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1.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22.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23.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24.xml" ContentType="application/vnd.openxmlformats-officedocument.presentationml.notesSlide+xml"/>
  <Override PartName="/ppt/charts/chartEx1.xml" ContentType="application/vnd.ms-office.chartex+xml"/>
  <Override PartName="/ppt/charts/style19.xml" ContentType="application/vnd.ms-office.chartstyle+xml"/>
  <Override PartName="/ppt/charts/colors19.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19.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0.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1.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2.xml" ContentType="application/vnd.openxmlformats-officedocument.drawingml.chart+xml"/>
  <Override PartName="/ppt/charts/style23.xml" ContentType="application/vnd.ms-office.chartstyle+xml"/>
  <Override PartName="/ppt/charts/colors23.xml" ContentType="application/vnd.ms-office.chartcolorstyle+xml"/>
  <Override PartName="/ppt/notesSlides/notesSlide3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1"/>
    <p:sldMasterId id="2147483648" r:id="rId2"/>
  </p:sldMasterIdLst>
  <p:notesMasterIdLst>
    <p:notesMasterId r:id="rId39"/>
  </p:notesMasterIdLst>
  <p:sldIdLst>
    <p:sldId id="267" r:id="rId3"/>
    <p:sldId id="270" r:id="rId4"/>
    <p:sldId id="271" r:id="rId5"/>
    <p:sldId id="272" r:id="rId6"/>
    <p:sldId id="273" r:id="rId7"/>
    <p:sldId id="315" r:id="rId8"/>
    <p:sldId id="314" r:id="rId9"/>
    <p:sldId id="278" r:id="rId10"/>
    <p:sldId id="279" r:id="rId11"/>
    <p:sldId id="280" r:id="rId12"/>
    <p:sldId id="281" r:id="rId13"/>
    <p:sldId id="282" r:id="rId14"/>
    <p:sldId id="317" r:id="rId15"/>
    <p:sldId id="283" r:id="rId16"/>
    <p:sldId id="284" r:id="rId17"/>
    <p:sldId id="285" r:id="rId18"/>
    <p:sldId id="286" r:id="rId19"/>
    <p:sldId id="287" r:id="rId20"/>
    <p:sldId id="288" r:id="rId21"/>
    <p:sldId id="289" r:id="rId22"/>
    <p:sldId id="290" r:id="rId23"/>
    <p:sldId id="291" r:id="rId24"/>
    <p:sldId id="292" r:id="rId25"/>
    <p:sldId id="293" r:id="rId26"/>
    <p:sldId id="294" r:id="rId27"/>
    <p:sldId id="295" r:id="rId28"/>
    <p:sldId id="296" r:id="rId29"/>
    <p:sldId id="298" r:id="rId30"/>
    <p:sldId id="300" r:id="rId31"/>
    <p:sldId id="277" r:id="rId32"/>
    <p:sldId id="304" r:id="rId33"/>
    <p:sldId id="310" r:id="rId34"/>
    <p:sldId id="311" r:id="rId35"/>
    <p:sldId id="312" r:id="rId36"/>
    <p:sldId id="313" r:id="rId37"/>
    <p:sldId id="269"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 id="2" name="Mengchi Zhang" initials="MZ" lastIdx="2" clrIdx="1">
    <p:extLst>
      <p:ext uri="{19B8F6BF-5375-455C-9EA6-DF929625EA0E}">
        <p15:presenceInfo xmlns:p15="http://schemas.microsoft.com/office/powerpoint/2012/main" userId="S::zhan2308@purdue.edu::1136793e-bd01-418a-a084-443a206855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4070"/>
    <a:srgbClr val="00AC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F4E44E-205D-4542-92F3-24F2AEDAE351}" v="5" dt="2020-11-06T18:40:46.098"/>
    <p1510:client id="{E0185358-B9BA-2641-A479-55D261FF7DFA}" v="106" dt="2020-11-06T21:11:47.681"/>
    <p1510:client id="{96B0F6FE-9228-FF06-4001-1ED9B068D42F}" v="1" dt="2020-11-06T03:47:27.0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8"/>
    <p:restoredTop sz="94712"/>
  </p:normalViewPr>
  <p:slideViewPr>
    <p:cSldViewPr snapToGrid="0" snapToObjects="1">
      <p:cViewPr varScale="1">
        <p:scale>
          <a:sx n="120" d="100"/>
          <a:sy n="120" d="100"/>
        </p:scale>
        <p:origin x="248"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commentAuthors" Target="commentAuthors.xml"/><Relationship Id="rId45"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snl\home\chughes\Documents\sst_l2\time_series.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snl\home\chughes\Documents\sst_l2\time_series.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snl\home\chughes\Documents\sst_l2\time_series.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snl\home\chughes\Documents\sst_l2\time_series.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snl\home\chughes\Documents\sst_l2\time_series.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snl\home\chughes\Documents\sst_l2\time_series.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snl\home\chughes\Documents\sst_l2\time_series.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snl\home\chughes\Documents\sst_l2\time_series.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snl\home\chughes\Documents\sst_l2\time_series.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snl\home\chughes\Documents\sst_l2\time_series.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snl\home\chughes\Documents\sst_l2\time_series.xlsx" TargetMode="External"/><Relationship Id="rId2" Type="http://schemas.microsoft.com/office/2011/relationships/chartColorStyle" Target="colors20.xml"/><Relationship Id="rId1" Type="http://schemas.microsoft.com/office/2011/relationships/chartStyle" Target="style20.xml"/></Relationships>
</file>

<file path=ppt/charts/_rels/chart2.xml.rels><?xml version="1.0" encoding="UTF-8" standalone="yes"?>
<Relationships xmlns="http://schemas.openxmlformats.org/package/2006/relationships"><Relationship Id="rId3" Type="http://schemas.openxmlformats.org/officeDocument/2006/relationships/oleObject" Target="file:////snl\home\chughes\Documents\sst_l2\time_series.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file:////snl\home\chughes\Documents\sst_l2\time_series.xlsx" TargetMode="External"/><Relationship Id="rId2" Type="http://schemas.microsoft.com/office/2011/relationships/chartColorStyle" Target="colors21.xml"/><Relationship Id="rId1" Type="http://schemas.microsoft.com/office/2011/relationships/chartStyle" Target="style21.xml"/></Relationships>
</file>

<file path=ppt/charts/_rels/chart21.xml.rels><?xml version="1.0" encoding="UTF-8" standalone="yes"?>
<Relationships xmlns="http://schemas.openxmlformats.org/package/2006/relationships"><Relationship Id="rId3" Type="http://schemas.openxmlformats.org/officeDocument/2006/relationships/oleObject" Target="file:////snl\home\chughes\Documents\sst_l2\time_series.xlsx" TargetMode="External"/><Relationship Id="rId2" Type="http://schemas.microsoft.com/office/2011/relationships/chartColorStyle" Target="colors22.xml"/><Relationship Id="rId1" Type="http://schemas.microsoft.com/office/2011/relationships/chartStyle" Target="style22.xml"/></Relationships>
</file>

<file path=ppt/charts/_rels/chart22.xml.rels><?xml version="1.0" encoding="UTF-8" standalone="yes"?>
<Relationships xmlns="http://schemas.openxmlformats.org/package/2006/relationships"><Relationship Id="rId3" Type="http://schemas.openxmlformats.org/officeDocument/2006/relationships/oleObject" Target="file:////snl\home\chughes\Documents\sst_l2\time_series.xlsx" TargetMode="External"/><Relationship Id="rId2" Type="http://schemas.microsoft.com/office/2011/relationships/chartColorStyle" Target="colors23.xml"/><Relationship Id="rId1" Type="http://schemas.microsoft.com/office/2011/relationships/chartStyle" Target="style23.xml"/></Relationships>
</file>

<file path=ppt/charts/_rels/chart3.xml.rels><?xml version="1.0" encoding="UTF-8" standalone="yes"?>
<Relationships xmlns="http://schemas.openxmlformats.org/package/2006/relationships"><Relationship Id="rId3" Type="http://schemas.openxmlformats.org/officeDocument/2006/relationships/oleObject" Target="file:////snl\home\chughes\Documents\sst_l2\time_serie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snl\home\chughes\Documents\sst_l2\time_serie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snl\home\chughes\Documents\sst_l2\time_serie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snl\home\chughes\Documents\sst_l2\time_series.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snl\home\chughes\Documents\sst_l2\time_series.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snl\home\chughes\Documents\sst_l2\time_series.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snl\home\chughes\Documents\sst_l2\time_series.xlsx" TargetMode="External"/><Relationship Id="rId2" Type="http://schemas.microsoft.com/office/2011/relationships/chartColorStyle" Target="colors9.xml"/><Relationship Id="rId1" Type="http://schemas.microsoft.com/office/2011/relationships/chartStyle" Target="style9.xml"/></Relationships>
</file>

<file path=ppt/charts/_rels/chartEx1.xml.rels><?xml version="1.0" encoding="UTF-8" standalone="yes"?>
<Relationships xmlns="http://schemas.openxmlformats.org/package/2006/relationships"><Relationship Id="rId3" Type="http://schemas.microsoft.com/office/2011/relationships/chartColorStyle" Target="colors19.xml"/><Relationship Id="rId2" Type="http://schemas.microsoft.com/office/2011/relationships/chartStyle" Target="style19.xml"/><Relationship Id="rId1" Type="http://schemas.openxmlformats.org/officeDocument/2006/relationships/oleObject" Target="file:////snl\home\chughes\Documents\sst_l2\compare_all.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Host Cycles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6"/>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a0_cycles!$B$1:$B$507</c:f>
              <c:numCache>
                <c:formatCode>General</c:formatCode>
                <c:ptCount val="507"/>
                <c:pt idx="0">
                  <c:v>0</c:v>
                </c:pt>
                <c:pt idx="1">
                  <c:v>0</c:v>
                </c:pt>
                <c:pt idx="2">
                  <c:v>273919</c:v>
                </c:pt>
                <c:pt idx="3">
                  <c:v>482460</c:v>
                </c:pt>
                <c:pt idx="4">
                  <c:v>418410</c:v>
                </c:pt>
                <c:pt idx="5">
                  <c:v>437740</c:v>
                </c:pt>
                <c:pt idx="6">
                  <c:v>415311</c:v>
                </c:pt>
                <c:pt idx="7">
                  <c:v>166524</c:v>
                </c:pt>
                <c:pt idx="8">
                  <c:v>324577</c:v>
                </c:pt>
                <c:pt idx="9">
                  <c:v>513792</c:v>
                </c:pt>
                <c:pt idx="10">
                  <c:v>527241</c:v>
                </c:pt>
                <c:pt idx="11">
                  <c:v>518254</c:v>
                </c:pt>
                <c:pt idx="12">
                  <c:v>412391</c:v>
                </c:pt>
                <c:pt idx="13">
                  <c:v>451521</c:v>
                </c:pt>
                <c:pt idx="14">
                  <c:v>450921</c:v>
                </c:pt>
                <c:pt idx="15">
                  <c:v>451526</c:v>
                </c:pt>
                <c:pt idx="16">
                  <c:v>451511</c:v>
                </c:pt>
                <c:pt idx="17">
                  <c:v>457563</c:v>
                </c:pt>
                <c:pt idx="18">
                  <c:v>444451</c:v>
                </c:pt>
                <c:pt idx="19">
                  <c:v>409485</c:v>
                </c:pt>
                <c:pt idx="20">
                  <c:v>412731</c:v>
                </c:pt>
                <c:pt idx="21">
                  <c:v>40815</c:v>
                </c:pt>
                <c:pt idx="22">
                  <c:v>35</c:v>
                </c:pt>
                <c:pt idx="23">
                  <c:v>32</c:v>
                </c:pt>
                <c:pt idx="24">
                  <c:v>32</c:v>
                </c:pt>
                <c:pt idx="25">
                  <c:v>49</c:v>
                </c:pt>
                <c:pt idx="26">
                  <c:v>94</c:v>
                </c:pt>
                <c:pt idx="27">
                  <c:v>18</c:v>
                </c:pt>
                <c:pt idx="28">
                  <c:v>133</c:v>
                </c:pt>
                <c:pt idx="29">
                  <c:v>18</c:v>
                </c:pt>
                <c:pt idx="30">
                  <c:v>226</c:v>
                </c:pt>
                <c:pt idx="31">
                  <c:v>87</c:v>
                </c:pt>
                <c:pt idx="32">
                  <c:v>35</c:v>
                </c:pt>
                <c:pt idx="33">
                  <c:v>51</c:v>
                </c:pt>
                <c:pt idx="34">
                  <c:v>49</c:v>
                </c:pt>
                <c:pt idx="35">
                  <c:v>33</c:v>
                </c:pt>
                <c:pt idx="36">
                  <c:v>51</c:v>
                </c:pt>
                <c:pt idx="37">
                  <c:v>34</c:v>
                </c:pt>
                <c:pt idx="38">
                  <c:v>51</c:v>
                </c:pt>
                <c:pt idx="39">
                  <c:v>50</c:v>
                </c:pt>
                <c:pt idx="40">
                  <c:v>60995</c:v>
                </c:pt>
                <c:pt idx="41">
                  <c:v>313520</c:v>
                </c:pt>
                <c:pt idx="42">
                  <c:v>323300</c:v>
                </c:pt>
                <c:pt idx="43">
                  <c:v>311523</c:v>
                </c:pt>
                <c:pt idx="44">
                  <c:v>351162</c:v>
                </c:pt>
                <c:pt idx="45">
                  <c:v>431812</c:v>
                </c:pt>
                <c:pt idx="46">
                  <c:v>436106</c:v>
                </c:pt>
                <c:pt idx="47">
                  <c:v>223583</c:v>
                </c:pt>
                <c:pt idx="48">
                  <c:v>280616</c:v>
                </c:pt>
                <c:pt idx="49">
                  <c:v>176699</c:v>
                </c:pt>
                <c:pt idx="50">
                  <c:v>246914</c:v>
                </c:pt>
                <c:pt idx="51">
                  <c:v>530512</c:v>
                </c:pt>
                <c:pt idx="52">
                  <c:v>362870</c:v>
                </c:pt>
                <c:pt idx="53">
                  <c:v>425797</c:v>
                </c:pt>
                <c:pt idx="54">
                  <c:v>378221</c:v>
                </c:pt>
                <c:pt idx="55">
                  <c:v>436773</c:v>
                </c:pt>
                <c:pt idx="56">
                  <c:v>474508</c:v>
                </c:pt>
                <c:pt idx="57">
                  <c:v>438115</c:v>
                </c:pt>
                <c:pt idx="58">
                  <c:v>457677</c:v>
                </c:pt>
                <c:pt idx="59">
                  <c:v>439723</c:v>
                </c:pt>
                <c:pt idx="60">
                  <c:v>510715</c:v>
                </c:pt>
                <c:pt idx="61">
                  <c:v>470332</c:v>
                </c:pt>
                <c:pt idx="62">
                  <c:v>426218</c:v>
                </c:pt>
                <c:pt idx="63">
                  <c:v>454441</c:v>
                </c:pt>
                <c:pt idx="64">
                  <c:v>424132</c:v>
                </c:pt>
                <c:pt idx="65">
                  <c:v>514575</c:v>
                </c:pt>
                <c:pt idx="66">
                  <c:v>472658</c:v>
                </c:pt>
                <c:pt idx="67">
                  <c:v>435044</c:v>
                </c:pt>
                <c:pt idx="68">
                  <c:v>463700</c:v>
                </c:pt>
                <c:pt idx="69">
                  <c:v>430793</c:v>
                </c:pt>
                <c:pt idx="70">
                  <c:v>510850</c:v>
                </c:pt>
                <c:pt idx="71">
                  <c:v>472002</c:v>
                </c:pt>
                <c:pt idx="72">
                  <c:v>428380</c:v>
                </c:pt>
                <c:pt idx="73">
                  <c:v>456044</c:v>
                </c:pt>
                <c:pt idx="74">
                  <c:v>431687</c:v>
                </c:pt>
                <c:pt idx="75">
                  <c:v>505641</c:v>
                </c:pt>
                <c:pt idx="76">
                  <c:v>481516</c:v>
                </c:pt>
                <c:pt idx="77">
                  <c:v>426165</c:v>
                </c:pt>
                <c:pt idx="78">
                  <c:v>453700</c:v>
                </c:pt>
                <c:pt idx="79">
                  <c:v>415585</c:v>
                </c:pt>
                <c:pt idx="80">
                  <c:v>500036</c:v>
                </c:pt>
                <c:pt idx="81">
                  <c:v>479632</c:v>
                </c:pt>
                <c:pt idx="82">
                  <c:v>424013</c:v>
                </c:pt>
                <c:pt idx="83">
                  <c:v>454809</c:v>
                </c:pt>
                <c:pt idx="84">
                  <c:v>424157</c:v>
                </c:pt>
                <c:pt idx="85">
                  <c:v>508401</c:v>
                </c:pt>
                <c:pt idx="86">
                  <c:v>477329</c:v>
                </c:pt>
                <c:pt idx="87">
                  <c:v>434212</c:v>
                </c:pt>
                <c:pt idx="88">
                  <c:v>461622</c:v>
                </c:pt>
                <c:pt idx="89">
                  <c:v>434414</c:v>
                </c:pt>
                <c:pt idx="90">
                  <c:v>515162</c:v>
                </c:pt>
                <c:pt idx="91">
                  <c:v>474132</c:v>
                </c:pt>
                <c:pt idx="92">
                  <c:v>433659</c:v>
                </c:pt>
                <c:pt idx="93">
                  <c:v>459881</c:v>
                </c:pt>
                <c:pt idx="94">
                  <c:v>431947</c:v>
                </c:pt>
                <c:pt idx="95">
                  <c:v>503543</c:v>
                </c:pt>
                <c:pt idx="96">
                  <c:v>483826</c:v>
                </c:pt>
                <c:pt idx="97">
                  <c:v>425522</c:v>
                </c:pt>
                <c:pt idx="98">
                  <c:v>456682</c:v>
                </c:pt>
                <c:pt idx="99">
                  <c:v>425877</c:v>
                </c:pt>
                <c:pt idx="100">
                  <c:v>504345</c:v>
                </c:pt>
                <c:pt idx="101">
                  <c:v>472139</c:v>
                </c:pt>
                <c:pt idx="102">
                  <c:v>420684</c:v>
                </c:pt>
                <c:pt idx="103">
                  <c:v>449558</c:v>
                </c:pt>
                <c:pt idx="104">
                  <c:v>413563</c:v>
                </c:pt>
                <c:pt idx="105">
                  <c:v>504206</c:v>
                </c:pt>
                <c:pt idx="106">
                  <c:v>483034</c:v>
                </c:pt>
                <c:pt idx="107">
                  <c:v>441196</c:v>
                </c:pt>
                <c:pt idx="108">
                  <c:v>467423</c:v>
                </c:pt>
                <c:pt idx="109">
                  <c:v>440270</c:v>
                </c:pt>
                <c:pt idx="110">
                  <c:v>507479</c:v>
                </c:pt>
                <c:pt idx="111">
                  <c:v>473259</c:v>
                </c:pt>
                <c:pt idx="112">
                  <c:v>422664</c:v>
                </c:pt>
                <c:pt idx="113">
                  <c:v>453729</c:v>
                </c:pt>
                <c:pt idx="114">
                  <c:v>420236</c:v>
                </c:pt>
                <c:pt idx="115">
                  <c:v>499815</c:v>
                </c:pt>
                <c:pt idx="116">
                  <c:v>483008</c:v>
                </c:pt>
                <c:pt idx="117">
                  <c:v>422689</c:v>
                </c:pt>
                <c:pt idx="118">
                  <c:v>454531</c:v>
                </c:pt>
                <c:pt idx="119">
                  <c:v>421044</c:v>
                </c:pt>
                <c:pt idx="120">
                  <c:v>490573</c:v>
                </c:pt>
                <c:pt idx="121">
                  <c:v>488513</c:v>
                </c:pt>
                <c:pt idx="122">
                  <c:v>425223</c:v>
                </c:pt>
                <c:pt idx="123">
                  <c:v>457093</c:v>
                </c:pt>
                <c:pt idx="124">
                  <c:v>428530</c:v>
                </c:pt>
                <c:pt idx="125">
                  <c:v>496438</c:v>
                </c:pt>
                <c:pt idx="126">
                  <c:v>483073</c:v>
                </c:pt>
                <c:pt idx="127">
                  <c:v>427545</c:v>
                </c:pt>
                <c:pt idx="128">
                  <c:v>455065</c:v>
                </c:pt>
                <c:pt idx="129">
                  <c:v>420803</c:v>
                </c:pt>
                <c:pt idx="130">
                  <c:v>500695</c:v>
                </c:pt>
                <c:pt idx="131">
                  <c:v>475292</c:v>
                </c:pt>
                <c:pt idx="132">
                  <c:v>422820</c:v>
                </c:pt>
                <c:pt idx="133">
                  <c:v>453722</c:v>
                </c:pt>
                <c:pt idx="134">
                  <c:v>423593</c:v>
                </c:pt>
                <c:pt idx="135">
                  <c:v>502974</c:v>
                </c:pt>
                <c:pt idx="136">
                  <c:v>485089</c:v>
                </c:pt>
                <c:pt idx="137">
                  <c:v>436399</c:v>
                </c:pt>
                <c:pt idx="138">
                  <c:v>464981</c:v>
                </c:pt>
                <c:pt idx="139">
                  <c:v>438199</c:v>
                </c:pt>
                <c:pt idx="140">
                  <c:v>508008</c:v>
                </c:pt>
                <c:pt idx="141">
                  <c:v>475404</c:v>
                </c:pt>
                <c:pt idx="142">
                  <c:v>430384</c:v>
                </c:pt>
                <c:pt idx="143">
                  <c:v>459201</c:v>
                </c:pt>
                <c:pt idx="144">
                  <c:v>437399</c:v>
                </c:pt>
                <c:pt idx="145">
                  <c:v>519792</c:v>
                </c:pt>
                <c:pt idx="146">
                  <c:v>456501</c:v>
                </c:pt>
                <c:pt idx="147">
                  <c:v>423086</c:v>
                </c:pt>
                <c:pt idx="148">
                  <c:v>451318</c:v>
                </c:pt>
                <c:pt idx="149">
                  <c:v>432055</c:v>
                </c:pt>
                <c:pt idx="150">
                  <c:v>520122</c:v>
                </c:pt>
                <c:pt idx="151">
                  <c:v>442855</c:v>
                </c:pt>
                <c:pt idx="152">
                  <c:v>422073</c:v>
                </c:pt>
                <c:pt idx="153">
                  <c:v>453352</c:v>
                </c:pt>
                <c:pt idx="154">
                  <c:v>436550</c:v>
                </c:pt>
                <c:pt idx="155">
                  <c:v>518934</c:v>
                </c:pt>
                <c:pt idx="156">
                  <c:v>447684</c:v>
                </c:pt>
                <c:pt idx="157">
                  <c:v>422098</c:v>
                </c:pt>
                <c:pt idx="158">
                  <c:v>456239</c:v>
                </c:pt>
                <c:pt idx="159">
                  <c:v>429920</c:v>
                </c:pt>
                <c:pt idx="160">
                  <c:v>519346</c:v>
                </c:pt>
                <c:pt idx="161">
                  <c:v>462332</c:v>
                </c:pt>
                <c:pt idx="162">
                  <c:v>437362</c:v>
                </c:pt>
                <c:pt idx="163">
                  <c:v>464018</c:v>
                </c:pt>
                <c:pt idx="164">
                  <c:v>454974</c:v>
                </c:pt>
                <c:pt idx="165">
                  <c:v>523664</c:v>
                </c:pt>
                <c:pt idx="166">
                  <c:v>448109</c:v>
                </c:pt>
                <c:pt idx="167">
                  <c:v>436397</c:v>
                </c:pt>
                <c:pt idx="168">
                  <c:v>464742</c:v>
                </c:pt>
                <c:pt idx="169">
                  <c:v>449760</c:v>
                </c:pt>
                <c:pt idx="170">
                  <c:v>523193</c:v>
                </c:pt>
                <c:pt idx="171">
                  <c:v>448320</c:v>
                </c:pt>
                <c:pt idx="172">
                  <c:v>433515</c:v>
                </c:pt>
                <c:pt idx="173">
                  <c:v>455485</c:v>
                </c:pt>
                <c:pt idx="174">
                  <c:v>441687</c:v>
                </c:pt>
                <c:pt idx="175">
                  <c:v>523056</c:v>
                </c:pt>
                <c:pt idx="176">
                  <c:v>448775</c:v>
                </c:pt>
                <c:pt idx="177">
                  <c:v>424578</c:v>
                </c:pt>
                <c:pt idx="178">
                  <c:v>459234</c:v>
                </c:pt>
                <c:pt idx="179">
                  <c:v>448930</c:v>
                </c:pt>
                <c:pt idx="180">
                  <c:v>524020</c:v>
                </c:pt>
                <c:pt idx="181">
                  <c:v>437806</c:v>
                </c:pt>
                <c:pt idx="182">
                  <c:v>423655</c:v>
                </c:pt>
                <c:pt idx="183">
                  <c:v>449128</c:v>
                </c:pt>
                <c:pt idx="184">
                  <c:v>462048</c:v>
                </c:pt>
                <c:pt idx="185">
                  <c:v>518301</c:v>
                </c:pt>
                <c:pt idx="186">
                  <c:v>421986</c:v>
                </c:pt>
                <c:pt idx="187">
                  <c:v>429665</c:v>
                </c:pt>
                <c:pt idx="188">
                  <c:v>442215</c:v>
                </c:pt>
                <c:pt idx="189">
                  <c:v>456626</c:v>
                </c:pt>
                <c:pt idx="190">
                  <c:v>520422</c:v>
                </c:pt>
                <c:pt idx="191">
                  <c:v>427579</c:v>
                </c:pt>
                <c:pt idx="192">
                  <c:v>436968</c:v>
                </c:pt>
                <c:pt idx="193">
                  <c:v>449985</c:v>
                </c:pt>
                <c:pt idx="194">
                  <c:v>473676</c:v>
                </c:pt>
                <c:pt idx="195">
                  <c:v>509917</c:v>
                </c:pt>
                <c:pt idx="196">
                  <c:v>415462</c:v>
                </c:pt>
                <c:pt idx="197">
                  <c:v>434431</c:v>
                </c:pt>
                <c:pt idx="198">
                  <c:v>427161</c:v>
                </c:pt>
                <c:pt idx="199">
                  <c:v>458301</c:v>
                </c:pt>
                <c:pt idx="200">
                  <c:v>515226</c:v>
                </c:pt>
                <c:pt idx="201">
                  <c:v>428822</c:v>
                </c:pt>
                <c:pt idx="202">
                  <c:v>448267</c:v>
                </c:pt>
                <c:pt idx="203">
                  <c:v>446061</c:v>
                </c:pt>
                <c:pt idx="204">
                  <c:v>476599</c:v>
                </c:pt>
                <c:pt idx="205">
                  <c:v>510194</c:v>
                </c:pt>
                <c:pt idx="206">
                  <c:v>431186</c:v>
                </c:pt>
                <c:pt idx="207">
                  <c:v>452094</c:v>
                </c:pt>
                <c:pt idx="208">
                  <c:v>446514</c:v>
                </c:pt>
                <c:pt idx="209">
                  <c:v>481152</c:v>
                </c:pt>
                <c:pt idx="210">
                  <c:v>504270</c:v>
                </c:pt>
                <c:pt idx="211">
                  <c:v>422007</c:v>
                </c:pt>
                <c:pt idx="212">
                  <c:v>442209</c:v>
                </c:pt>
                <c:pt idx="213">
                  <c:v>444550</c:v>
                </c:pt>
                <c:pt idx="214">
                  <c:v>476753</c:v>
                </c:pt>
                <c:pt idx="215">
                  <c:v>508839</c:v>
                </c:pt>
                <c:pt idx="216">
                  <c:v>421130</c:v>
                </c:pt>
                <c:pt idx="217">
                  <c:v>435799</c:v>
                </c:pt>
                <c:pt idx="218">
                  <c:v>436809</c:v>
                </c:pt>
                <c:pt idx="219">
                  <c:v>461326</c:v>
                </c:pt>
                <c:pt idx="220">
                  <c:v>520288</c:v>
                </c:pt>
                <c:pt idx="221">
                  <c:v>437726</c:v>
                </c:pt>
                <c:pt idx="222">
                  <c:v>451892</c:v>
                </c:pt>
                <c:pt idx="223">
                  <c:v>447826</c:v>
                </c:pt>
                <c:pt idx="224">
                  <c:v>483519</c:v>
                </c:pt>
                <c:pt idx="225">
                  <c:v>507911</c:v>
                </c:pt>
                <c:pt idx="226">
                  <c:v>437923</c:v>
                </c:pt>
                <c:pt idx="227">
                  <c:v>461506</c:v>
                </c:pt>
                <c:pt idx="228">
                  <c:v>441140</c:v>
                </c:pt>
                <c:pt idx="229">
                  <c:v>482650</c:v>
                </c:pt>
                <c:pt idx="230">
                  <c:v>504424</c:v>
                </c:pt>
                <c:pt idx="231">
                  <c:v>431780</c:v>
                </c:pt>
                <c:pt idx="232">
                  <c:v>451712</c:v>
                </c:pt>
                <c:pt idx="233">
                  <c:v>434445</c:v>
                </c:pt>
                <c:pt idx="234">
                  <c:v>475457</c:v>
                </c:pt>
                <c:pt idx="235">
                  <c:v>506552</c:v>
                </c:pt>
                <c:pt idx="236">
                  <c:v>427282</c:v>
                </c:pt>
                <c:pt idx="237">
                  <c:v>456092</c:v>
                </c:pt>
                <c:pt idx="238">
                  <c:v>416926</c:v>
                </c:pt>
                <c:pt idx="239">
                  <c:v>475710</c:v>
                </c:pt>
                <c:pt idx="240">
                  <c:v>504135</c:v>
                </c:pt>
                <c:pt idx="241">
                  <c:v>437879</c:v>
                </c:pt>
                <c:pt idx="242">
                  <c:v>463147</c:v>
                </c:pt>
                <c:pt idx="243">
                  <c:v>439173</c:v>
                </c:pt>
                <c:pt idx="244">
                  <c:v>493106</c:v>
                </c:pt>
                <c:pt idx="245">
                  <c:v>495870</c:v>
                </c:pt>
                <c:pt idx="246">
                  <c:v>422679</c:v>
                </c:pt>
                <c:pt idx="247">
                  <c:v>453946</c:v>
                </c:pt>
                <c:pt idx="248">
                  <c:v>420403</c:v>
                </c:pt>
                <c:pt idx="249">
                  <c:v>481449</c:v>
                </c:pt>
                <c:pt idx="250">
                  <c:v>497431</c:v>
                </c:pt>
                <c:pt idx="251">
                  <c:v>418832</c:v>
                </c:pt>
                <c:pt idx="252">
                  <c:v>444064</c:v>
                </c:pt>
                <c:pt idx="253">
                  <c:v>427694</c:v>
                </c:pt>
                <c:pt idx="254">
                  <c:v>477335</c:v>
                </c:pt>
                <c:pt idx="255">
                  <c:v>502985</c:v>
                </c:pt>
                <c:pt idx="256">
                  <c:v>422666</c:v>
                </c:pt>
                <c:pt idx="257">
                  <c:v>448007</c:v>
                </c:pt>
                <c:pt idx="258">
                  <c:v>429095</c:v>
                </c:pt>
                <c:pt idx="259">
                  <c:v>473380</c:v>
                </c:pt>
                <c:pt idx="260">
                  <c:v>507914</c:v>
                </c:pt>
                <c:pt idx="261">
                  <c:v>438306</c:v>
                </c:pt>
                <c:pt idx="262">
                  <c:v>454698</c:v>
                </c:pt>
                <c:pt idx="263">
                  <c:v>447747</c:v>
                </c:pt>
                <c:pt idx="264">
                  <c:v>479405</c:v>
                </c:pt>
                <c:pt idx="265">
                  <c:v>511399</c:v>
                </c:pt>
                <c:pt idx="266">
                  <c:v>437074</c:v>
                </c:pt>
                <c:pt idx="267">
                  <c:v>453032</c:v>
                </c:pt>
                <c:pt idx="268">
                  <c:v>450171</c:v>
                </c:pt>
                <c:pt idx="269">
                  <c:v>472822</c:v>
                </c:pt>
                <c:pt idx="270">
                  <c:v>514950</c:v>
                </c:pt>
                <c:pt idx="271">
                  <c:v>430281</c:v>
                </c:pt>
                <c:pt idx="272">
                  <c:v>443257</c:v>
                </c:pt>
                <c:pt idx="273">
                  <c:v>442076</c:v>
                </c:pt>
                <c:pt idx="274">
                  <c:v>470603</c:v>
                </c:pt>
                <c:pt idx="275">
                  <c:v>513245</c:v>
                </c:pt>
                <c:pt idx="276">
                  <c:v>434636</c:v>
                </c:pt>
                <c:pt idx="277">
                  <c:v>441594</c:v>
                </c:pt>
                <c:pt idx="278">
                  <c:v>446271</c:v>
                </c:pt>
                <c:pt idx="279">
                  <c:v>463734</c:v>
                </c:pt>
                <c:pt idx="280">
                  <c:v>518259</c:v>
                </c:pt>
                <c:pt idx="281">
                  <c:v>427533</c:v>
                </c:pt>
                <c:pt idx="282">
                  <c:v>443420</c:v>
                </c:pt>
                <c:pt idx="283">
                  <c:v>434130</c:v>
                </c:pt>
                <c:pt idx="284">
                  <c:v>475905</c:v>
                </c:pt>
                <c:pt idx="285">
                  <c:v>511600</c:v>
                </c:pt>
                <c:pt idx="286">
                  <c:v>429510</c:v>
                </c:pt>
                <c:pt idx="287">
                  <c:v>443035</c:v>
                </c:pt>
                <c:pt idx="288">
                  <c:v>445008</c:v>
                </c:pt>
                <c:pt idx="289">
                  <c:v>468886</c:v>
                </c:pt>
                <c:pt idx="290">
                  <c:v>517229</c:v>
                </c:pt>
                <c:pt idx="291">
                  <c:v>429778</c:v>
                </c:pt>
                <c:pt idx="292">
                  <c:v>437263</c:v>
                </c:pt>
                <c:pt idx="293">
                  <c:v>449277</c:v>
                </c:pt>
                <c:pt idx="294">
                  <c:v>459629</c:v>
                </c:pt>
                <c:pt idx="295">
                  <c:v>523804</c:v>
                </c:pt>
                <c:pt idx="296">
                  <c:v>444432</c:v>
                </c:pt>
                <c:pt idx="297">
                  <c:v>443861</c:v>
                </c:pt>
                <c:pt idx="298">
                  <c:v>462205</c:v>
                </c:pt>
                <c:pt idx="299">
                  <c:v>466383</c:v>
                </c:pt>
                <c:pt idx="300">
                  <c:v>523478</c:v>
                </c:pt>
                <c:pt idx="301">
                  <c:v>429787</c:v>
                </c:pt>
                <c:pt idx="302">
                  <c:v>427520</c:v>
                </c:pt>
                <c:pt idx="303">
                  <c:v>453319</c:v>
                </c:pt>
                <c:pt idx="304">
                  <c:v>464935</c:v>
                </c:pt>
                <c:pt idx="305">
                  <c:v>520729</c:v>
                </c:pt>
                <c:pt idx="306">
                  <c:v>431107</c:v>
                </c:pt>
                <c:pt idx="307">
                  <c:v>442240</c:v>
                </c:pt>
                <c:pt idx="308">
                  <c:v>448737</c:v>
                </c:pt>
                <c:pt idx="309">
                  <c:v>465065</c:v>
                </c:pt>
                <c:pt idx="310">
                  <c:v>520140</c:v>
                </c:pt>
                <c:pt idx="311">
                  <c:v>440218</c:v>
                </c:pt>
                <c:pt idx="312">
                  <c:v>444732</c:v>
                </c:pt>
                <c:pt idx="313">
                  <c:v>459091</c:v>
                </c:pt>
                <c:pt idx="314">
                  <c:v>469382</c:v>
                </c:pt>
                <c:pt idx="315">
                  <c:v>520386</c:v>
                </c:pt>
                <c:pt idx="316">
                  <c:v>421963</c:v>
                </c:pt>
                <c:pt idx="317">
                  <c:v>424445</c:v>
                </c:pt>
                <c:pt idx="318">
                  <c:v>448045</c:v>
                </c:pt>
                <c:pt idx="319">
                  <c:v>449613</c:v>
                </c:pt>
                <c:pt idx="320">
                  <c:v>524024</c:v>
                </c:pt>
                <c:pt idx="321">
                  <c:v>426288</c:v>
                </c:pt>
                <c:pt idx="322">
                  <c:v>429566</c:v>
                </c:pt>
                <c:pt idx="323">
                  <c:v>450946</c:v>
                </c:pt>
                <c:pt idx="324">
                  <c:v>467073</c:v>
                </c:pt>
                <c:pt idx="325">
                  <c:v>517918</c:v>
                </c:pt>
                <c:pt idx="326">
                  <c:v>420074</c:v>
                </c:pt>
                <c:pt idx="327">
                  <c:v>429256</c:v>
                </c:pt>
                <c:pt idx="328">
                  <c:v>449647</c:v>
                </c:pt>
                <c:pt idx="329">
                  <c:v>467195</c:v>
                </c:pt>
                <c:pt idx="330">
                  <c:v>517347</c:v>
                </c:pt>
                <c:pt idx="331">
                  <c:v>427724</c:v>
                </c:pt>
                <c:pt idx="332">
                  <c:v>434741</c:v>
                </c:pt>
                <c:pt idx="333">
                  <c:v>451605</c:v>
                </c:pt>
                <c:pt idx="334">
                  <c:v>457972</c:v>
                </c:pt>
                <c:pt idx="335">
                  <c:v>523616</c:v>
                </c:pt>
                <c:pt idx="336">
                  <c:v>423463</c:v>
                </c:pt>
                <c:pt idx="337">
                  <c:v>423936</c:v>
                </c:pt>
                <c:pt idx="338">
                  <c:v>450890</c:v>
                </c:pt>
                <c:pt idx="339">
                  <c:v>446304</c:v>
                </c:pt>
                <c:pt idx="340">
                  <c:v>523887</c:v>
                </c:pt>
                <c:pt idx="341">
                  <c:v>435638</c:v>
                </c:pt>
                <c:pt idx="342">
                  <c:v>426926</c:v>
                </c:pt>
                <c:pt idx="343">
                  <c:v>454313</c:v>
                </c:pt>
                <c:pt idx="344">
                  <c:v>456978</c:v>
                </c:pt>
                <c:pt idx="345">
                  <c:v>524270</c:v>
                </c:pt>
                <c:pt idx="346">
                  <c:v>439072</c:v>
                </c:pt>
                <c:pt idx="347">
                  <c:v>439909</c:v>
                </c:pt>
                <c:pt idx="348">
                  <c:v>457564</c:v>
                </c:pt>
                <c:pt idx="349">
                  <c:v>468447</c:v>
                </c:pt>
                <c:pt idx="350">
                  <c:v>521708</c:v>
                </c:pt>
                <c:pt idx="351">
                  <c:v>431639</c:v>
                </c:pt>
                <c:pt idx="352">
                  <c:v>441260</c:v>
                </c:pt>
                <c:pt idx="353">
                  <c:v>452836</c:v>
                </c:pt>
                <c:pt idx="354">
                  <c:v>470415</c:v>
                </c:pt>
                <c:pt idx="355">
                  <c:v>516375</c:v>
                </c:pt>
                <c:pt idx="356">
                  <c:v>431409</c:v>
                </c:pt>
                <c:pt idx="357">
                  <c:v>446864</c:v>
                </c:pt>
                <c:pt idx="358">
                  <c:v>441605</c:v>
                </c:pt>
                <c:pt idx="359">
                  <c:v>464773</c:v>
                </c:pt>
                <c:pt idx="360">
                  <c:v>516000</c:v>
                </c:pt>
                <c:pt idx="361">
                  <c:v>428744</c:v>
                </c:pt>
                <c:pt idx="362">
                  <c:v>446917</c:v>
                </c:pt>
                <c:pt idx="363">
                  <c:v>444273</c:v>
                </c:pt>
                <c:pt idx="364">
                  <c:v>474919</c:v>
                </c:pt>
                <c:pt idx="365">
                  <c:v>507666</c:v>
                </c:pt>
                <c:pt idx="366">
                  <c:v>414209</c:v>
                </c:pt>
                <c:pt idx="367">
                  <c:v>437710</c:v>
                </c:pt>
                <c:pt idx="368">
                  <c:v>431893</c:v>
                </c:pt>
                <c:pt idx="369">
                  <c:v>467154</c:v>
                </c:pt>
                <c:pt idx="370">
                  <c:v>512834</c:v>
                </c:pt>
                <c:pt idx="371">
                  <c:v>441373</c:v>
                </c:pt>
                <c:pt idx="372">
                  <c:v>457734</c:v>
                </c:pt>
                <c:pt idx="373">
                  <c:v>449207</c:v>
                </c:pt>
                <c:pt idx="374">
                  <c:v>481604</c:v>
                </c:pt>
                <c:pt idx="375">
                  <c:v>511796</c:v>
                </c:pt>
                <c:pt idx="376">
                  <c:v>442740</c:v>
                </c:pt>
                <c:pt idx="377">
                  <c:v>461103</c:v>
                </c:pt>
                <c:pt idx="378">
                  <c:v>427713</c:v>
                </c:pt>
                <c:pt idx="379">
                  <c:v>476826</c:v>
                </c:pt>
                <c:pt idx="380">
                  <c:v>505432</c:v>
                </c:pt>
                <c:pt idx="381">
                  <c:v>438264</c:v>
                </c:pt>
                <c:pt idx="382">
                  <c:v>458679</c:v>
                </c:pt>
                <c:pt idx="383">
                  <c:v>444988</c:v>
                </c:pt>
                <c:pt idx="384">
                  <c:v>485086</c:v>
                </c:pt>
                <c:pt idx="385">
                  <c:v>505446</c:v>
                </c:pt>
                <c:pt idx="386">
                  <c:v>435491</c:v>
                </c:pt>
                <c:pt idx="387">
                  <c:v>455085</c:v>
                </c:pt>
                <c:pt idx="388">
                  <c:v>445816</c:v>
                </c:pt>
                <c:pt idx="389">
                  <c:v>477227</c:v>
                </c:pt>
                <c:pt idx="390">
                  <c:v>509025</c:v>
                </c:pt>
                <c:pt idx="391">
                  <c:v>427203</c:v>
                </c:pt>
                <c:pt idx="392">
                  <c:v>456435</c:v>
                </c:pt>
                <c:pt idx="393">
                  <c:v>426820</c:v>
                </c:pt>
                <c:pt idx="394">
                  <c:v>489531</c:v>
                </c:pt>
                <c:pt idx="395">
                  <c:v>493833</c:v>
                </c:pt>
                <c:pt idx="396">
                  <c:v>421419</c:v>
                </c:pt>
                <c:pt idx="397">
                  <c:v>455619</c:v>
                </c:pt>
                <c:pt idx="398">
                  <c:v>417989</c:v>
                </c:pt>
                <c:pt idx="399">
                  <c:v>477024</c:v>
                </c:pt>
                <c:pt idx="400">
                  <c:v>502758</c:v>
                </c:pt>
                <c:pt idx="401">
                  <c:v>425418</c:v>
                </c:pt>
                <c:pt idx="402">
                  <c:v>451577</c:v>
                </c:pt>
                <c:pt idx="403">
                  <c:v>440710</c:v>
                </c:pt>
                <c:pt idx="404">
                  <c:v>492408</c:v>
                </c:pt>
                <c:pt idx="405">
                  <c:v>496325</c:v>
                </c:pt>
                <c:pt idx="406">
                  <c:v>437183</c:v>
                </c:pt>
                <c:pt idx="407">
                  <c:v>463191</c:v>
                </c:pt>
                <c:pt idx="408">
                  <c:v>438261</c:v>
                </c:pt>
                <c:pt idx="409">
                  <c:v>482830</c:v>
                </c:pt>
                <c:pt idx="410">
                  <c:v>504294</c:v>
                </c:pt>
                <c:pt idx="411">
                  <c:v>434063</c:v>
                </c:pt>
                <c:pt idx="412">
                  <c:v>448455</c:v>
                </c:pt>
                <c:pt idx="413">
                  <c:v>444600</c:v>
                </c:pt>
                <c:pt idx="414">
                  <c:v>469307</c:v>
                </c:pt>
                <c:pt idx="415">
                  <c:v>517537</c:v>
                </c:pt>
                <c:pt idx="416">
                  <c:v>429502</c:v>
                </c:pt>
                <c:pt idx="417">
                  <c:v>432876</c:v>
                </c:pt>
                <c:pt idx="418">
                  <c:v>451594</c:v>
                </c:pt>
                <c:pt idx="419">
                  <c:v>453796</c:v>
                </c:pt>
                <c:pt idx="420">
                  <c:v>524601</c:v>
                </c:pt>
                <c:pt idx="421">
                  <c:v>447389</c:v>
                </c:pt>
                <c:pt idx="422">
                  <c:v>447735</c:v>
                </c:pt>
                <c:pt idx="423">
                  <c:v>464228</c:v>
                </c:pt>
                <c:pt idx="424">
                  <c:v>474255</c:v>
                </c:pt>
                <c:pt idx="425">
                  <c:v>518738</c:v>
                </c:pt>
                <c:pt idx="426">
                  <c:v>440043</c:v>
                </c:pt>
                <c:pt idx="427">
                  <c:v>452536</c:v>
                </c:pt>
                <c:pt idx="428">
                  <c:v>451735</c:v>
                </c:pt>
                <c:pt idx="429">
                  <c:v>474632</c:v>
                </c:pt>
                <c:pt idx="430">
                  <c:v>511823</c:v>
                </c:pt>
                <c:pt idx="431">
                  <c:v>420874</c:v>
                </c:pt>
                <c:pt idx="432">
                  <c:v>433878</c:v>
                </c:pt>
                <c:pt idx="433">
                  <c:v>436638</c:v>
                </c:pt>
                <c:pt idx="434">
                  <c:v>463653</c:v>
                </c:pt>
                <c:pt idx="435">
                  <c:v>518643</c:v>
                </c:pt>
                <c:pt idx="436">
                  <c:v>440044</c:v>
                </c:pt>
                <c:pt idx="437">
                  <c:v>452682</c:v>
                </c:pt>
                <c:pt idx="438">
                  <c:v>435261</c:v>
                </c:pt>
                <c:pt idx="439">
                  <c:v>468170</c:v>
                </c:pt>
                <c:pt idx="440">
                  <c:v>509307</c:v>
                </c:pt>
                <c:pt idx="441">
                  <c:v>420303</c:v>
                </c:pt>
                <c:pt idx="442">
                  <c:v>443448</c:v>
                </c:pt>
                <c:pt idx="443">
                  <c:v>432829</c:v>
                </c:pt>
                <c:pt idx="444">
                  <c:v>470533</c:v>
                </c:pt>
                <c:pt idx="445">
                  <c:v>509285</c:v>
                </c:pt>
                <c:pt idx="446">
                  <c:v>419892</c:v>
                </c:pt>
                <c:pt idx="447">
                  <c:v>439163</c:v>
                </c:pt>
                <c:pt idx="448">
                  <c:v>434725</c:v>
                </c:pt>
                <c:pt idx="449">
                  <c:v>464790</c:v>
                </c:pt>
                <c:pt idx="450">
                  <c:v>514489</c:v>
                </c:pt>
                <c:pt idx="451">
                  <c:v>434808</c:v>
                </c:pt>
                <c:pt idx="452">
                  <c:v>440555</c:v>
                </c:pt>
                <c:pt idx="453">
                  <c:v>447884</c:v>
                </c:pt>
                <c:pt idx="454">
                  <c:v>466372</c:v>
                </c:pt>
                <c:pt idx="455">
                  <c:v>518344</c:v>
                </c:pt>
                <c:pt idx="456">
                  <c:v>441108</c:v>
                </c:pt>
                <c:pt idx="457">
                  <c:v>450293</c:v>
                </c:pt>
                <c:pt idx="458">
                  <c:v>456190</c:v>
                </c:pt>
                <c:pt idx="459">
                  <c:v>471003</c:v>
                </c:pt>
                <c:pt idx="460">
                  <c:v>520420</c:v>
                </c:pt>
                <c:pt idx="461">
                  <c:v>440309</c:v>
                </c:pt>
                <c:pt idx="462">
                  <c:v>452130</c:v>
                </c:pt>
                <c:pt idx="463">
                  <c:v>452449</c:v>
                </c:pt>
                <c:pt idx="464">
                  <c:v>480169</c:v>
                </c:pt>
                <c:pt idx="465">
                  <c:v>507536</c:v>
                </c:pt>
                <c:pt idx="466">
                  <c:v>423650</c:v>
                </c:pt>
                <c:pt idx="467">
                  <c:v>447883</c:v>
                </c:pt>
                <c:pt idx="468">
                  <c:v>442091</c:v>
                </c:pt>
                <c:pt idx="469">
                  <c:v>485344</c:v>
                </c:pt>
                <c:pt idx="470">
                  <c:v>499791</c:v>
                </c:pt>
                <c:pt idx="471">
                  <c:v>432361</c:v>
                </c:pt>
                <c:pt idx="472">
                  <c:v>435725</c:v>
                </c:pt>
                <c:pt idx="473">
                  <c:v>527768</c:v>
                </c:pt>
                <c:pt idx="474">
                  <c:v>527259</c:v>
                </c:pt>
                <c:pt idx="475">
                  <c:v>527549</c:v>
                </c:pt>
                <c:pt idx="476">
                  <c:v>527883</c:v>
                </c:pt>
                <c:pt idx="477">
                  <c:v>527954</c:v>
                </c:pt>
                <c:pt idx="478">
                  <c:v>528207</c:v>
                </c:pt>
                <c:pt idx="479">
                  <c:v>296315</c:v>
                </c:pt>
                <c:pt idx="480">
                  <c:v>12437</c:v>
                </c:pt>
                <c:pt idx="481">
                  <c:v>9798</c:v>
                </c:pt>
                <c:pt idx="482">
                  <c:v>11619</c:v>
                </c:pt>
                <c:pt idx="483">
                  <c:v>11305</c:v>
                </c:pt>
                <c:pt idx="484">
                  <c:v>11601</c:v>
                </c:pt>
                <c:pt idx="485">
                  <c:v>10990</c:v>
                </c:pt>
                <c:pt idx="486">
                  <c:v>11084</c:v>
                </c:pt>
                <c:pt idx="487">
                  <c:v>5118</c:v>
                </c:pt>
                <c:pt idx="488">
                  <c:v>11088</c:v>
                </c:pt>
                <c:pt idx="489">
                  <c:v>11590</c:v>
                </c:pt>
                <c:pt idx="490">
                  <c:v>11143</c:v>
                </c:pt>
                <c:pt idx="491">
                  <c:v>11115</c:v>
                </c:pt>
                <c:pt idx="492">
                  <c:v>10571</c:v>
                </c:pt>
                <c:pt idx="493">
                  <c:v>11272</c:v>
                </c:pt>
                <c:pt idx="494">
                  <c:v>10947</c:v>
                </c:pt>
                <c:pt idx="495">
                  <c:v>10759</c:v>
                </c:pt>
                <c:pt idx="496">
                  <c:v>9704</c:v>
                </c:pt>
                <c:pt idx="497">
                  <c:v>10962</c:v>
                </c:pt>
                <c:pt idx="498">
                  <c:v>5847</c:v>
                </c:pt>
                <c:pt idx="499">
                  <c:v>11013</c:v>
                </c:pt>
                <c:pt idx="500">
                  <c:v>10505</c:v>
                </c:pt>
                <c:pt idx="501">
                  <c:v>11216</c:v>
                </c:pt>
                <c:pt idx="502">
                  <c:v>10822</c:v>
                </c:pt>
                <c:pt idx="503">
                  <c:v>11784</c:v>
                </c:pt>
                <c:pt idx="504">
                  <c:v>11447</c:v>
                </c:pt>
                <c:pt idx="505">
                  <c:v>44959</c:v>
                </c:pt>
                <c:pt idx="506">
                  <c:v>10827</c:v>
                </c:pt>
              </c:numCache>
            </c:numRef>
          </c:val>
          <c:smooth val="0"/>
          <c:extLst>
            <c:ext xmlns:c16="http://schemas.microsoft.com/office/drawing/2014/chart" uri="{C3380CC4-5D6E-409C-BE32-E72D297353CC}">
              <c16:uniqueId val="{00000000-68DB-4982-9479-EDF4D5910D06}"/>
            </c:ext>
          </c:extLst>
        </c:ser>
        <c:dLbls>
          <c:showLegendKey val="0"/>
          <c:showVal val="0"/>
          <c:showCatName val="0"/>
          <c:showSerName val="0"/>
          <c:showPercent val="0"/>
          <c:showBubbleSize val="0"/>
        </c:dLbls>
        <c:smooth val="0"/>
        <c:axId val="667369992"/>
        <c:axId val="667371960"/>
      </c:lineChart>
      <c:catAx>
        <c:axId val="66736999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(µs)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67371960"/>
        <c:crosses val="autoZero"/>
        <c:auto val="1"/>
        <c:lblAlgn val="ctr"/>
        <c:lblOffset val="100"/>
        <c:noMultiLvlLbl val="0"/>
      </c:catAx>
      <c:valAx>
        <c:axId val="6673719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673699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L2$ Hits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l2_hits!$B$465:$B$507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3335</c:v>
                </c:pt>
                <c:pt idx="16">
                  <c:v>7476</c:v>
                </c:pt>
                <c:pt idx="17">
                  <c:v>7850</c:v>
                </c:pt>
                <c:pt idx="18">
                  <c:v>7451</c:v>
                </c:pt>
                <c:pt idx="19">
                  <c:v>7899</c:v>
                </c:pt>
                <c:pt idx="20">
                  <c:v>6602</c:v>
                </c:pt>
                <c:pt idx="21">
                  <c:v>6952</c:v>
                </c:pt>
                <c:pt idx="22">
                  <c:v>7637</c:v>
                </c:pt>
                <c:pt idx="23">
                  <c:v>7603</c:v>
                </c:pt>
                <c:pt idx="24">
                  <c:v>7795</c:v>
                </c:pt>
                <c:pt idx="25">
                  <c:v>7481</c:v>
                </c:pt>
                <c:pt idx="26">
                  <c:v>7898</c:v>
                </c:pt>
                <c:pt idx="27">
                  <c:v>7809</c:v>
                </c:pt>
                <c:pt idx="28">
                  <c:v>7717</c:v>
                </c:pt>
                <c:pt idx="29">
                  <c:v>7509</c:v>
                </c:pt>
                <c:pt idx="30">
                  <c:v>7584</c:v>
                </c:pt>
                <c:pt idx="31">
                  <c:v>5958</c:v>
                </c:pt>
                <c:pt idx="32">
                  <c:v>7455</c:v>
                </c:pt>
                <c:pt idx="33">
                  <c:v>7526</c:v>
                </c:pt>
                <c:pt idx="34">
                  <c:v>8021</c:v>
                </c:pt>
                <c:pt idx="35">
                  <c:v>8107</c:v>
                </c:pt>
                <c:pt idx="36">
                  <c:v>7497</c:v>
                </c:pt>
                <c:pt idx="37">
                  <c:v>7978</c:v>
                </c:pt>
                <c:pt idx="38">
                  <c:v>7918</c:v>
                </c:pt>
                <c:pt idx="39">
                  <c:v>7661</c:v>
                </c:pt>
                <c:pt idx="40">
                  <c:v>7539</c:v>
                </c:pt>
                <c:pt idx="41">
                  <c:v>5082</c:v>
                </c:pt>
                <c:pt idx="42">
                  <c:v>0</c:v>
                </c:pt>
              </c:numCache>
            </c:numRef>
          </c:val>
          <c:smooth val="0"/>
          <c:extLst>
            <c:ext xmlns:c16="http://schemas.microsoft.com/office/drawing/2014/chart" uri="{C3380CC4-5D6E-409C-BE32-E72D297353CC}">
              <c16:uniqueId val="{00000000-097C-4C0A-BE5A-CCB1D00B8B58}"/>
            </c:ext>
          </c:extLst>
        </c:ser>
        <c:ser>
          <c:idx val="1"/>
          <c:order val="1"/>
          <c:spPr>
            <a:ln w="28575" cap="rnd">
              <a:solidFill>
                <a:schemeClr val="accent2"/>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l2_hits!$C$465:$C$507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3257</c:v>
                </c:pt>
                <c:pt idx="16">
                  <c:v>7266</c:v>
                </c:pt>
                <c:pt idx="17">
                  <c:v>7623</c:v>
                </c:pt>
                <c:pt idx="18">
                  <c:v>7358</c:v>
                </c:pt>
                <c:pt idx="19">
                  <c:v>7637</c:v>
                </c:pt>
                <c:pt idx="20">
                  <c:v>6239</c:v>
                </c:pt>
                <c:pt idx="21">
                  <c:v>6567</c:v>
                </c:pt>
                <c:pt idx="22">
                  <c:v>7436</c:v>
                </c:pt>
                <c:pt idx="23">
                  <c:v>7276</c:v>
                </c:pt>
                <c:pt idx="24">
                  <c:v>7482</c:v>
                </c:pt>
                <c:pt idx="25">
                  <c:v>7315</c:v>
                </c:pt>
                <c:pt idx="26">
                  <c:v>7621</c:v>
                </c:pt>
                <c:pt idx="27">
                  <c:v>7570</c:v>
                </c:pt>
                <c:pt idx="28">
                  <c:v>7472</c:v>
                </c:pt>
                <c:pt idx="29">
                  <c:v>7345</c:v>
                </c:pt>
                <c:pt idx="30">
                  <c:v>7376</c:v>
                </c:pt>
                <c:pt idx="31">
                  <c:v>5653</c:v>
                </c:pt>
                <c:pt idx="32">
                  <c:v>7225</c:v>
                </c:pt>
                <c:pt idx="33">
                  <c:v>7217</c:v>
                </c:pt>
                <c:pt idx="34">
                  <c:v>7744</c:v>
                </c:pt>
                <c:pt idx="35">
                  <c:v>7446</c:v>
                </c:pt>
                <c:pt idx="36">
                  <c:v>7237</c:v>
                </c:pt>
                <c:pt idx="37">
                  <c:v>7701</c:v>
                </c:pt>
                <c:pt idx="38">
                  <c:v>7516</c:v>
                </c:pt>
                <c:pt idx="39">
                  <c:v>7356</c:v>
                </c:pt>
                <c:pt idx="40">
                  <c:v>7356</c:v>
                </c:pt>
                <c:pt idx="41">
                  <c:v>4808</c:v>
                </c:pt>
                <c:pt idx="42">
                  <c:v>0</c:v>
                </c:pt>
              </c:numCache>
            </c:numRef>
          </c:val>
          <c:smooth val="0"/>
          <c:extLst>
            <c:ext xmlns:c16="http://schemas.microsoft.com/office/drawing/2014/chart" uri="{C3380CC4-5D6E-409C-BE32-E72D297353CC}">
              <c16:uniqueId val="{00000001-097C-4C0A-BE5A-CCB1D00B8B58}"/>
            </c:ext>
          </c:extLst>
        </c:ser>
        <c:ser>
          <c:idx val="2"/>
          <c:order val="2"/>
          <c:spPr>
            <a:ln w="28575" cap="rnd">
              <a:solidFill>
                <a:schemeClr val="accent3"/>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l2_hits!$D$465:$D$507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3137</c:v>
                </c:pt>
                <c:pt idx="16">
                  <c:v>7022</c:v>
                </c:pt>
                <c:pt idx="17">
                  <c:v>7382</c:v>
                </c:pt>
                <c:pt idx="18">
                  <c:v>7124</c:v>
                </c:pt>
                <c:pt idx="19">
                  <c:v>7401</c:v>
                </c:pt>
                <c:pt idx="20">
                  <c:v>6187</c:v>
                </c:pt>
                <c:pt idx="21">
                  <c:v>6599</c:v>
                </c:pt>
                <c:pt idx="22">
                  <c:v>7274</c:v>
                </c:pt>
                <c:pt idx="23">
                  <c:v>7111</c:v>
                </c:pt>
                <c:pt idx="24">
                  <c:v>7360</c:v>
                </c:pt>
                <c:pt idx="25">
                  <c:v>7178</c:v>
                </c:pt>
                <c:pt idx="26">
                  <c:v>7356</c:v>
                </c:pt>
                <c:pt idx="27">
                  <c:v>7453</c:v>
                </c:pt>
                <c:pt idx="28">
                  <c:v>7417</c:v>
                </c:pt>
                <c:pt idx="29">
                  <c:v>7055</c:v>
                </c:pt>
                <c:pt idx="30">
                  <c:v>7193</c:v>
                </c:pt>
                <c:pt idx="31">
                  <c:v>5550</c:v>
                </c:pt>
                <c:pt idx="32">
                  <c:v>7181</c:v>
                </c:pt>
                <c:pt idx="33">
                  <c:v>7136</c:v>
                </c:pt>
                <c:pt idx="34">
                  <c:v>7543</c:v>
                </c:pt>
                <c:pt idx="35">
                  <c:v>7275</c:v>
                </c:pt>
                <c:pt idx="36">
                  <c:v>7103</c:v>
                </c:pt>
                <c:pt idx="37">
                  <c:v>7502</c:v>
                </c:pt>
                <c:pt idx="38">
                  <c:v>7447</c:v>
                </c:pt>
                <c:pt idx="39">
                  <c:v>7491</c:v>
                </c:pt>
                <c:pt idx="40">
                  <c:v>7199</c:v>
                </c:pt>
                <c:pt idx="41">
                  <c:v>4780</c:v>
                </c:pt>
                <c:pt idx="42">
                  <c:v>0</c:v>
                </c:pt>
              </c:numCache>
            </c:numRef>
          </c:val>
          <c:smooth val="0"/>
          <c:extLst>
            <c:ext xmlns:c16="http://schemas.microsoft.com/office/drawing/2014/chart" uri="{C3380CC4-5D6E-409C-BE32-E72D297353CC}">
              <c16:uniqueId val="{00000002-097C-4C0A-BE5A-CCB1D00B8B58}"/>
            </c:ext>
          </c:extLst>
        </c:ser>
        <c:ser>
          <c:idx val="3"/>
          <c:order val="3"/>
          <c:spPr>
            <a:ln w="28575" cap="rnd">
              <a:solidFill>
                <a:schemeClr val="accent4"/>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l2_hits!$E$465:$E$507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3217</c:v>
                </c:pt>
                <c:pt idx="16">
                  <c:v>7312</c:v>
                </c:pt>
                <c:pt idx="17">
                  <c:v>7480</c:v>
                </c:pt>
                <c:pt idx="18">
                  <c:v>7207</c:v>
                </c:pt>
                <c:pt idx="19">
                  <c:v>7522</c:v>
                </c:pt>
                <c:pt idx="20">
                  <c:v>6445</c:v>
                </c:pt>
                <c:pt idx="21">
                  <c:v>6595</c:v>
                </c:pt>
                <c:pt idx="22">
                  <c:v>7435</c:v>
                </c:pt>
                <c:pt idx="23">
                  <c:v>7396</c:v>
                </c:pt>
                <c:pt idx="24">
                  <c:v>7450</c:v>
                </c:pt>
                <c:pt idx="25">
                  <c:v>7235</c:v>
                </c:pt>
                <c:pt idx="26">
                  <c:v>7675</c:v>
                </c:pt>
                <c:pt idx="27">
                  <c:v>7505</c:v>
                </c:pt>
                <c:pt idx="28">
                  <c:v>7557</c:v>
                </c:pt>
                <c:pt idx="29">
                  <c:v>7373</c:v>
                </c:pt>
                <c:pt idx="30">
                  <c:v>7524</c:v>
                </c:pt>
                <c:pt idx="31">
                  <c:v>5578</c:v>
                </c:pt>
                <c:pt idx="32">
                  <c:v>7291</c:v>
                </c:pt>
                <c:pt idx="33">
                  <c:v>7321</c:v>
                </c:pt>
                <c:pt idx="34">
                  <c:v>7523</c:v>
                </c:pt>
                <c:pt idx="35">
                  <c:v>7619</c:v>
                </c:pt>
                <c:pt idx="36">
                  <c:v>7286</c:v>
                </c:pt>
                <c:pt idx="37">
                  <c:v>7609</c:v>
                </c:pt>
                <c:pt idx="38">
                  <c:v>7388</c:v>
                </c:pt>
                <c:pt idx="39">
                  <c:v>7591</c:v>
                </c:pt>
                <c:pt idx="40">
                  <c:v>7430</c:v>
                </c:pt>
                <c:pt idx="41">
                  <c:v>4803</c:v>
                </c:pt>
                <c:pt idx="42">
                  <c:v>0</c:v>
                </c:pt>
              </c:numCache>
            </c:numRef>
          </c:val>
          <c:smooth val="0"/>
          <c:extLst>
            <c:ext xmlns:c16="http://schemas.microsoft.com/office/drawing/2014/chart" uri="{C3380CC4-5D6E-409C-BE32-E72D297353CC}">
              <c16:uniqueId val="{00000003-097C-4C0A-BE5A-CCB1D00B8B58}"/>
            </c:ext>
          </c:extLst>
        </c:ser>
        <c:ser>
          <c:idx val="4"/>
          <c:order val="4"/>
          <c:spPr>
            <a:ln w="28575" cap="rnd">
              <a:solidFill>
                <a:schemeClr val="accent5"/>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l2_hits!$F$465:$F$507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3055</c:v>
                </c:pt>
                <c:pt idx="16">
                  <c:v>7310</c:v>
                </c:pt>
                <c:pt idx="17">
                  <c:v>7489</c:v>
                </c:pt>
                <c:pt idx="18">
                  <c:v>7239</c:v>
                </c:pt>
                <c:pt idx="19">
                  <c:v>7505</c:v>
                </c:pt>
                <c:pt idx="20">
                  <c:v>6480</c:v>
                </c:pt>
                <c:pt idx="21">
                  <c:v>6651</c:v>
                </c:pt>
                <c:pt idx="22">
                  <c:v>7456</c:v>
                </c:pt>
                <c:pt idx="23">
                  <c:v>7195</c:v>
                </c:pt>
                <c:pt idx="24">
                  <c:v>7522</c:v>
                </c:pt>
                <c:pt idx="25">
                  <c:v>7132</c:v>
                </c:pt>
                <c:pt idx="26">
                  <c:v>7503</c:v>
                </c:pt>
                <c:pt idx="27">
                  <c:v>7704</c:v>
                </c:pt>
                <c:pt idx="28">
                  <c:v>7517</c:v>
                </c:pt>
                <c:pt idx="29">
                  <c:v>7350</c:v>
                </c:pt>
                <c:pt idx="30">
                  <c:v>7412</c:v>
                </c:pt>
                <c:pt idx="31">
                  <c:v>5643</c:v>
                </c:pt>
                <c:pt idx="32">
                  <c:v>7162</c:v>
                </c:pt>
                <c:pt idx="33">
                  <c:v>7428</c:v>
                </c:pt>
                <c:pt idx="34">
                  <c:v>7672</c:v>
                </c:pt>
                <c:pt idx="35">
                  <c:v>7560</c:v>
                </c:pt>
                <c:pt idx="36">
                  <c:v>7085</c:v>
                </c:pt>
                <c:pt idx="37">
                  <c:v>7505</c:v>
                </c:pt>
                <c:pt idx="38">
                  <c:v>7602</c:v>
                </c:pt>
                <c:pt idx="39">
                  <c:v>7497</c:v>
                </c:pt>
                <c:pt idx="40">
                  <c:v>7391</c:v>
                </c:pt>
                <c:pt idx="41">
                  <c:v>4912</c:v>
                </c:pt>
                <c:pt idx="42">
                  <c:v>0</c:v>
                </c:pt>
              </c:numCache>
            </c:numRef>
          </c:val>
          <c:smooth val="0"/>
          <c:extLst>
            <c:ext xmlns:c16="http://schemas.microsoft.com/office/drawing/2014/chart" uri="{C3380CC4-5D6E-409C-BE32-E72D297353CC}">
              <c16:uniqueId val="{00000004-097C-4C0A-BE5A-CCB1D00B8B58}"/>
            </c:ext>
          </c:extLst>
        </c:ser>
        <c:ser>
          <c:idx val="5"/>
          <c:order val="5"/>
          <c:spPr>
            <a:ln w="28575" cap="rnd">
              <a:solidFill>
                <a:schemeClr val="accent6"/>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l2_hits!$G$465:$G$507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3104</c:v>
                </c:pt>
                <c:pt idx="16">
                  <c:v>7278</c:v>
                </c:pt>
                <c:pt idx="17">
                  <c:v>7505</c:v>
                </c:pt>
                <c:pt idx="18">
                  <c:v>7356</c:v>
                </c:pt>
                <c:pt idx="19">
                  <c:v>7558</c:v>
                </c:pt>
                <c:pt idx="20">
                  <c:v>6463</c:v>
                </c:pt>
                <c:pt idx="21">
                  <c:v>6654</c:v>
                </c:pt>
                <c:pt idx="22">
                  <c:v>7358</c:v>
                </c:pt>
                <c:pt idx="23">
                  <c:v>7397</c:v>
                </c:pt>
                <c:pt idx="24">
                  <c:v>7424</c:v>
                </c:pt>
                <c:pt idx="25">
                  <c:v>7252</c:v>
                </c:pt>
                <c:pt idx="26">
                  <c:v>7616</c:v>
                </c:pt>
                <c:pt idx="27">
                  <c:v>7447</c:v>
                </c:pt>
                <c:pt idx="28">
                  <c:v>7313</c:v>
                </c:pt>
                <c:pt idx="29">
                  <c:v>7302</c:v>
                </c:pt>
                <c:pt idx="30">
                  <c:v>7366</c:v>
                </c:pt>
                <c:pt idx="31">
                  <c:v>5609</c:v>
                </c:pt>
                <c:pt idx="32">
                  <c:v>7105</c:v>
                </c:pt>
                <c:pt idx="33">
                  <c:v>7410</c:v>
                </c:pt>
                <c:pt idx="34">
                  <c:v>7634</c:v>
                </c:pt>
                <c:pt idx="35">
                  <c:v>7564</c:v>
                </c:pt>
                <c:pt idx="36">
                  <c:v>7114</c:v>
                </c:pt>
                <c:pt idx="37">
                  <c:v>7442</c:v>
                </c:pt>
                <c:pt idx="38">
                  <c:v>7575</c:v>
                </c:pt>
                <c:pt idx="39">
                  <c:v>7512</c:v>
                </c:pt>
                <c:pt idx="40">
                  <c:v>7361</c:v>
                </c:pt>
                <c:pt idx="41">
                  <c:v>4891</c:v>
                </c:pt>
                <c:pt idx="42">
                  <c:v>0</c:v>
                </c:pt>
              </c:numCache>
            </c:numRef>
          </c:val>
          <c:smooth val="0"/>
          <c:extLst>
            <c:ext xmlns:c16="http://schemas.microsoft.com/office/drawing/2014/chart" uri="{C3380CC4-5D6E-409C-BE32-E72D297353CC}">
              <c16:uniqueId val="{00000005-097C-4C0A-BE5A-CCB1D00B8B58}"/>
            </c:ext>
          </c:extLst>
        </c:ser>
        <c:ser>
          <c:idx val="6"/>
          <c:order val="6"/>
          <c:spPr>
            <a:ln w="28575" cap="rnd">
              <a:solidFill>
                <a:schemeClr val="accent1">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l2_hits!$H$465:$H$507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3253</c:v>
                </c:pt>
                <c:pt idx="16">
                  <c:v>7232</c:v>
                </c:pt>
                <c:pt idx="17">
                  <c:v>7619</c:v>
                </c:pt>
                <c:pt idx="18">
                  <c:v>7211</c:v>
                </c:pt>
                <c:pt idx="19">
                  <c:v>7422</c:v>
                </c:pt>
                <c:pt idx="20">
                  <c:v>6434</c:v>
                </c:pt>
                <c:pt idx="21">
                  <c:v>6525</c:v>
                </c:pt>
                <c:pt idx="22">
                  <c:v>7331</c:v>
                </c:pt>
                <c:pt idx="23">
                  <c:v>7260</c:v>
                </c:pt>
                <c:pt idx="24">
                  <c:v>7383</c:v>
                </c:pt>
                <c:pt idx="25">
                  <c:v>7109</c:v>
                </c:pt>
                <c:pt idx="26">
                  <c:v>7583</c:v>
                </c:pt>
                <c:pt idx="27">
                  <c:v>7493</c:v>
                </c:pt>
                <c:pt idx="28">
                  <c:v>7379</c:v>
                </c:pt>
                <c:pt idx="29">
                  <c:v>7330</c:v>
                </c:pt>
                <c:pt idx="30">
                  <c:v>7403</c:v>
                </c:pt>
                <c:pt idx="31">
                  <c:v>5623</c:v>
                </c:pt>
                <c:pt idx="32">
                  <c:v>7381</c:v>
                </c:pt>
                <c:pt idx="33">
                  <c:v>7434</c:v>
                </c:pt>
                <c:pt idx="34">
                  <c:v>7464</c:v>
                </c:pt>
                <c:pt idx="35">
                  <c:v>7558</c:v>
                </c:pt>
                <c:pt idx="36">
                  <c:v>7228</c:v>
                </c:pt>
                <c:pt idx="37">
                  <c:v>7634</c:v>
                </c:pt>
                <c:pt idx="38">
                  <c:v>7615</c:v>
                </c:pt>
                <c:pt idx="39">
                  <c:v>7541</c:v>
                </c:pt>
                <c:pt idx="40">
                  <c:v>7249</c:v>
                </c:pt>
                <c:pt idx="41">
                  <c:v>4838</c:v>
                </c:pt>
                <c:pt idx="42">
                  <c:v>0</c:v>
                </c:pt>
              </c:numCache>
            </c:numRef>
          </c:val>
          <c:smooth val="0"/>
          <c:extLst>
            <c:ext xmlns:c16="http://schemas.microsoft.com/office/drawing/2014/chart" uri="{C3380CC4-5D6E-409C-BE32-E72D297353CC}">
              <c16:uniqueId val="{00000006-097C-4C0A-BE5A-CCB1D00B8B58}"/>
            </c:ext>
          </c:extLst>
        </c:ser>
        <c:ser>
          <c:idx val="7"/>
          <c:order val="7"/>
          <c:spPr>
            <a:ln w="28575" cap="rnd">
              <a:solidFill>
                <a:schemeClr val="accent2">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l2_hits!$I$465:$I$507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3237</c:v>
                </c:pt>
                <c:pt idx="16">
                  <c:v>7061</c:v>
                </c:pt>
                <c:pt idx="17">
                  <c:v>7557</c:v>
                </c:pt>
                <c:pt idx="18">
                  <c:v>7248</c:v>
                </c:pt>
                <c:pt idx="19">
                  <c:v>7423</c:v>
                </c:pt>
                <c:pt idx="20">
                  <c:v>6342</c:v>
                </c:pt>
                <c:pt idx="21">
                  <c:v>6542</c:v>
                </c:pt>
                <c:pt idx="22">
                  <c:v>7426</c:v>
                </c:pt>
                <c:pt idx="23">
                  <c:v>7192</c:v>
                </c:pt>
                <c:pt idx="24">
                  <c:v>7371</c:v>
                </c:pt>
                <c:pt idx="25">
                  <c:v>7173</c:v>
                </c:pt>
                <c:pt idx="26">
                  <c:v>7407</c:v>
                </c:pt>
                <c:pt idx="27">
                  <c:v>7635</c:v>
                </c:pt>
                <c:pt idx="28">
                  <c:v>7344</c:v>
                </c:pt>
                <c:pt idx="29">
                  <c:v>7202</c:v>
                </c:pt>
                <c:pt idx="30">
                  <c:v>7093</c:v>
                </c:pt>
                <c:pt idx="31">
                  <c:v>5545</c:v>
                </c:pt>
                <c:pt idx="32">
                  <c:v>7086</c:v>
                </c:pt>
                <c:pt idx="33">
                  <c:v>7244</c:v>
                </c:pt>
                <c:pt idx="34">
                  <c:v>7420</c:v>
                </c:pt>
                <c:pt idx="35">
                  <c:v>7503</c:v>
                </c:pt>
                <c:pt idx="36">
                  <c:v>7051</c:v>
                </c:pt>
                <c:pt idx="37">
                  <c:v>7428</c:v>
                </c:pt>
                <c:pt idx="38">
                  <c:v>7537</c:v>
                </c:pt>
                <c:pt idx="39">
                  <c:v>7224</c:v>
                </c:pt>
                <c:pt idx="40">
                  <c:v>7315</c:v>
                </c:pt>
                <c:pt idx="41">
                  <c:v>4750</c:v>
                </c:pt>
                <c:pt idx="42">
                  <c:v>0</c:v>
                </c:pt>
              </c:numCache>
            </c:numRef>
          </c:val>
          <c:smooth val="0"/>
          <c:extLst>
            <c:ext xmlns:c16="http://schemas.microsoft.com/office/drawing/2014/chart" uri="{C3380CC4-5D6E-409C-BE32-E72D297353CC}">
              <c16:uniqueId val="{00000007-097C-4C0A-BE5A-CCB1D00B8B58}"/>
            </c:ext>
          </c:extLst>
        </c:ser>
        <c:ser>
          <c:idx val="8"/>
          <c:order val="8"/>
          <c:spPr>
            <a:ln w="28575" cap="rnd">
              <a:solidFill>
                <a:schemeClr val="accent3">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l2_hits!$J$465:$J$507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3204</c:v>
                </c:pt>
                <c:pt idx="16">
                  <c:v>7083</c:v>
                </c:pt>
                <c:pt idx="17">
                  <c:v>7494</c:v>
                </c:pt>
                <c:pt idx="18">
                  <c:v>7178</c:v>
                </c:pt>
                <c:pt idx="19">
                  <c:v>7628</c:v>
                </c:pt>
                <c:pt idx="20">
                  <c:v>6332</c:v>
                </c:pt>
                <c:pt idx="21">
                  <c:v>6471</c:v>
                </c:pt>
                <c:pt idx="22">
                  <c:v>7296</c:v>
                </c:pt>
                <c:pt idx="23">
                  <c:v>7156</c:v>
                </c:pt>
                <c:pt idx="24">
                  <c:v>7336</c:v>
                </c:pt>
                <c:pt idx="25">
                  <c:v>7100</c:v>
                </c:pt>
                <c:pt idx="26">
                  <c:v>7439</c:v>
                </c:pt>
                <c:pt idx="27">
                  <c:v>7474</c:v>
                </c:pt>
                <c:pt idx="28">
                  <c:v>7269</c:v>
                </c:pt>
                <c:pt idx="29">
                  <c:v>7325</c:v>
                </c:pt>
                <c:pt idx="30">
                  <c:v>7319</c:v>
                </c:pt>
                <c:pt idx="31">
                  <c:v>5721</c:v>
                </c:pt>
                <c:pt idx="32">
                  <c:v>7280</c:v>
                </c:pt>
                <c:pt idx="33">
                  <c:v>7347</c:v>
                </c:pt>
                <c:pt idx="34">
                  <c:v>7646</c:v>
                </c:pt>
                <c:pt idx="35">
                  <c:v>7538</c:v>
                </c:pt>
                <c:pt idx="36">
                  <c:v>7093</c:v>
                </c:pt>
                <c:pt idx="37">
                  <c:v>7639</c:v>
                </c:pt>
                <c:pt idx="38">
                  <c:v>7471</c:v>
                </c:pt>
                <c:pt idx="39">
                  <c:v>7262</c:v>
                </c:pt>
                <c:pt idx="40">
                  <c:v>7399</c:v>
                </c:pt>
                <c:pt idx="41">
                  <c:v>4788</c:v>
                </c:pt>
                <c:pt idx="42">
                  <c:v>0</c:v>
                </c:pt>
              </c:numCache>
            </c:numRef>
          </c:val>
          <c:smooth val="0"/>
          <c:extLst>
            <c:ext xmlns:c16="http://schemas.microsoft.com/office/drawing/2014/chart" uri="{C3380CC4-5D6E-409C-BE32-E72D297353CC}">
              <c16:uniqueId val="{00000008-097C-4C0A-BE5A-CCB1D00B8B58}"/>
            </c:ext>
          </c:extLst>
        </c:ser>
        <c:ser>
          <c:idx val="9"/>
          <c:order val="9"/>
          <c:spPr>
            <a:ln w="28575" cap="rnd">
              <a:solidFill>
                <a:schemeClr val="accent4">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l2_hits!$K$465:$K$507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3226</c:v>
                </c:pt>
                <c:pt idx="16">
                  <c:v>7128</c:v>
                </c:pt>
                <c:pt idx="17">
                  <c:v>7487</c:v>
                </c:pt>
                <c:pt idx="18">
                  <c:v>7100</c:v>
                </c:pt>
                <c:pt idx="19">
                  <c:v>7574</c:v>
                </c:pt>
                <c:pt idx="20">
                  <c:v>6370</c:v>
                </c:pt>
                <c:pt idx="21">
                  <c:v>6527</c:v>
                </c:pt>
                <c:pt idx="22">
                  <c:v>7352</c:v>
                </c:pt>
                <c:pt idx="23">
                  <c:v>7068</c:v>
                </c:pt>
                <c:pt idx="24">
                  <c:v>7525</c:v>
                </c:pt>
                <c:pt idx="25">
                  <c:v>7017</c:v>
                </c:pt>
                <c:pt idx="26">
                  <c:v>7574</c:v>
                </c:pt>
                <c:pt idx="27">
                  <c:v>7456</c:v>
                </c:pt>
                <c:pt idx="28">
                  <c:v>7413</c:v>
                </c:pt>
                <c:pt idx="29">
                  <c:v>7222</c:v>
                </c:pt>
                <c:pt idx="30">
                  <c:v>7236</c:v>
                </c:pt>
                <c:pt idx="31">
                  <c:v>5621</c:v>
                </c:pt>
                <c:pt idx="32">
                  <c:v>7126</c:v>
                </c:pt>
                <c:pt idx="33">
                  <c:v>7171</c:v>
                </c:pt>
                <c:pt idx="34">
                  <c:v>7539</c:v>
                </c:pt>
                <c:pt idx="35">
                  <c:v>7346</c:v>
                </c:pt>
                <c:pt idx="36">
                  <c:v>7045</c:v>
                </c:pt>
                <c:pt idx="37">
                  <c:v>7467</c:v>
                </c:pt>
                <c:pt idx="38">
                  <c:v>7536</c:v>
                </c:pt>
                <c:pt idx="39">
                  <c:v>7353</c:v>
                </c:pt>
                <c:pt idx="40">
                  <c:v>7262</c:v>
                </c:pt>
                <c:pt idx="41">
                  <c:v>4740</c:v>
                </c:pt>
                <c:pt idx="42">
                  <c:v>0</c:v>
                </c:pt>
              </c:numCache>
            </c:numRef>
          </c:val>
          <c:smooth val="0"/>
          <c:extLst>
            <c:ext xmlns:c16="http://schemas.microsoft.com/office/drawing/2014/chart" uri="{C3380CC4-5D6E-409C-BE32-E72D297353CC}">
              <c16:uniqueId val="{00000009-097C-4C0A-BE5A-CCB1D00B8B58}"/>
            </c:ext>
          </c:extLst>
        </c:ser>
        <c:ser>
          <c:idx val="10"/>
          <c:order val="10"/>
          <c:spPr>
            <a:ln w="28575" cap="rnd">
              <a:solidFill>
                <a:schemeClr val="accent5">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l2_hits!$L$465:$L$507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3132</c:v>
                </c:pt>
                <c:pt idx="16">
                  <c:v>7243</c:v>
                </c:pt>
                <c:pt idx="17">
                  <c:v>7360</c:v>
                </c:pt>
                <c:pt idx="18">
                  <c:v>7416</c:v>
                </c:pt>
                <c:pt idx="19">
                  <c:v>7448</c:v>
                </c:pt>
                <c:pt idx="20">
                  <c:v>6422</c:v>
                </c:pt>
                <c:pt idx="21">
                  <c:v>6493</c:v>
                </c:pt>
                <c:pt idx="22">
                  <c:v>7401</c:v>
                </c:pt>
                <c:pt idx="23">
                  <c:v>7408</c:v>
                </c:pt>
                <c:pt idx="24">
                  <c:v>7554</c:v>
                </c:pt>
                <c:pt idx="25">
                  <c:v>7183</c:v>
                </c:pt>
                <c:pt idx="26">
                  <c:v>7729</c:v>
                </c:pt>
                <c:pt idx="27">
                  <c:v>7563</c:v>
                </c:pt>
                <c:pt idx="28">
                  <c:v>7565</c:v>
                </c:pt>
                <c:pt idx="29">
                  <c:v>7272</c:v>
                </c:pt>
                <c:pt idx="30">
                  <c:v>7375</c:v>
                </c:pt>
                <c:pt idx="31">
                  <c:v>5593</c:v>
                </c:pt>
                <c:pt idx="32">
                  <c:v>7223</c:v>
                </c:pt>
                <c:pt idx="33">
                  <c:v>7333</c:v>
                </c:pt>
                <c:pt idx="34">
                  <c:v>7570</c:v>
                </c:pt>
                <c:pt idx="35">
                  <c:v>7391</c:v>
                </c:pt>
                <c:pt idx="36">
                  <c:v>7157</c:v>
                </c:pt>
                <c:pt idx="37">
                  <c:v>7626</c:v>
                </c:pt>
                <c:pt idx="38">
                  <c:v>7416</c:v>
                </c:pt>
                <c:pt idx="39">
                  <c:v>7516</c:v>
                </c:pt>
                <c:pt idx="40">
                  <c:v>7375</c:v>
                </c:pt>
                <c:pt idx="41">
                  <c:v>4845</c:v>
                </c:pt>
                <c:pt idx="42">
                  <c:v>0</c:v>
                </c:pt>
              </c:numCache>
            </c:numRef>
          </c:val>
          <c:smooth val="0"/>
          <c:extLst>
            <c:ext xmlns:c16="http://schemas.microsoft.com/office/drawing/2014/chart" uri="{C3380CC4-5D6E-409C-BE32-E72D297353CC}">
              <c16:uniqueId val="{0000000A-097C-4C0A-BE5A-CCB1D00B8B58}"/>
            </c:ext>
          </c:extLst>
        </c:ser>
        <c:ser>
          <c:idx val="11"/>
          <c:order val="11"/>
          <c:spPr>
            <a:ln w="28575" cap="rnd">
              <a:solidFill>
                <a:schemeClr val="accent6">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l2_hits!$M$465:$M$507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3219</c:v>
                </c:pt>
                <c:pt idx="16">
                  <c:v>7324</c:v>
                </c:pt>
                <c:pt idx="17">
                  <c:v>7574</c:v>
                </c:pt>
                <c:pt idx="18">
                  <c:v>7266</c:v>
                </c:pt>
                <c:pt idx="19">
                  <c:v>7592</c:v>
                </c:pt>
                <c:pt idx="20">
                  <c:v>6461</c:v>
                </c:pt>
                <c:pt idx="21">
                  <c:v>6486</c:v>
                </c:pt>
                <c:pt idx="22">
                  <c:v>7358</c:v>
                </c:pt>
                <c:pt idx="23">
                  <c:v>7366</c:v>
                </c:pt>
                <c:pt idx="24">
                  <c:v>7424</c:v>
                </c:pt>
                <c:pt idx="25">
                  <c:v>7167</c:v>
                </c:pt>
                <c:pt idx="26">
                  <c:v>7605</c:v>
                </c:pt>
                <c:pt idx="27">
                  <c:v>7704</c:v>
                </c:pt>
                <c:pt idx="28">
                  <c:v>7334</c:v>
                </c:pt>
                <c:pt idx="29">
                  <c:v>7378</c:v>
                </c:pt>
                <c:pt idx="30">
                  <c:v>7355</c:v>
                </c:pt>
                <c:pt idx="31">
                  <c:v>5593</c:v>
                </c:pt>
                <c:pt idx="32">
                  <c:v>7226</c:v>
                </c:pt>
                <c:pt idx="33">
                  <c:v>7431</c:v>
                </c:pt>
                <c:pt idx="34">
                  <c:v>7563</c:v>
                </c:pt>
                <c:pt idx="35">
                  <c:v>7526</c:v>
                </c:pt>
                <c:pt idx="36">
                  <c:v>7299</c:v>
                </c:pt>
                <c:pt idx="37">
                  <c:v>7524</c:v>
                </c:pt>
                <c:pt idx="38">
                  <c:v>7551</c:v>
                </c:pt>
                <c:pt idx="39">
                  <c:v>7434</c:v>
                </c:pt>
                <c:pt idx="40">
                  <c:v>7453</c:v>
                </c:pt>
                <c:pt idx="41">
                  <c:v>4922</c:v>
                </c:pt>
                <c:pt idx="42">
                  <c:v>0</c:v>
                </c:pt>
              </c:numCache>
            </c:numRef>
          </c:val>
          <c:smooth val="0"/>
          <c:extLst>
            <c:ext xmlns:c16="http://schemas.microsoft.com/office/drawing/2014/chart" uri="{C3380CC4-5D6E-409C-BE32-E72D297353CC}">
              <c16:uniqueId val="{0000000B-097C-4C0A-BE5A-CCB1D00B8B58}"/>
            </c:ext>
          </c:extLst>
        </c:ser>
        <c:ser>
          <c:idx val="12"/>
          <c:order val="12"/>
          <c:spPr>
            <a:ln w="28575" cap="rnd">
              <a:solidFill>
                <a:schemeClr val="accent1">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l2_hits!$N$465:$N$507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3156</c:v>
                </c:pt>
                <c:pt idx="16">
                  <c:v>7235</c:v>
                </c:pt>
                <c:pt idx="17">
                  <c:v>7594</c:v>
                </c:pt>
                <c:pt idx="18">
                  <c:v>7224</c:v>
                </c:pt>
                <c:pt idx="19">
                  <c:v>7513</c:v>
                </c:pt>
                <c:pt idx="20">
                  <c:v>6444</c:v>
                </c:pt>
                <c:pt idx="21">
                  <c:v>6715</c:v>
                </c:pt>
                <c:pt idx="22">
                  <c:v>7570</c:v>
                </c:pt>
                <c:pt idx="23">
                  <c:v>7370</c:v>
                </c:pt>
                <c:pt idx="24">
                  <c:v>7611</c:v>
                </c:pt>
                <c:pt idx="25">
                  <c:v>7120</c:v>
                </c:pt>
                <c:pt idx="26">
                  <c:v>7772</c:v>
                </c:pt>
                <c:pt idx="27">
                  <c:v>7800</c:v>
                </c:pt>
                <c:pt idx="28">
                  <c:v>7447</c:v>
                </c:pt>
                <c:pt idx="29">
                  <c:v>7488</c:v>
                </c:pt>
                <c:pt idx="30">
                  <c:v>7472</c:v>
                </c:pt>
                <c:pt idx="31">
                  <c:v>5744</c:v>
                </c:pt>
                <c:pt idx="32">
                  <c:v>7364</c:v>
                </c:pt>
                <c:pt idx="33">
                  <c:v>7515</c:v>
                </c:pt>
                <c:pt idx="34">
                  <c:v>7725</c:v>
                </c:pt>
                <c:pt idx="35">
                  <c:v>7621</c:v>
                </c:pt>
                <c:pt idx="36">
                  <c:v>7191</c:v>
                </c:pt>
                <c:pt idx="37">
                  <c:v>7642</c:v>
                </c:pt>
                <c:pt idx="38">
                  <c:v>7742</c:v>
                </c:pt>
                <c:pt idx="39">
                  <c:v>7575</c:v>
                </c:pt>
                <c:pt idx="40">
                  <c:v>7417</c:v>
                </c:pt>
                <c:pt idx="41">
                  <c:v>5040</c:v>
                </c:pt>
                <c:pt idx="42">
                  <c:v>0</c:v>
                </c:pt>
              </c:numCache>
            </c:numRef>
          </c:val>
          <c:smooth val="0"/>
          <c:extLst>
            <c:ext xmlns:c16="http://schemas.microsoft.com/office/drawing/2014/chart" uri="{C3380CC4-5D6E-409C-BE32-E72D297353CC}">
              <c16:uniqueId val="{0000000C-097C-4C0A-BE5A-CCB1D00B8B58}"/>
            </c:ext>
          </c:extLst>
        </c:ser>
        <c:ser>
          <c:idx val="13"/>
          <c:order val="13"/>
          <c:spPr>
            <a:ln w="28575" cap="rnd">
              <a:solidFill>
                <a:schemeClr val="accent2">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l2_hits!$O$465:$O$507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3168</c:v>
                </c:pt>
                <c:pt idx="16">
                  <c:v>7207</c:v>
                </c:pt>
                <c:pt idx="17">
                  <c:v>7576</c:v>
                </c:pt>
                <c:pt idx="18">
                  <c:v>7124</c:v>
                </c:pt>
                <c:pt idx="19">
                  <c:v>7508</c:v>
                </c:pt>
                <c:pt idx="20">
                  <c:v>6208</c:v>
                </c:pt>
                <c:pt idx="21">
                  <c:v>6407</c:v>
                </c:pt>
                <c:pt idx="22">
                  <c:v>7331</c:v>
                </c:pt>
                <c:pt idx="23">
                  <c:v>7467</c:v>
                </c:pt>
                <c:pt idx="24">
                  <c:v>7515</c:v>
                </c:pt>
                <c:pt idx="25">
                  <c:v>7084</c:v>
                </c:pt>
                <c:pt idx="26">
                  <c:v>7596</c:v>
                </c:pt>
                <c:pt idx="27">
                  <c:v>7489</c:v>
                </c:pt>
                <c:pt idx="28">
                  <c:v>7328</c:v>
                </c:pt>
                <c:pt idx="29">
                  <c:v>7279</c:v>
                </c:pt>
                <c:pt idx="30">
                  <c:v>7357</c:v>
                </c:pt>
                <c:pt idx="31">
                  <c:v>5699</c:v>
                </c:pt>
                <c:pt idx="32">
                  <c:v>7359</c:v>
                </c:pt>
                <c:pt idx="33">
                  <c:v>7341</c:v>
                </c:pt>
                <c:pt idx="34">
                  <c:v>7518</c:v>
                </c:pt>
                <c:pt idx="35">
                  <c:v>7508</c:v>
                </c:pt>
                <c:pt idx="36">
                  <c:v>6960</c:v>
                </c:pt>
                <c:pt idx="37">
                  <c:v>7660</c:v>
                </c:pt>
                <c:pt idx="38">
                  <c:v>7456</c:v>
                </c:pt>
                <c:pt idx="39">
                  <c:v>7233</c:v>
                </c:pt>
                <c:pt idx="40">
                  <c:v>7240</c:v>
                </c:pt>
                <c:pt idx="41">
                  <c:v>4818</c:v>
                </c:pt>
                <c:pt idx="42">
                  <c:v>0</c:v>
                </c:pt>
              </c:numCache>
            </c:numRef>
          </c:val>
          <c:smooth val="0"/>
          <c:extLst>
            <c:ext xmlns:c16="http://schemas.microsoft.com/office/drawing/2014/chart" uri="{C3380CC4-5D6E-409C-BE32-E72D297353CC}">
              <c16:uniqueId val="{0000000D-097C-4C0A-BE5A-CCB1D00B8B58}"/>
            </c:ext>
          </c:extLst>
        </c:ser>
        <c:ser>
          <c:idx val="14"/>
          <c:order val="14"/>
          <c:spPr>
            <a:ln w="28575" cap="rnd">
              <a:solidFill>
                <a:schemeClr val="accent3">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l2_hits!$P$465:$P$507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3174</c:v>
                </c:pt>
                <c:pt idx="16">
                  <c:v>7097</c:v>
                </c:pt>
                <c:pt idx="17">
                  <c:v>7536</c:v>
                </c:pt>
                <c:pt idx="18">
                  <c:v>7157</c:v>
                </c:pt>
                <c:pt idx="19">
                  <c:v>7590</c:v>
                </c:pt>
                <c:pt idx="20">
                  <c:v>6217</c:v>
                </c:pt>
                <c:pt idx="21">
                  <c:v>6668</c:v>
                </c:pt>
                <c:pt idx="22">
                  <c:v>7203</c:v>
                </c:pt>
                <c:pt idx="23">
                  <c:v>7195</c:v>
                </c:pt>
                <c:pt idx="24">
                  <c:v>7215</c:v>
                </c:pt>
                <c:pt idx="25">
                  <c:v>7170</c:v>
                </c:pt>
                <c:pt idx="26">
                  <c:v>7435</c:v>
                </c:pt>
                <c:pt idx="27">
                  <c:v>7589</c:v>
                </c:pt>
                <c:pt idx="28">
                  <c:v>7337</c:v>
                </c:pt>
                <c:pt idx="29">
                  <c:v>7130</c:v>
                </c:pt>
                <c:pt idx="30">
                  <c:v>7255</c:v>
                </c:pt>
                <c:pt idx="31">
                  <c:v>5636</c:v>
                </c:pt>
                <c:pt idx="32">
                  <c:v>7331</c:v>
                </c:pt>
                <c:pt idx="33">
                  <c:v>7290</c:v>
                </c:pt>
                <c:pt idx="34">
                  <c:v>7626</c:v>
                </c:pt>
                <c:pt idx="35">
                  <c:v>7298</c:v>
                </c:pt>
                <c:pt idx="36">
                  <c:v>7158</c:v>
                </c:pt>
                <c:pt idx="37">
                  <c:v>7673</c:v>
                </c:pt>
                <c:pt idx="38">
                  <c:v>7582</c:v>
                </c:pt>
                <c:pt idx="39">
                  <c:v>7391</c:v>
                </c:pt>
                <c:pt idx="40">
                  <c:v>7311</c:v>
                </c:pt>
                <c:pt idx="41">
                  <c:v>4764</c:v>
                </c:pt>
                <c:pt idx="42">
                  <c:v>0</c:v>
                </c:pt>
              </c:numCache>
            </c:numRef>
          </c:val>
          <c:smooth val="0"/>
          <c:extLst>
            <c:ext xmlns:c16="http://schemas.microsoft.com/office/drawing/2014/chart" uri="{C3380CC4-5D6E-409C-BE32-E72D297353CC}">
              <c16:uniqueId val="{0000000E-097C-4C0A-BE5A-CCB1D00B8B58}"/>
            </c:ext>
          </c:extLst>
        </c:ser>
        <c:ser>
          <c:idx val="15"/>
          <c:order val="15"/>
          <c:spPr>
            <a:ln w="28575" cap="rnd">
              <a:solidFill>
                <a:schemeClr val="accent4">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l2_hits!$Q$465:$Q$507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3127</c:v>
                </c:pt>
                <c:pt idx="16">
                  <c:v>7343</c:v>
                </c:pt>
                <c:pt idx="17">
                  <c:v>7383</c:v>
                </c:pt>
                <c:pt idx="18">
                  <c:v>7282</c:v>
                </c:pt>
                <c:pt idx="19">
                  <c:v>7345</c:v>
                </c:pt>
                <c:pt idx="20">
                  <c:v>6230</c:v>
                </c:pt>
                <c:pt idx="21">
                  <c:v>6714</c:v>
                </c:pt>
                <c:pt idx="22">
                  <c:v>7215</c:v>
                </c:pt>
                <c:pt idx="23">
                  <c:v>7260</c:v>
                </c:pt>
                <c:pt idx="24">
                  <c:v>7360</c:v>
                </c:pt>
                <c:pt idx="25">
                  <c:v>7079</c:v>
                </c:pt>
                <c:pt idx="26">
                  <c:v>7461</c:v>
                </c:pt>
                <c:pt idx="27">
                  <c:v>7412</c:v>
                </c:pt>
                <c:pt idx="28">
                  <c:v>7425</c:v>
                </c:pt>
                <c:pt idx="29">
                  <c:v>7187</c:v>
                </c:pt>
                <c:pt idx="30">
                  <c:v>7132</c:v>
                </c:pt>
                <c:pt idx="31">
                  <c:v>5652</c:v>
                </c:pt>
                <c:pt idx="32">
                  <c:v>7244</c:v>
                </c:pt>
                <c:pt idx="33">
                  <c:v>7116</c:v>
                </c:pt>
                <c:pt idx="34">
                  <c:v>7451</c:v>
                </c:pt>
                <c:pt idx="35">
                  <c:v>7284</c:v>
                </c:pt>
                <c:pt idx="36">
                  <c:v>7026</c:v>
                </c:pt>
                <c:pt idx="37">
                  <c:v>7608</c:v>
                </c:pt>
                <c:pt idx="38">
                  <c:v>7508</c:v>
                </c:pt>
                <c:pt idx="39">
                  <c:v>7320</c:v>
                </c:pt>
                <c:pt idx="40">
                  <c:v>7107</c:v>
                </c:pt>
                <c:pt idx="41">
                  <c:v>4761</c:v>
                </c:pt>
                <c:pt idx="42">
                  <c:v>0</c:v>
                </c:pt>
              </c:numCache>
            </c:numRef>
          </c:val>
          <c:smooth val="0"/>
          <c:extLst>
            <c:ext xmlns:c16="http://schemas.microsoft.com/office/drawing/2014/chart" uri="{C3380CC4-5D6E-409C-BE32-E72D297353CC}">
              <c16:uniqueId val="{0000000F-097C-4C0A-BE5A-CCB1D00B8B58}"/>
            </c:ext>
          </c:extLst>
        </c:ser>
        <c:ser>
          <c:idx val="16"/>
          <c:order val="16"/>
          <c:spPr>
            <a:ln w="28575" cap="rnd">
              <a:solidFill>
                <a:schemeClr val="accent5">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l2_hits!$R$465:$R$507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3148</c:v>
                </c:pt>
                <c:pt idx="16">
                  <c:v>7238</c:v>
                </c:pt>
                <c:pt idx="17">
                  <c:v>7398</c:v>
                </c:pt>
                <c:pt idx="18">
                  <c:v>7342</c:v>
                </c:pt>
                <c:pt idx="19">
                  <c:v>7660</c:v>
                </c:pt>
                <c:pt idx="20">
                  <c:v>6414</c:v>
                </c:pt>
                <c:pt idx="21">
                  <c:v>6611</c:v>
                </c:pt>
                <c:pt idx="22">
                  <c:v>7462</c:v>
                </c:pt>
                <c:pt idx="23">
                  <c:v>7428</c:v>
                </c:pt>
                <c:pt idx="24">
                  <c:v>7591</c:v>
                </c:pt>
                <c:pt idx="25">
                  <c:v>7247</c:v>
                </c:pt>
                <c:pt idx="26">
                  <c:v>7608</c:v>
                </c:pt>
                <c:pt idx="27">
                  <c:v>7584</c:v>
                </c:pt>
                <c:pt idx="28">
                  <c:v>7609</c:v>
                </c:pt>
                <c:pt idx="29">
                  <c:v>7321</c:v>
                </c:pt>
                <c:pt idx="30">
                  <c:v>7488</c:v>
                </c:pt>
                <c:pt idx="31">
                  <c:v>5661</c:v>
                </c:pt>
                <c:pt idx="32">
                  <c:v>7281</c:v>
                </c:pt>
                <c:pt idx="33">
                  <c:v>7295</c:v>
                </c:pt>
                <c:pt idx="34">
                  <c:v>7593</c:v>
                </c:pt>
                <c:pt idx="35">
                  <c:v>7538</c:v>
                </c:pt>
                <c:pt idx="36">
                  <c:v>7063</c:v>
                </c:pt>
                <c:pt idx="37">
                  <c:v>7605</c:v>
                </c:pt>
                <c:pt idx="38">
                  <c:v>7599</c:v>
                </c:pt>
                <c:pt idx="39">
                  <c:v>7476</c:v>
                </c:pt>
                <c:pt idx="40">
                  <c:v>7435</c:v>
                </c:pt>
                <c:pt idx="41">
                  <c:v>4908</c:v>
                </c:pt>
                <c:pt idx="42">
                  <c:v>0</c:v>
                </c:pt>
              </c:numCache>
            </c:numRef>
          </c:val>
          <c:smooth val="0"/>
          <c:extLst>
            <c:ext xmlns:c16="http://schemas.microsoft.com/office/drawing/2014/chart" uri="{C3380CC4-5D6E-409C-BE32-E72D297353CC}">
              <c16:uniqueId val="{00000010-097C-4C0A-BE5A-CCB1D00B8B58}"/>
            </c:ext>
          </c:extLst>
        </c:ser>
        <c:ser>
          <c:idx val="17"/>
          <c:order val="17"/>
          <c:spPr>
            <a:ln w="28575" cap="rnd">
              <a:solidFill>
                <a:schemeClr val="accent6">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l2_hits!$S$465:$S$507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3337</c:v>
                </c:pt>
                <c:pt idx="16">
                  <c:v>7614</c:v>
                </c:pt>
                <c:pt idx="17">
                  <c:v>7763</c:v>
                </c:pt>
                <c:pt idx="18">
                  <c:v>7513</c:v>
                </c:pt>
                <c:pt idx="19">
                  <c:v>7900</c:v>
                </c:pt>
                <c:pt idx="20">
                  <c:v>6724</c:v>
                </c:pt>
                <c:pt idx="21">
                  <c:v>6945</c:v>
                </c:pt>
                <c:pt idx="22">
                  <c:v>7725</c:v>
                </c:pt>
                <c:pt idx="23">
                  <c:v>7585</c:v>
                </c:pt>
                <c:pt idx="24">
                  <c:v>7911</c:v>
                </c:pt>
                <c:pt idx="25">
                  <c:v>7514</c:v>
                </c:pt>
                <c:pt idx="26">
                  <c:v>7828</c:v>
                </c:pt>
                <c:pt idx="27">
                  <c:v>7883</c:v>
                </c:pt>
                <c:pt idx="28">
                  <c:v>7619</c:v>
                </c:pt>
                <c:pt idx="29">
                  <c:v>7524</c:v>
                </c:pt>
                <c:pt idx="30">
                  <c:v>7603</c:v>
                </c:pt>
                <c:pt idx="31">
                  <c:v>5719</c:v>
                </c:pt>
                <c:pt idx="32">
                  <c:v>7390</c:v>
                </c:pt>
                <c:pt idx="33">
                  <c:v>7571</c:v>
                </c:pt>
                <c:pt idx="34">
                  <c:v>7871</c:v>
                </c:pt>
                <c:pt idx="35">
                  <c:v>7726</c:v>
                </c:pt>
                <c:pt idx="36">
                  <c:v>7456</c:v>
                </c:pt>
                <c:pt idx="37">
                  <c:v>7797</c:v>
                </c:pt>
                <c:pt idx="38">
                  <c:v>7659</c:v>
                </c:pt>
                <c:pt idx="39">
                  <c:v>7580</c:v>
                </c:pt>
                <c:pt idx="40">
                  <c:v>7548</c:v>
                </c:pt>
                <c:pt idx="41">
                  <c:v>5067</c:v>
                </c:pt>
                <c:pt idx="42">
                  <c:v>0</c:v>
                </c:pt>
              </c:numCache>
            </c:numRef>
          </c:val>
          <c:smooth val="0"/>
          <c:extLst>
            <c:ext xmlns:c16="http://schemas.microsoft.com/office/drawing/2014/chart" uri="{C3380CC4-5D6E-409C-BE32-E72D297353CC}">
              <c16:uniqueId val="{00000011-097C-4C0A-BE5A-CCB1D00B8B58}"/>
            </c:ext>
          </c:extLst>
        </c:ser>
        <c:ser>
          <c:idx val="18"/>
          <c:order val="18"/>
          <c:spPr>
            <a:ln w="28575" cap="rnd">
              <a:solidFill>
                <a:schemeClr val="accent1">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l2_hits!$T$465:$T$507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3186</c:v>
                </c:pt>
                <c:pt idx="16">
                  <c:v>7302</c:v>
                </c:pt>
                <c:pt idx="17">
                  <c:v>7520</c:v>
                </c:pt>
                <c:pt idx="18">
                  <c:v>7239</c:v>
                </c:pt>
                <c:pt idx="19">
                  <c:v>7473</c:v>
                </c:pt>
                <c:pt idx="20">
                  <c:v>6402</c:v>
                </c:pt>
                <c:pt idx="21">
                  <c:v>6574</c:v>
                </c:pt>
                <c:pt idx="22">
                  <c:v>7309</c:v>
                </c:pt>
                <c:pt idx="23">
                  <c:v>7320</c:v>
                </c:pt>
                <c:pt idx="24">
                  <c:v>7513</c:v>
                </c:pt>
                <c:pt idx="25">
                  <c:v>7297</c:v>
                </c:pt>
                <c:pt idx="26">
                  <c:v>7662</c:v>
                </c:pt>
                <c:pt idx="27">
                  <c:v>7536</c:v>
                </c:pt>
                <c:pt idx="28">
                  <c:v>7412</c:v>
                </c:pt>
                <c:pt idx="29">
                  <c:v>7360</c:v>
                </c:pt>
                <c:pt idx="30">
                  <c:v>7367</c:v>
                </c:pt>
                <c:pt idx="31">
                  <c:v>5668</c:v>
                </c:pt>
                <c:pt idx="32">
                  <c:v>7239</c:v>
                </c:pt>
                <c:pt idx="33">
                  <c:v>7577</c:v>
                </c:pt>
                <c:pt idx="34">
                  <c:v>7687</c:v>
                </c:pt>
                <c:pt idx="35">
                  <c:v>7597</c:v>
                </c:pt>
                <c:pt idx="36">
                  <c:v>7171</c:v>
                </c:pt>
                <c:pt idx="37">
                  <c:v>7592</c:v>
                </c:pt>
                <c:pt idx="38">
                  <c:v>7577</c:v>
                </c:pt>
                <c:pt idx="39">
                  <c:v>7466</c:v>
                </c:pt>
                <c:pt idx="40">
                  <c:v>7254</c:v>
                </c:pt>
                <c:pt idx="41">
                  <c:v>4960</c:v>
                </c:pt>
                <c:pt idx="42">
                  <c:v>0</c:v>
                </c:pt>
              </c:numCache>
            </c:numRef>
          </c:val>
          <c:smooth val="0"/>
          <c:extLst>
            <c:ext xmlns:c16="http://schemas.microsoft.com/office/drawing/2014/chart" uri="{C3380CC4-5D6E-409C-BE32-E72D297353CC}">
              <c16:uniqueId val="{00000012-097C-4C0A-BE5A-CCB1D00B8B58}"/>
            </c:ext>
          </c:extLst>
        </c:ser>
        <c:ser>
          <c:idx val="19"/>
          <c:order val="19"/>
          <c:spPr>
            <a:ln w="28575" cap="rnd">
              <a:solidFill>
                <a:schemeClr val="accent2">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l2_hits!$U$465:$U$507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3209</c:v>
                </c:pt>
                <c:pt idx="16">
                  <c:v>7273</c:v>
                </c:pt>
                <c:pt idx="17">
                  <c:v>7586</c:v>
                </c:pt>
                <c:pt idx="18">
                  <c:v>7292</c:v>
                </c:pt>
                <c:pt idx="19">
                  <c:v>7641</c:v>
                </c:pt>
                <c:pt idx="20">
                  <c:v>6515</c:v>
                </c:pt>
                <c:pt idx="21">
                  <c:v>6786</c:v>
                </c:pt>
                <c:pt idx="22">
                  <c:v>7455</c:v>
                </c:pt>
                <c:pt idx="23">
                  <c:v>7584</c:v>
                </c:pt>
                <c:pt idx="24">
                  <c:v>7564</c:v>
                </c:pt>
                <c:pt idx="25">
                  <c:v>7307</c:v>
                </c:pt>
                <c:pt idx="26">
                  <c:v>7636</c:v>
                </c:pt>
                <c:pt idx="27">
                  <c:v>7716</c:v>
                </c:pt>
                <c:pt idx="28">
                  <c:v>7649</c:v>
                </c:pt>
                <c:pt idx="29">
                  <c:v>7327</c:v>
                </c:pt>
                <c:pt idx="30">
                  <c:v>7389</c:v>
                </c:pt>
                <c:pt idx="31">
                  <c:v>5752</c:v>
                </c:pt>
                <c:pt idx="32">
                  <c:v>7406</c:v>
                </c:pt>
                <c:pt idx="33">
                  <c:v>7525</c:v>
                </c:pt>
                <c:pt idx="34">
                  <c:v>7854</c:v>
                </c:pt>
                <c:pt idx="35">
                  <c:v>7603</c:v>
                </c:pt>
                <c:pt idx="36">
                  <c:v>7086</c:v>
                </c:pt>
                <c:pt idx="37">
                  <c:v>7753</c:v>
                </c:pt>
                <c:pt idx="38">
                  <c:v>7615</c:v>
                </c:pt>
                <c:pt idx="39">
                  <c:v>7540</c:v>
                </c:pt>
                <c:pt idx="40">
                  <c:v>7261</c:v>
                </c:pt>
                <c:pt idx="41">
                  <c:v>4969</c:v>
                </c:pt>
                <c:pt idx="42">
                  <c:v>0</c:v>
                </c:pt>
              </c:numCache>
            </c:numRef>
          </c:val>
          <c:smooth val="0"/>
          <c:extLst>
            <c:ext xmlns:c16="http://schemas.microsoft.com/office/drawing/2014/chart" uri="{C3380CC4-5D6E-409C-BE32-E72D297353CC}">
              <c16:uniqueId val="{00000013-097C-4C0A-BE5A-CCB1D00B8B58}"/>
            </c:ext>
          </c:extLst>
        </c:ser>
        <c:ser>
          <c:idx val="20"/>
          <c:order val="20"/>
          <c:spPr>
            <a:ln w="28575" cap="rnd">
              <a:solidFill>
                <a:schemeClr val="accent3">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l2_hits!$V$465:$V$507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3348</c:v>
                </c:pt>
                <c:pt idx="16">
                  <c:v>7382</c:v>
                </c:pt>
                <c:pt idx="17">
                  <c:v>7644</c:v>
                </c:pt>
                <c:pt idx="18">
                  <c:v>7369</c:v>
                </c:pt>
                <c:pt idx="19">
                  <c:v>7760</c:v>
                </c:pt>
                <c:pt idx="20">
                  <c:v>6323</c:v>
                </c:pt>
                <c:pt idx="21">
                  <c:v>6836</c:v>
                </c:pt>
                <c:pt idx="22">
                  <c:v>7612</c:v>
                </c:pt>
                <c:pt idx="23">
                  <c:v>7424</c:v>
                </c:pt>
                <c:pt idx="24">
                  <c:v>7519</c:v>
                </c:pt>
                <c:pt idx="25">
                  <c:v>7402</c:v>
                </c:pt>
                <c:pt idx="26">
                  <c:v>7734</c:v>
                </c:pt>
                <c:pt idx="27">
                  <c:v>7700</c:v>
                </c:pt>
                <c:pt idx="28">
                  <c:v>7651</c:v>
                </c:pt>
                <c:pt idx="29">
                  <c:v>7480</c:v>
                </c:pt>
                <c:pt idx="30">
                  <c:v>7409</c:v>
                </c:pt>
                <c:pt idx="31">
                  <c:v>5847</c:v>
                </c:pt>
                <c:pt idx="32">
                  <c:v>7565</c:v>
                </c:pt>
                <c:pt idx="33">
                  <c:v>7558</c:v>
                </c:pt>
                <c:pt idx="34">
                  <c:v>7654</c:v>
                </c:pt>
                <c:pt idx="35">
                  <c:v>7698</c:v>
                </c:pt>
                <c:pt idx="36">
                  <c:v>7461</c:v>
                </c:pt>
                <c:pt idx="37">
                  <c:v>7682</c:v>
                </c:pt>
                <c:pt idx="38">
                  <c:v>7831</c:v>
                </c:pt>
                <c:pt idx="39">
                  <c:v>7558</c:v>
                </c:pt>
                <c:pt idx="40">
                  <c:v>7377</c:v>
                </c:pt>
                <c:pt idx="41">
                  <c:v>4937</c:v>
                </c:pt>
                <c:pt idx="42">
                  <c:v>0</c:v>
                </c:pt>
              </c:numCache>
            </c:numRef>
          </c:val>
          <c:smooth val="0"/>
          <c:extLst>
            <c:ext xmlns:c16="http://schemas.microsoft.com/office/drawing/2014/chart" uri="{C3380CC4-5D6E-409C-BE32-E72D297353CC}">
              <c16:uniqueId val="{00000014-097C-4C0A-BE5A-CCB1D00B8B58}"/>
            </c:ext>
          </c:extLst>
        </c:ser>
        <c:ser>
          <c:idx val="21"/>
          <c:order val="21"/>
          <c:spPr>
            <a:ln w="28575" cap="rnd">
              <a:solidFill>
                <a:schemeClr val="accent4">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l2_hits!$W$465:$W$507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3119</c:v>
                </c:pt>
                <c:pt idx="16">
                  <c:v>7188</c:v>
                </c:pt>
                <c:pt idx="17">
                  <c:v>7593</c:v>
                </c:pt>
                <c:pt idx="18">
                  <c:v>7173</c:v>
                </c:pt>
                <c:pt idx="19">
                  <c:v>7430</c:v>
                </c:pt>
                <c:pt idx="20">
                  <c:v>6190</c:v>
                </c:pt>
                <c:pt idx="21">
                  <c:v>6643</c:v>
                </c:pt>
                <c:pt idx="22">
                  <c:v>7171</c:v>
                </c:pt>
                <c:pt idx="23">
                  <c:v>7264</c:v>
                </c:pt>
                <c:pt idx="24">
                  <c:v>7372</c:v>
                </c:pt>
                <c:pt idx="25">
                  <c:v>7128</c:v>
                </c:pt>
                <c:pt idx="26">
                  <c:v>7424</c:v>
                </c:pt>
                <c:pt idx="27">
                  <c:v>7499</c:v>
                </c:pt>
                <c:pt idx="28">
                  <c:v>7365</c:v>
                </c:pt>
                <c:pt idx="29">
                  <c:v>7085</c:v>
                </c:pt>
                <c:pt idx="30">
                  <c:v>7228</c:v>
                </c:pt>
                <c:pt idx="31">
                  <c:v>5555</c:v>
                </c:pt>
                <c:pt idx="32">
                  <c:v>7317</c:v>
                </c:pt>
                <c:pt idx="33">
                  <c:v>7261</c:v>
                </c:pt>
                <c:pt idx="34">
                  <c:v>7467</c:v>
                </c:pt>
                <c:pt idx="35">
                  <c:v>7328</c:v>
                </c:pt>
                <c:pt idx="36">
                  <c:v>7064</c:v>
                </c:pt>
                <c:pt idx="37">
                  <c:v>7454</c:v>
                </c:pt>
                <c:pt idx="38">
                  <c:v>7420</c:v>
                </c:pt>
                <c:pt idx="39">
                  <c:v>7399</c:v>
                </c:pt>
                <c:pt idx="40">
                  <c:v>7216</c:v>
                </c:pt>
                <c:pt idx="41">
                  <c:v>4731</c:v>
                </c:pt>
                <c:pt idx="42">
                  <c:v>0</c:v>
                </c:pt>
              </c:numCache>
            </c:numRef>
          </c:val>
          <c:smooth val="0"/>
          <c:extLst>
            <c:ext xmlns:c16="http://schemas.microsoft.com/office/drawing/2014/chart" uri="{C3380CC4-5D6E-409C-BE32-E72D297353CC}">
              <c16:uniqueId val="{00000015-097C-4C0A-BE5A-CCB1D00B8B58}"/>
            </c:ext>
          </c:extLst>
        </c:ser>
        <c:ser>
          <c:idx val="22"/>
          <c:order val="22"/>
          <c:spPr>
            <a:ln w="28575" cap="rnd">
              <a:solidFill>
                <a:schemeClr val="accent5">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l2_hits!$X$465:$X$507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3149</c:v>
                </c:pt>
                <c:pt idx="16">
                  <c:v>7351</c:v>
                </c:pt>
                <c:pt idx="17">
                  <c:v>7530</c:v>
                </c:pt>
                <c:pt idx="18">
                  <c:v>7260</c:v>
                </c:pt>
                <c:pt idx="19">
                  <c:v>7520</c:v>
                </c:pt>
                <c:pt idx="20">
                  <c:v>6326</c:v>
                </c:pt>
                <c:pt idx="21">
                  <c:v>6552</c:v>
                </c:pt>
                <c:pt idx="22">
                  <c:v>7412</c:v>
                </c:pt>
                <c:pt idx="23">
                  <c:v>7495</c:v>
                </c:pt>
                <c:pt idx="24">
                  <c:v>7584</c:v>
                </c:pt>
                <c:pt idx="25">
                  <c:v>7193</c:v>
                </c:pt>
                <c:pt idx="26">
                  <c:v>7405</c:v>
                </c:pt>
                <c:pt idx="27">
                  <c:v>7406</c:v>
                </c:pt>
                <c:pt idx="28">
                  <c:v>7467</c:v>
                </c:pt>
                <c:pt idx="29">
                  <c:v>7179</c:v>
                </c:pt>
                <c:pt idx="30">
                  <c:v>7377</c:v>
                </c:pt>
                <c:pt idx="31">
                  <c:v>5685</c:v>
                </c:pt>
                <c:pt idx="32">
                  <c:v>7196</c:v>
                </c:pt>
                <c:pt idx="33">
                  <c:v>7254</c:v>
                </c:pt>
                <c:pt idx="34">
                  <c:v>7601</c:v>
                </c:pt>
                <c:pt idx="35">
                  <c:v>7436</c:v>
                </c:pt>
                <c:pt idx="36">
                  <c:v>7165</c:v>
                </c:pt>
                <c:pt idx="37">
                  <c:v>7669</c:v>
                </c:pt>
                <c:pt idx="38">
                  <c:v>7588</c:v>
                </c:pt>
                <c:pt idx="39">
                  <c:v>7500</c:v>
                </c:pt>
                <c:pt idx="40">
                  <c:v>7311</c:v>
                </c:pt>
                <c:pt idx="41">
                  <c:v>4850</c:v>
                </c:pt>
                <c:pt idx="42">
                  <c:v>0</c:v>
                </c:pt>
              </c:numCache>
            </c:numRef>
          </c:val>
          <c:smooth val="0"/>
          <c:extLst>
            <c:ext xmlns:c16="http://schemas.microsoft.com/office/drawing/2014/chart" uri="{C3380CC4-5D6E-409C-BE32-E72D297353CC}">
              <c16:uniqueId val="{00000016-097C-4C0A-BE5A-CCB1D00B8B58}"/>
            </c:ext>
          </c:extLst>
        </c:ser>
        <c:ser>
          <c:idx val="23"/>
          <c:order val="23"/>
          <c:spPr>
            <a:ln w="28575" cap="rnd">
              <a:solidFill>
                <a:schemeClr val="accent6">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l2_hits!$Y$465:$Y$507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3299</c:v>
                </c:pt>
                <c:pt idx="16">
                  <c:v>7418</c:v>
                </c:pt>
                <c:pt idx="17">
                  <c:v>7750</c:v>
                </c:pt>
                <c:pt idx="18">
                  <c:v>7642</c:v>
                </c:pt>
                <c:pt idx="19">
                  <c:v>7993</c:v>
                </c:pt>
                <c:pt idx="20">
                  <c:v>6630</c:v>
                </c:pt>
                <c:pt idx="21">
                  <c:v>6807</c:v>
                </c:pt>
                <c:pt idx="22">
                  <c:v>7759</c:v>
                </c:pt>
                <c:pt idx="23">
                  <c:v>7588</c:v>
                </c:pt>
                <c:pt idx="24">
                  <c:v>7740</c:v>
                </c:pt>
                <c:pt idx="25">
                  <c:v>7461</c:v>
                </c:pt>
                <c:pt idx="26">
                  <c:v>7800</c:v>
                </c:pt>
                <c:pt idx="27">
                  <c:v>7935</c:v>
                </c:pt>
                <c:pt idx="28">
                  <c:v>7786</c:v>
                </c:pt>
                <c:pt idx="29">
                  <c:v>7653</c:v>
                </c:pt>
                <c:pt idx="30">
                  <c:v>7676</c:v>
                </c:pt>
                <c:pt idx="31">
                  <c:v>5875</c:v>
                </c:pt>
                <c:pt idx="32">
                  <c:v>7641</c:v>
                </c:pt>
                <c:pt idx="33">
                  <c:v>7814</c:v>
                </c:pt>
                <c:pt idx="34">
                  <c:v>7961</c:v>
                </c:pt>
                <c:pt idx="35">
                  <c:v>7678</c:v>
                </c:pt>
                <c:pt idx="36">
                  <c:v>7410</c:v>
                </c:pt>
                <c:pt idx="37">
                  <c:v>7818</c:v>
                </c:pt>
                <c:pt idx="38">
                  <c:v>7833</c:v>
                </c:pt>
                <c:pt idx="39">
                  <c:v>7665</c:v>
                </c:pt>
                <c:pt idx="40">
                  <c:v>7551</c:v>
                </c:pt>
                <c:pt idx="41">
                  <c:v>5032</c:v>
                </c:pt>
                <c:pt idx="42">
                  <c:v>0</c:v>
                </c:pt>
              </c:numCache>
            </c:numRef>
          </c:val>
          <c:smooth val="0"/>
          <c:extLst>
            <c:ext xmlns:c16="http://schemas.microsoft.com/office/drawing/2014/chart" uri="{C3380CC4-5D6E-409C-BE32-E72D297353CC}">
              <c16:uniqueId val="{00000017-097C-4C0A-BE5A-CCB1D00B8B58}"/>
            </c:ext>
          </c:extLst>
        </c:ser>
        <c:ser>
          <c:idx val="24"/>
          <c:order val="24"/>
          <c:spPr>
            <a:ln w="28575" cap="rnd">
              <a:solidFill>
                <a:schemeClr val="accent1">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l2_hits!$Z$465:$Z$507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3180</c:v>
                </c:pt>
                <c:pt idx="16">
                  <c:v>7276</c:v>
                </c:pt>
                <c:pt idx="17">
                  <c:v>7433</c:v>
                </c:pt>
                <c:pt idx="18">
                  <c:v>7295</c:v>
                </c:pt>
                <c:pt idx="19">
                  <c:v>7530</c:v>
                </c:pt>
                <c:pt idx="20">
                  <c:v>6391</c:v>
                </c:pt>
                <c:pt idx="21">
                  <c:v>6522</c:v>
                </c:pt>
                <c:pt idx="22">
                  <c:v>7312</c:v>
                </c:pt>
                <c:pt idx="23">
                  <c:v>7376</c:v>
                </c:pt>
                <c:pt idx="24">
                  <c:v>7368</c:v>
                </c:pt>
                <c:pt idx="25">
                  <c:v>7164</c:v>
                </c:pt>
                <c:pt idx="26">
                  <c:v>7602</c:v>
                </c:pt>
                <c:pt idx="27">
                  <c:v>7532</c:v>
                </c:pt>
                <c:pt idx="28">
                  <c:v>7444</c:v>
                </c:pt>
                <c:pt idx="29">
                  <c:v>7239</c:v>
                </c:pt>
                <c:pt idx="30">
                  <c:v>7375</c:v>
                </c:pt>
                <c:pt idx="31">
                  <c:v>5612</c:v>
                </c:pt>
                <c:pt idx="32">
                  <c:v>7171</c:v>
                </c:pt>
                <c:pt idx="33">
                  <c:v>7401</c:v>
                </c:pt>
                <c:pt idx="34">
                  <c:v>7658</c:v>
                </c:pt>
                <c:pt idx="35">
                  <c:v>7527</c:v>
                </c:pt>
                <c:pt idx="36">
                  <c:v>7211</c:v>
                </c:pt>
                <c:pt idx="37">
                  <c:v>7441</c:v>
                </c:pt>
                <c:pt idx="38">
                  <c:v>7583</c:v>
                </c:pt>
                <c:pt idx="39">
                  <c:v>7486</c:v>
                </c:pt>
                <c:pt idx="40">
                  <c:v>7350</c:v>
                </c:pt>
                <c:pt idx="41">
                  <c:v>4936</c:v>
                </c:pt>
                <c:pt idx="42">
                  <c:v>0</c:v>
                </c:pt>
              </c:numCache>
            </c:numRef>
          </c:val>
          <c:smooth val="0"/>
          <c:extLst>
            <c:ext xmlns:c16="http://schemas.microsoft.com/office/drawing/2014/chart" uri="{C3380CC4-5D6E-409C-BE32-E72D297353CC}">
              <c16:uniqueId val="{00000018-097C-4C0A-BE5A-CCB1D00B8B58}"/>
            </c:ext>
          </c:extLst>
        </c:ser>
        <c:ser>
          <c:idx val="25"/>
          <c:order val="25"/>
          <c:spPr>
            <a:ln w="28575" cap="rnd">
              <a:solidFill>
                <a:schemeClr val="accent2">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l2_hits!$AA$465:$AA$507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3136</c:v>
                </c:pt>
                <c:pt idx="16">
                  <c:v>7399</c:v>
                </c:pt>
                <c:pt idx="17">
                  <c:v>7742</c:v>
                </c:pt>
                <c:pt idx="18">
                  <c:v>7360</c:v>
                </c:pt>
                <c:pt idx="19">
                  <c:v>7705</c:v>
                </c:pt>
                <c:pt idx="20">
                  <c:v>6603</c:v>
                </c:pt>
                <c:pt idx="21">
                  <c:v>6954</c:v>
                </c:pt>
                <c:pt idx="22">
                  <c:v>7363</c:v>
                </c:pt>
                <c:pt idx="23">
                  <c:v>7451</c:v>
                </c:pt>
                <c:pt idx="24">
                  <c:v>7646</c:v>
                </c:pt>
                <c:pt idx="25">
                  <c:v>7187</c:v>
                </c:pt>
                <c:pt idx="26">
                  <c:v>7824</c:v>
                </c:pt>
                <c:pt idx="27">
                  <c:v>7636</c:v>
                </c:pt>
                <c:pt idx="28">
                  <c:v>7496</c:v>
                </c:pt>
                <c:pt idx="29">
                  <c:v>7407</c:v>
                </c:pt>
                <c:pt idx="30">
                  <c:v>7520</c:v>
                </c:pt>
                <c:pt idx="31">
                  <c:v>5662</c:v>
                </c:pt>
                <c:pt idx="32">
                  <c:v>7575</c:v>
                </c:pt>
                <c:pt idx="33">
                  <c:v>7622</c:v>
                </c:pt>
                <c:pt idx="34">
                  <c:v>7707</c:v>
                </c:pt>
                <c:pt idx="35">
                  <c:v>7569</c:v>
                </c:pt>
                <c:pt idx="36">
                  <c:v>7264</c:v>
                </c:pt>
                <c:pt idx="37">
                  <c:v>7811</c:v>
                </c:pt>
                <c:pt idx="38">
                  <c:v>7802</c:v>
                </c:pt>
                <c:pt idx="39">
                  <c:v>7587</c:v>
                </c:pt>
                <c:pt idx="40">
                  <c:v>7431</c:v>
                </c:pt>
                <c:pt idx="41">
                  <c:v>4913</c:v>
                </c:pt>
                <c:pt idx="42">
                  <c:v>0</c:v>
                </c:pt>
              </c:numCache>
            </c:numRef>
          </c:val>
          <c:smooth val="0"/>
          <c:extLst>
            <c:ext xmlns:c16="http://schemas.microsoft.com/office/drawing/2014/chart" uri="{C3380CC4-5D6E-409C-BE32-E72D297353CC}">
              <c16:uniqueId val="{00000019-097C-4C0A-BE5A-CCB1D00B8B58}"/>
            </c:ext>
          </c:extLst>
        </c:ser>
        <c:ser>
          <c:idx val="26"/>
          <c:order val="26"/>
          <c:spPr>
            <a:ln w="28575" cap="rnd">
              <a:solidFill>
                <a:schemeClr val="accent3">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l2_hits!$AB$465:$AB$507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3331</c:v>
                </c:pt>
                <c:pt idx="16">
                  <c:v>7572</c:v>
                </c:pt>
                <c:pt idx="17">
                  <c:v>7872</c:v>
                </c:pt>
                <c:pt idx="18">
                  <c:v>7519</c:v>
                </c:pt>
                <c:pt idx="19">
                  <c:v>7893</c:v>
                </c:pt>
                <c:pt idx="20">
                  <c:v>6686</c:v>
                </c:pt>
                <c:pt idx="21">
                  <c:v>7061</c:v>
                </c:pt>
                <c:pt idx="22">
                  <c:v>7524</c:v>
                </c:pt>
                <c:pt idx="23">
                  <c:v>7640</c:v>
                </c:pt>
                <c:pt idx="24">
                  <c:v>7791</c:v>
                </c:pt>
                <c:pt idx="25">
                  <c:v>7370</c:v>
                </c:pt>
                <c:pt idx="26">
                  <c:v>7970</c:v>
                </c:pt>
                <c:pt idx="27">
                  <c:v>7842</c:v>
                </c:pt>
                <c:pt idx="28">
                  <c:v>7698</c:v>
                </c:pt>
                <c:pt idx="29">
                  <c:v>7635</c:v>
                </c:pt>
                <c:pt idx="30">
                  <c:v>7639</c:v>
                </c:pt>
                <c:pt idx="31">
                  <c:v>5923</c:v>
                </c:pt>
                <c:pt idx="32">
                  <c:v>7658</c:v>
                </c:pt>
                <c:pt idx="33">
                  <c:v>7681</c:v>
                </c:pt>
                <c:pt idx="34">
                  <c:v>8068</c:v>
                </c:pt>
                <c:pt idx="35">
                  <c:v>7758</c:v>
                </c:pt>
                <c:pt idx="36">
                  <c:v>7697</c:v>
                </c:pt>
                <c:pt idx="37">
                  <c:v>7986</c:v>
                </c:pt>
                <c:pt idx="38">
                  <c:v>7861</c:v>
                </c:pt>
                <c:pt idx="39">
                  <c:v>7779</c:v>
                </c:pt>
                <c:pt idx="40">
                  <c:v>7544</c:v>
                </c:pt>
                <c:pt idx="41">
                  <c:v>5035</c:v>
                </c:pt>
                <c:pt idx="42">
                  <c:v>0</c:v>
                </c:pt>
              </c:numCache>
            </c:numRef>
          </c:val>
          <c:smooth val="0"/>
          <c:extLst>
            <c:ext xmlns:c16="http://schemas.microsoft.com/office/drawing/2014/chart" uri="{C3380CC4-5D6E-409C-BE32-E72D297353CC}">
              <c16:uniqueId val="{0000001A-097C-4C0A-BE5A-CCB1D00B8B58}"/>
            </c:ext>
          </c:extLst>
        </c:ser>
        <c:ser>
          <c:idx val="27"/>
          <c:order val="27"/>
          <c:spPr>
            <a:ln w="28575" cap="rnd">
              <a:solidFill>
                <a:schemeClr val="accent4">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l2_hits!$AC$465:$AC$507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3211</c:v>
                </c:pt>
                <c:pt idx="16">
                  <c:v>7282</c:v>
                </c:pt>
                <c:pt idx="17">
                  <c:v>7371</c:v>
                </c:pt>
                <c:pt idx="18">
                  <c:v>7128</c:v>
                </c:pt>
                <c:pt idx="19">
                  <c:v>7578</c:v>
                </c:pt>
                <c:pt idx="20">
                  <c:v>6164</c:v>
                </c:pt>
                <c:pt idx="21">
                  <c:v>6570</c:v>
                </c:pt>
                <c:pt idx="22">
                  <c:v>7311</c:v>
                </c:pt>
                <c:pt idx="23">
                  <c:v>7244</c:v>
                </c:pt>
                <c:pt idx="24">
                  <c:v>7370</c:v>
                </c:pt>
                <c:pt idx="25">
                  <c:v>7103</c:v>
                </c:pt>
                <c:pt idx="26">
                  <c:v>7589</c:v>
                </c:pt>
                <c:pt idx="27">
                  <c:v>7572</c:v>
                </c:pt>
                <c:pt idx="28">
                  <c:v>7428</c:v>
                </c:pt>
                <c:pt idx="29">
                  <c:v>7195</c:v>
                </c:pt>
                <c:pt idx="30">
                  <c:v>7246</c:v>
                </c:pt>
                <c:pt idx="31">
                  <c:v>5642</c:v>
                </c:pt>
                <c:pt idx="32">
                  <c:v>7257</c:v>
                </c:pt>
                <c:pt idx="33">
                  <c:v>7317</c:v>
                </c:pt>
                <c:pt idx="34">
                  <c:v>7565</c:v>
                </c:pt>
                <c:pt idx="35">
                  <c:v>7544</c:v>
                </c:pt>
                <c:pt idx="36">
                  <c:v>7178</c:v>
                </c:pt>
                <c:pt idx="37">
                  <c:v>7503</c:v>
                </c:pt>
                <c:pt idx="38">
                  <c:v>7480</c:v>
                </c:pt>
                <c:pt idx="39">
                  <c:v>7436</c:v>
                </c:pt>
                <c:pt idx="40">
                  <c:v>7210</c:v>
                </c:pt>
                <c:pt idx="41">
                  <c:v>4656</c:v>
                </c:pt>
                <c:pt idx="42">
                  <c:v>0</c:v>
                </c:pt>
              </c:numCache>
            </c:numRef>
          </c:val>
          <c:smooth val="0"/>
          <c:extLst>
            <c:ext xmlns:c16="http://schemas.microsoft.com/office/drawing/2014/chart" uri="{C3380CC4-5D6E-409C-BE32-E72D297353CC}">
              <c16:uniqueId val="{0000001B-097C-4C0A-BE5A-CCB1D00B8B58}"/>
            </c:ext>
          </c:extLst>
        </c:ser>
        <c:ser>
          <c:idx val="28"/>
          <c:order val="28"/>
          <c:spPr>
            <a:ln w="28575" cap="rnd">
              <a:solidFill>
                <a:schemeClr val="accent5">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l2_hits!$AD$465:$AD$507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3195</c:v>
                </c:pt>
                <c:pt idx="16">
                  <c:v>7288</c:v>
                </c:pt>
                <c:pt idx="17">
                  <c:v>7369</c:v>
                </c:pt>
                <c:pt idx="18">
                  <c:v>7164</c:v>
                </c:pt>
                <c:pt idx="19">
                  <c:v>7464</c:v>
                </c:pt>
                <c:pt idx="20">
                  <c:v>6281</c:v>
                </c:pt>
                <c:pt idx="21">
                  <c:v>6478</c:v>
                </c:pt>
                <c:pt idx="22">
                  <c:v>7122</c:v>
                </c:pt>
                <c:pt idx="23">
                  <c:v>7209</c:v>
                </c:pt>
                <c:pt idx="24">
                  <c:v>7561</c:v>
                </c:pt>
                <c:pt idx="25">
                  <c:v>7094</c:v>
                </c:pt>
                <c:pt idx="26">
                  <c:v>7534</c:v>
                </c:pt>
                <c:pt idx="27">
                  <c:v>7364</c:v>
                </c:pt>
                <c:pt idx="28">
                  <c:v>7391</c:v>
                </c:pt>
                <c:pt idx="29">
                  <c:v>7250</c:v>
                </c:pt>
                <c:pt idx="30">
                  <c:v>7403</c:v>
                </c:pt>
                <c:pt idx="31">
                  <c:v>5460</c:v>
                </c:pt>
                <c:pt idx="32">
                  <c:v>7193</c:v>
                </c:pt>
                <c:pt idx="33">
                  <c:v>7160</c:v>
                </c:pt>
                <c:pt idx="34">
                  <c:v>7533</c:v>
                </c:pt>
                <c:pt idx="35">
                  <c:v>7364</c:v>
                </c:pt>
                <c:pt idx="36">
                  <c:v>7141</c:v>
                </c:pt>
                <c:pt idx="37">
                  <c:v>7379</c:v>
                </c:pt>
                <c:pt idx="38">
                  <c:v>7422</c:v>
                </c:pt>
                <c:pt idx="39">
                  <c:v>7421</c:v>
                </c:pt>
                <c:pt idx="40">
                  <c:v>7355</c:v>
                </c:pt>
                <c:pt idx="41">
                  <c:v>4695</c:v>
                </c:pt>
                <c:pt idx="42">
                  <c:v>0</c:v>
                </c:pt>
              </c:numCache>
            </c:numRef>
          </c:val>
          <c:smooth val="0"/>
          <c:extLst>
            <c:ext xmlns:c16="http://schemas.microsoft.com/office/drawing/2014/chart" uri="{C3380CC4-5D6E-409C-BE32-E72D297353CC}">
              <c16:uniqueId val="{0000001C-097C-4C0A-BE5A-CCB1D00B8B58}"/>
            </c:ext>
          </c:extLst>
        </c:ser>
        <c:ser>
          <c:idx val="29"/>
          <c:order val="29"/>
          <c:spPr>
            <a:ln w="28575" cap="rnd">
              <a:solidFill>
                <a:schemeClr val="accent6">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l2_hits!$AE$465:$AE$507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3311</c:v>
                </c:pt>
                <c:pt idx="16">
                  <c:v>7666</c:v>
                </c:pt>
                <c:pt idx="17">
                  <c:v>7667</c:v>
                </c:pt>
                <c:pt idx="18">
                  <c:v>7598</c:v>
                </c:pt>
                <c:pt idx="19">
                  <c:v>7849</c:v>
                </c:pt>
                <c:pt idx="20">
                  <c:v>6755</c:v>
                </c:pt>
                <c:pt idx="21">
                  <c:v>6957</c:v>
                </c:pt>
                <c:pt idx="22">
                  <c:v>7547</c:v>
                </c:pt>
                <c:pt idx="23">
                  <c:v>7697</c:v>
                </c:pt>
                <c:pt idx="24">
                  <c:v>7881</c:v>
                </c:pt>
                <c:pt idx="25">
                  <c:v>7581</c:v>
                </c:pt>
                <c:pt idx="26">
                  <c:v>8015</c:v>
                </c:pt>
                <c:pt idx="27">
                  <c:v>7858</c:v>
                </c:pt>
                <c:pt idx="28">
                  <c:v>7842</c:v>
                </c:pt>
                <c:pt idx="29">
                  <c:v>7592</c:v>
                </c:pt>
                <c:pt idx="30">
                  <c:v>7925</c:v>
                </c:pt>
                <c:pt idx="31">
                  <c:v>5949</c:v>
                </c:pt>
                <c:pt idx="32">
                  <c:v>7501</c:v>
                </c:pt>
                <c:pt idx="33">
                  <c:v>7558</c:v>
                </c:pt>
                <c:pt idx="34">
                  <c:v>7978</c:v>
                </c:pt>
                <c:pt idx="35">
                  <c:v>7836</c:v>
                </c:pt>
                <c:pt idx="36">
                  <c:v>7514</c:v>
                </c:pt>
                <c:pt idx="37">
                  <c:v>7967</c:v>
                </c:pt>
                <c:pt idx="38">
                  <c:v>7756</c:v>
                </c:pt>
                <c:pt idx="39">
                  <c:v>7955</c:v>
                </c:pt>
                <c:pt idx="40">
                  <c:v>7659</c:v>
                </c:pt>
                <c:pt idx="41">
                  <c:v>5095</c:v>
                </c:pt>
                <c:pt idx="42">
                  <c:v>0</c:v>
                </c:pt>
              </c:numCache>
            </c:numRef>
          </c:val>
          <c:smooth val="0"/>
          <c:extLst>
            <c:ext xmlns:c16="http://schemas.microsoft.com/office/drawing/2014/chart" uri="{C3380CC4-5D6E-409C-BE32-E72D297353CC}">
              <c16:uniqueId val="{0000001D-097C-4C0A-BE5A-CCB1D00B8B58}"/>
            </c:ext>
          </c:extLst>
        </c:ser>
        <c:ser>
          <c:idx val="30"/>
          <c:order val="30"/>
          <c:spPr>
            <a:ln w="28575" cap="rnd">
              <a:solidFill>
                <a:schemeClr val="accent1">
                  <a:lumMod val="5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l2_hits!$AF$465:$AF$507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3162</c:v>
                </c:pt>
                <c:pt idx="16">
                  <c:v>7445</c:v>
                </c:pt>
                <c:pt idx="17">
                  <c:v>7495</c:v>
                </c:pt>
                <c:pt idx="18">
                  <c:v>7345</c:v>
                </c:pt>
                <c:pt idx="19">
                  <c:v>7544</c:v>
                </c:pt>
                <c:pt idx="20">
                  <c:v>6276</c:v>
                </c:pt>
                <c:pt idx="21">
                  <c:v>6602</c:v>
                </c:pt>
                <c:pt idx="22">
                  <c:v>7424</c:v>
                </c:pt>
                <c:pt idx="23">
                  <c:v>7638</c:v>
                </c:pt>
                <c:pt idx="24">
                  <c:v>7465</c:v>
                </c:pt>
                <c:pt idx="25">
                  <c:v>7248</c:v>
                </c:pt>
                <c:pt idx="26">
                  <c:v>7692</c:v>
                </c:pt>
                <c:pt idx="27">
                  <c:v>7848</c:v>
                </c:pt>
                <c:pt idx="28">
                  <c:v>7475</c:v>
                </c:pt>
                <c:pt idx="29">
                  <c:v>7374</c:v>
                </c:pt>
                <c:pt idx="30">
                  <c:v>7323</c:v>
                </c:pt>
                <c:pt idx="31">
                  <c:v>5636</c:v>
                </c:pt>
                <c:pt idx="32">
                  <c:v>7370</c:v>
                </c:pt>
                <c:pt idx="33">
                  <c:v>7409</c:v>
                </c:pt>
                <c:pt idx="34">
                  <c:v>7848</c:v>
                </c:pt>
                <c:pt idx="35">
                  <c:v>7639</c:v>
                </c:pt>
                <c:pt idx="36">
                  <c:v>7094</c:v>
                </c:pt>
                <c:pt idx="37">
                  <c:v>7693</c:v>
                </c:pt>
                <c:pt idx="38">
                  <c:v>7714</c:v>
                </c:pt>
                <c:pt idx="39">
                  <c:v>7435</c:v>
                </c:pt>
                <c:pt idx="40">
                  <c:v>7426</c:v>
                </c:pt>
                <c:pt idx="41">
                  <c:v>4979</c:v>
                </c:pt>
                <c:pt idx="42">
                  <c:v>0</c:v>
                </c:pt>
              </c:numCache>
            </c:numRef>
          </c:val>
          <c:smooth val="0"/>
          <c:extLst>
            <c:ext xmlns:c16="http://schemas.microsoft.com/office/drawing/2014/chart" uri="{C3380CC4-5D6E-409C-BE32-E72D297353CC}">
              <c16:uniqueId val="{0000001E-097C-4C0A-BE5A-CCB1D00B8B58}"/>
            </c:ext>
          </c:extLst>
        </c:ser>
        <c:dLbls>
          <c:showLegendKey val="0"/>
          <c:showVal val="0"/>
          <c:showCatName val="0"/>
          <c:showSerName val="0"/>
          <c:showPercent val="0"/>
          <c:showBubbleSize val="0"/>
        </c:dLbls>
        <c:smooth val="0"/>
        <c:axId val="709175824"/>
        <c:axId val="709170576"/>
      </c:lineChart>
      <c:catAx>
        <c:axId val="70917582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(µs)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09170576"/>
        <c:crosses val="autoZero"/>
        <c:auto val="1"/>
        <c:lblAlgn val="ctr"/>
        <c:lblOffset val="100"/>
        <c:noMultiLvlLbl val="0"/>
      </c:catAx>
      <c:valAx>
        <c:axId val="7091705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091758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Crossbar Packets Processed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6"/>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xbar_packets!$B$1:$B$507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2272586</c:v>
                </c:pt>
                <c:pt idx="480">
                  <c:v>4744737</c:v>
                </c:pt>
                <c:pt idx="481">
                  <c:v>5021677</c:v>
                </c:pt>
                <c:pt idx="482">
                  <c:v>4909210</c:v>
                </c:pt>
                <c:pt idx="483">
                  <c:v>4897093</c:v>
                </c:pt>
                <c:pt idx="484">
                  <c:v>4789456</c:v>
                </c:pt>
                <c:pt idx="485">
                  <c:v>4488674</c:v>
                </c:pt>
                <c:pt idx="486">
                  <c:v>4838106</c:v>
                </c:pt>
                <c:pt idx="487">
                  <c:v>5071886</c:v>
                </c:pt>
                <c:pt idx="488">
                  <c:v>5091167</c:v>
                </c:pt>
                <c:pt idx="489">
                  <c:v>4775928</c:v>
                </c:pt>
                <c:pt idx="490">
                  <c:v>5046323</c:v>
                </c:pt>
                <c:pt idx="491">
                  <c:v>5101324</c:v>
                </c:pt>
                <c:pt idx="492">
                  <c:v>5003595</c:v>
                </c:pt>
                <c:pt idx="493">
                  <c:v>4865071</c:v>
                </c:pt>
                <c:pt idx="494">
                  <c:v>4873280</c:v>
                </c:pt>
                <c:pt idx="495">
                  <c:v>4598732</c:v>
                </c:pt>
                <c:pt idx="496">
                  <c:v>4697264</c:v>
                </c:pt>
                <c:pt idx="497">
                  <c:v>4891934</c:v>
                </c:pt>
                <c:pt idx="498">
                  <c:v>5107945</c:v>
                </c:pt>
                <c:pt idx="499">
                  <c:v>5090219</c:v>
                </c:pt>
                <c:pt idx="500">
                  <c:v>4776652</c:v>
                </c:pt>
                <c:pt idx="501">
                  <c:v>5048588</c:v>
                </c:pt>
                <c:pt idx="502">
                  <c:v>5099025</c:v>
                </c:pt>
                <c:pt idx="503">
                  <c:v>4995166</c:v>
                </c:pt>
                <c:pt idx="504">
                  <c:v>4861193</c:v>
                </c:pt>
                <c:pt idx="505">
                  <c:v>3593962</c:v>
                </c:pt>
                <c:pt idx="506">
                  <c:v>0</c:v>
                </c:pt>
              </c:numCache>
            </c:numRef>
          </c:val>
          <c:smooth val="0"/>
          <c:extLst>
            <c:ext xmlns:c16="http://schemas.microsoft.com/office/drawing/2014/chart" uri="{C3380CC4-5D6E-409C-BE32-E72D297353CC}">
              <c16:uniqueId val="{00000000-B179-4202-A2F8-786E63C5F265}"/>
            </c:ext>
          </c:extLst>
        </c:ser>
        <c:dLbls>
          <c:showLegendKey val="0"/>
          <c:showVal val="0"/>
          <c:showCatName val="0"/>
          <c:showSerName val="0"/>
          <c:showPercent val="0"/>
          <c:showBubbleSize val="0"/>
        </c:dLbls>
        <c:smooth val="0"/>
        <c:axId val="598569536"/>
        <c:axId val="598575440"/>
      </c:lineChart>
      <c:catAx>
        <c:axId val="59856953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(µs)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8575440"/>
        <c:crosses val="autoZero"/>
        <c:auto val="1"/>
        <c:lblAlgn val="ctr"/>
        <c:lblOffset val="100"/>
        <c:noMultiLvlLbl val="0"/>
      </c:catAx>
      <c:valAx>
        <c:axId val="59857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85695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Crossbar Packets Processed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6"/>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xbar_packets!$B$465:$B$507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2272586</c:v>
                </c:pt>
                <c:pt idx="16">
                  <c:v>4744737</c:v>
                </c:pt>
                <c:pt idx="17">
                  <c:v>5021677</c:v>
                </c:pt>
                <c:pt idx="18">
                  <c:v>4909210</c:v>
                </c:pt>
                <c:pt idx="19">
                  <c:v>4897093</c:v>
                </c:pt>
                <c:pt idx="20">
                  <c:v>4789456</c:v>
                </c:pt>
                <c:pt idx="21">
                  <c:v>4488674</c:v>
                </c:pt>
                <c:pt idx="22">
                  <c:v>4838106</c:v>
                </c:pt>
                <c:pt idx="23">
                  <c:v>5071886</c:v>
                </c:pt>
                <c:pt idx="24">
                  <c:v>5091167</c:v>
                </c:pt>
                <c:pt idx="25">
                  <c:v>4775928</c:v>
                </c:pt>
                <c:pt idx="26">
                  <c:v>5046323</c:v>
                </c:pt>
                <c:pt idx="27">
                  <c:v>5101324</c:v>
                </c:pt>
                <c:pt idx="28">
                  <c:v>5003595</c:v>
                </c:pt>
                <c:pt idx="29">
                  <c:v>4865071</c:v>
                </c:pt>
                <c:pt idx="30">
                  <c:v>4873280</c:v>
                </c:pt>
                <c:pt idx="31">
                  <c:v>4598732</c:v>
                </c:pt>
                <c:pt idx="32">
                  <c:v>4697264</c:v>
                </c:pt>
                <c:pt idx="33">
                  <c:v>4891934</c:v>
                </c:pt>
                <c:pt idx="34">
                  <c:v>5107945</c:v>
                </c:pt>
                <c:pt idx="35">
                  <c:v>5090219</c:v>
                </c:pt>
                <c:pt idx="36">
                  <c:v>4776652</c:v>
                </c:pt>
                <c:pt idx="37">
                  <c:v>5048588</c:v>
                </c:pt>
                <c:pt idx="38">
                  <c:v>5099025</c:v>
                </c:pt>
                <c:pt idx="39">
                  <c:v>4995166</c:v>
                </c:pt>
                <c:pt idx="40">
                  <c:v>4861193</c:v>
                </c:pt>
                <c:pt idx="41">
                  <c:v>3593962</c:v>
                </c:pt>
                <c:pt idx="42">
                  <c:v>0</c:v>
                </c:pt>
              </c:numCache>
            </c:numRef>
          </c:val>
          <c:smooth val="0"/>
          <c:extLst>
            <c:ext xmlns:c16="http://schemas.microsoft.com/office/drawing/2014/chart" uri="{C3380CC4-5D6E-409C-BE32-E72D297353CC}">
              <c16:uniqueId val="{00000000-A0D6-4EBA-930F-7B2B87418483}"/>
            </c:ext>
          </c:extLst>
        </c:ser>
        <c:dLbls>
          <c:showLegendKey val="0"/>
          <c:showVal val="0"/>
          <c:showCatName val="0"/>
          <c:showSerName val="0"/>
          <c:showPercent val="0"/>
          <c:showBubbleSize val="0"/>
        </c:dLbls>
        <c:smooth val="0"/>
        <c:axId val="598569536"/>
        <c:axId val="598575440"/>
      </c:lineChart>
      <c:catAx>
        <c:axId val="59856953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(µs)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8575440"/>
        <c:crosses val="autoZero"/>
        <c:auto val="1"/>
        <c:lblAlgn val="ctr"/>
        <c:lblOffset val="100"/>
        <c:noMultiLvlLbl val="0"/>
      </c:catAx>
      <c:valAx>
        <c:axId val="59857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85695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Crossbar Cycles Active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0"/>
          <c:spPr>
            <a:ln w="28575" cap="rnd">
              <a:solidFill>
                <a:schemeClr val="accent6"/>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xbar_cycles!$B$1:$B$507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70150</c:v>
                </c:pt>
                <c:pt idx="480">
                  <c:v>141601</c:v>
                </c:pt>
                <c:pt idx="481">
                  <c:v>151231</c:v>
                </c:pt>
                <c:pt idx="482">
                  <c:v>148616</c:v>
                </c:pt>
                <c:pt idx="483">
                  <c:v>149490</c:v>
                </c:pt>
                <c:pt idx="484">
                  <c:v>149298</c:v>
                </c:pt>
                <c:pt idx="485">
                  <c:v>148706</c:v>
                </c:pt>
                <c:pt idx="486">
                  <c:v>150827</c:v>
                </c:pt>
                <c:pt idx="487">
                  <c:v>156098</c:v>
                </c:pt>
                <c:pt idx="488">
                  <c:v>157708</c:v>
                </c:pt>
                <c:pt idx="489">
                  <c:v>150020</c:v>
                </c:pt>
                <c:pt idx="490">
                  <c:v>151222</c:v>
                </c:pt>
                <c:pt idx="491">
                  <c:v>152759</c:v>
                </c:pt>
                <c:pt idx="492">
                  <c:v>150532</c:v>
                </c:pt>
                <c:pt idx="493">
                  <c:v>150469</c:v>
                </c:pt>
                <c:pt idx="494">
                  <c:v>146280</c:v>
                </c:pt>
                <c:pt idx="495">
                  <c:v>151306</c:v>
                </c:pt>
                <c:pt idx="496">
                  <c:v>150523</c:v>
                </c:pt>
                <c:pt idx="497">
                  <c:v>149201</c:v>
                </c:pt>
                <c:pt idx="498">
                  <c:v>156862</c:v>
                </c:pt>
                <c:pt idx="499">
                  <c:v>155905</c:v>
                </c:pt>
                <c:pt idx="500">
                  <c:v>149584</c:v>
                </c:pt>
                <c:pt idx="501">
                  <c:v>151370</c:v>
                </c:pt>
                <c:pt idx="502">
                  <c:v>153402</c:v>
                </c:pt>
                <c:pt idx="503">
                  <c:v>148631</c:v>
                </c:pt>
                <c:pt idx="504">
                  <c:v>150494</c:v>
                </c:pt>
                <c:pt idx="505">
                  <c:v>123011</c:v>
                </c:pt>
                <c:pt idx="506">
                  <c:v>0</c:v>
                </c:pt>
              </c:numCache>
            </c:numRef>
          </c:val>
          <c:smooth val="0"/>
          <c:extLst>
            <c:ext xmlns:c16="http://schemas.microsoft.com/office/drawing/2014/chart" uri="{C3380CC4-5D6E-409C-BE32-E72D297353CC}">
              <c16:uniqueId val="{00000000-13EC-44ED-BBAB-3A57AD415077}"/>
            </c:ext>
          </c:extLst>
        </c:ser>
        <c:dLbls>
          <c:showLegendKey val="0"/>
          <c:showVal val="0"/>
          <c:showCatName val="0"/>
          <c:showSerName val="0"/>
          <c:showPercent val="0"/>
          <c:showBubbleSize val="0"/>
        </c:dLbls>
        <c:smooth val="0"/>
        <c:axId val="598569536"/>
        <c:axId val="598575440"/>
      </c:lineChart>
      <c:catAx>
        <c:axId val="59856953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(µs)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8575440"/>
        <c:crosses val="autoZero"/>
        <c:auto val="1"/>
        <c:lblAlgn val="ctr"/>
        <c:lblOffset val="100"/>
        <c:noMultiLvlLbl val="0"/>
      </c:catAx>
      <c:valAx>
        <c:axId val="59857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85695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Crossbar Cycles Active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6"/>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xbar_cycles!$B$465:$B$507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70150</c:v>
                </c:pt>
                <c:pt idx="16">
                  <c:v>141601</c:v>
                </c:pt>
                <c:pt idx="17">
                  <c:v>151231</c:v>
                </c:pt>
                <c:pt idx="18">
                  <c:v>148616</c:v>
                </c:pt>
                <c:pt idx="19">
                  <c:v>149490</c:v>
                </c:pt>
                <c:pt idx="20">
                  <c:v>149298</c:v>
                </c:pt>
                <c:pt idx="21">
                  <c:v>148706</c:v>
                </c:pt>
                <c:pt idx="22">
                  <c:v>150827</c:v>
                </c:pt>
                <c:pt idx="23">
                  <c:v>156098</c:v>
                </c:pt>
                <c:pt idx="24">
                  <c:v>157708</c:v>
                </c:pt>
                <c:pt idx="25">
                  <c:v>150020</c:v>
                </c:pt>
                <c:pt idx="26">
                  <c:v>151222</c:v>
                </c:pt>
                <c:pt idx="27">
                  <c:v>152759</c:v>
                </c:pt>
                <c:pt idx="28">
                  <c:v>150532</c:v>
                </c:pt>
                <c:pt idx="29">
                  <c:v>150469</c:v>
                </c:pt>
                <c:pt idx="30">
                  <c:v>146280</c:v>
                </c:pt>
                <c:pt idx="31">
                  <c:v>151306</c:v>
                </c:pt>
                <c:pt idx="32">
                  <c:v>150523</c:v>
                </c:pt>
                <c:pt idx="33">
                  <c:v>149201</c:v>
                </c:pt>
                <c:pt idx="34">
                  <c:v>156862</c:v>
                </c:pt>
                <c:pt idx="35">
                  <c:v>155905</c:v>
                </c:pt>
                <c:pt idx="36">
                  <c:v>149584</c:v>
                </c:pt>
                <c:pt idx="37">
                  <c:v>151370</c:v>
                </c:pt>
                <c:pt idx="38">
                  <c:v>153402</c:v>
                </c:pt>
                <c:pt idx="39">
                  <c:v>148631</c:v>
                </c:pt>
                <c:pt idx="40">
                  <c:v>150494</c:v>
                </c:pt>
                <c:pt idx="41">
                  <c:v>123011</c:v>
                </c:pt>
                <c:pt idx="42">
                  <c:v>0</c:v>
                </c:pt>
              </c:numCache>
            </c:numRef>
          </c:val>
          <c:smooth val="0"/>
          <c:extLst>
            <c:ext xmlns:c16="http://schemas.microsoft.com/office/drawing/2014/chart" uri="{C3380CC4-5D6E-409C-BE32-E72D297353CC}">
              <c16:uniqueId val="{00000000-5E6E-481B-AE12-004305E5B29E}"/>
            </c:ext>
          </c:extLst>
        </c:ser>
        <c:dLbls>
          <c:showLegendKey val="0"/>
          <c:showVal val="0"/>
          <c:showCatName val="0"/>
          <c:showSerName val="0"/>
          <c:showPercent val="0"/>
          <c:showBubbleSize val="0"/>
        </c:dLbls>
        <c:smooth val="0"/>
        <c:axId val="598569536"/>
        <c:axId val="598575440"/>
      </c:lineChart>
      <c:catAx>
        <c:axId val="59856953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(µs)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8575440"/>
        <c:crosses val="autoZero"/>
        <c:auto val="1"/>
        <c:lblAlgn val="ctr"/>
        <c:lblOffset val="100"/>
        <c:noMultiLvlLbl val="0"/>
      </c:catAx>
      <c:valAx>
        <c:axId val="59857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85695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Total Requests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2"/>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hbm_requests!$B$1:$B$507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80463</c:v>
                </c:pt>
                <c:pt idx="480">
                  <c:v>191922</c:v>
                </c:pt>
                <c:pt idx="481">
                  <c:v>199569</c:v>
                </c:pt>
                <c:pt idx="482">
                  <c:v>195285</c:v>
                </c:pt>
                <c:pt idx="483">
                  <c:v>188603</c:v>
                </c:pt>
                <c:pt idx="484">
                  <c:v>196265</c:v>
                </c:pt>
                <c:pt idx="485">
                  <c:v>169858</c:v>
                </c:pt>
                <c:pt idx="486">
                  <c:v>185912</c:v>
                </c:pt>
                <c:pt idx="487">
                  <c:v>200451</c:v>
                </c:pt>
                <c:pt idx="488">
                  <c:v>203777</c:v>
                </c:pt>
                <c:pt idx="489">
                  <c:v>199742</c:v>
                </c:pt>
                <c:pt idx="490">
                  <c:v>197147</c:v>
                </c:pt>
                <c:pt idx="491">
                  <c:v>199809</c:v>
                </c:pt>
                <c:pt idx="492">
                  <c:v>198962</c:v>
                </c:pt>
                <c:pt idx="493">
                  <c:v>195383</c:v>
                </c:pt>
                <c:pt idx="494">
                  <c:v>184600</c:v>
                </c:pt>
                <c:pt idx="495">
                  <c:v>197333</c:v>
                </c:pt>
                <c:pt idx="496">
                  <c:v>172153</c:v>
                </c:pt>
                <c:pt idx="497">
                  <c:v>189240</c:v>
                </c:pt>
                <c:pt idx="498">
                  <c:v>200408</c:v>
                </c:pt>
                <c:pt idx="499">
                  <c:v>203401</c:v>
                </c:pt>
                <c:pt idx="500">
                  <c:v>199698</c:v>
                </c:pt>
                <c:pt idx="501">
                  <c:v>196958</c:v>
                </c:pt>
                <c:pt idx="502">
                  <c:v>200088</c:v>
                </c:pt>
                <c:pt idx="503">
                  <c:v>198599</c:v>
                </c:pt>
                <c:pt idx="504">
                  <c:v>194437</c:v>
                </c:pt>
                <c:pt idx="505">
                  <c:v>130217</c:v>
                </c:pt>
                <c:pt idx="506">
                  <c:v>0</c:v>
                </c:pt>
              </c:numCache>
            </c:numRef>
          </c:val>
          <c:smooth val="0"/>
          <c:extLst>
            <c:ext xmlns:c16="http://schemas.microsoft.com/office/drawing/2014/chart" uri="{C3380CC4-5D6E-409C-BE32-E72D297353CC}">
              <c16:uniqueId val="{00000000-BCA7-4281-86FE-9A7C29B7DB91}"/>
            </c:ext>
          </c:extLst>
        </c:ser>
        <c:ser>
          <c:idx val="1"/>
          <c:order val="1"/>
          <c:spPr>
            <a:ln w="28575" cap="rnd">
              <a:solidFill>
                <a:schemeClr val="accent4"/>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hbm_requests!$C$1:$C$507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80568</c:v>
                </c:pt>
                <c:pt idx="480">
                  <c:v>191465</c:v>
                </c:pt>
                <c:pt idx="481">
                  <c:v>199282</c:v>
                </c:pt>
                <c:pt idx="482">
                  <c:v>195292</c:v>
                </c:pt>
                <c:pt idx="483">
                  <c:v>188209</c:v>
                </c:pt>
                <c:pt idx="484">
                  <c:v>196253</c:v>
                </c:pt>
                <c:pt idx="485">
                  <c:v>169594</c:v>
                </c:pt>
                <c:pt idx="486">
                  <c:v>185531</c:v>
                </c:pt>
                <c:pt idx="487">
                  <c:v>200771</c:v>
                </c:pt>
                <c:pt idx="488">
                  <c:v>203208</c:v>
                </c:pt>
                <c:pt idx="489">
                  <c:v>199802</c:v>
                </c:pt>
                <c:pt idx="490">
                  <c:v>196926</c:v>
                </c:pt>
                <c:pt idx="491">
                  <c:v>199740</c:v>
                </c:pt>
                <c:pt idx="492">
                  <c:v>199101</c:v>
                </c:pt>
                <c:pt idx="493">
                  <c:v>195337</c:v>
                </c:pt>
                <c:pt idx="494">
                  <c:v>184693</c:v>
                </c:pt>
                <c:pt idx="495">
                  <c:v>197105</c:v>
                </c:pt>
                <c:pt idx="496">
                  <c:v>171928</c:v>
                </c:pt>
                <c:pt idx="497">
                  <c:v>189355</c:v>
                </c:pt>
                <c:pt idx="498">
                  <c:v>200255</c:v>
                </c:pt>
                <c:pt idx="499">
                  <c:v>203704</c:v>
                </c:pt>
                <c:pt idx="500">
                  <c:v>199770</c:v>
                </c:pt>
                <c:pt idx="501">
                  <c:v>196914</c:v>
                </c:pt>
                <c:pt idx="502">
                  <c:v>199753</c:v>
                </c:pt>
                <c:pt idx="503">
                  <c:v>198388</c:v>
                </c:pt>
                <c:pt idx="504">
                  <c:v>194618</c:v>
                </c:pt>
                <c:pt idx="505">
                  <c:v>130372</c:v>
                </c:pt>
                <c:pt idx="506">
                  <c:v>0</c:v>
                </c:pt>
              </c:numCache>
            </c:numRef>
          </c:val>
          <c:smooth val="0"/>
          <c:extLst>
            <c:ext xmlns:c16="http://schemas.microsoft.com/office/drawing/2014/chart" uri="{C3380CC4-5D6E-409C-BE32-E72D297353CC}">
              <c16:uniqueId val="{00000001-BCA7-4281-86FE-9A7C29B7DB91}"/>
            </c:ext>
          </c:extLst>
        </c:ser>
        <c:ser>
          <c:idx val="2"/>
          <c:order val="2"/>
          <c:spPr>
            <a:ln w="28575" cap="rnd">
              <a:solidFill>
                <a:schemeClr val="accent6"/>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hbm_requests!$D$1:$D$507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80501</c:v>
                </c:pt>
                <c:pt idx="480">
                  <c:v>191658</c:v>
                </c:pt>
                <c:pt idx="481">
                  <c:v>199635</c:v>
                </c:pt>
                <c:pt idx="482">
                  <c:v>195359</c:v>
                </c:pt>
                <c:pt idx="483">
                  <c:v>188443</c:v>
                </c:pt>
                <c:pt idx="484">
                  <c:v>196163</c:v>
                </c:pt>
                <c:pt idx="485">
                  <c:v>169708</c:v>
                </c:pt>
                <c:pt idx="486">
                  <c:v>185805</c:v>
                </c:pt>
                <c:pt idx="487">
                  <c:v>200477</c:v>
                </c:pt>
                <c:pt idx="488">
                  <c:v>203382</c:v>
                </c:pt>
                <c:pt idx="489">
                  <c:v>199595</c:v>
                </c:pt>
                <c:pt idx="490">
                  <c:v>196846</c:v>
                </c:pt>
                <c:pt idx="491">
                  <c:v>199534</c:v>
                </c:pt>
                <c:pt idx="492">
                  <c:v>199067</c:v>
                </c:pt>
                <c:pt idx="493">
                  <c:v>195405</c:v>
                </c:pt>
                <c:pt idx="494">
                  <c:v>184760</c:v>
                </c:pt>
                <c:pt idx="495">
                  <c:v>197056</c:v>
                </c:pt>
                <c:pt idx="496">
                  <c:v>171965</c:v>
                </c:pt>
                <c:pt idx="497">
                  <c:v>188900</c:v>
                </c:pt>
                <c:pt idx="498">
                  <c:v>200256</c:v>
                </c:pt>
                <c:pt idx="499">
                  <c:v>203791</c:v>
                </c:pt>
                <c:pt idx="500">
                  <c:v>199694</c:v>
                </c:pt>
                <c:pt idx="501">
                  <c:v>196930</c:v>
                </c:pt>
                <c:pt idx="502">
                  <c:v>199849</c:v>
                </c:pt>
                <c:pt idx="503">
                  <c:v>198097</c:v>
                </c:pt>
                <c:pt idx="504">
                  <c:v>194753</c:v>
                </c:pt>
                <c:pt idx="505">
                  <c:v>130194</c:v>
                </c:pt>
                <c:pt idx="506">
                  <c:v>0</c:v>
                </c:pt>
              </c:numCache>
            </c:numRef>
          </c:val>
          <c:smooth val="0"/>
          <c:extLst>
            <c:ext xmlns:c16="http://schemas.microsoft.com/office/drawing/2014/chart" uri="{C3380CC4-5D6E-409C-BE32-E72D297353CC}">
              <c16:uniqueId val="{00000002-BCA7-4281-86FE-9A7C29B7DB91}"/>
            </c:ext>
          </c:extLst>
        </c:ser>
        <c:ser>
          <c:idx val="3"/>
          <c:order val="3"/>
          <c:spPr>
            <a:ln w="28575" cap="rnd">
              <a:solidFill>
                <a:schemeClr val="accent2">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hbm_requests!$E$1:$E$507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80403</c:v>
                </c:pt>
                <c:pt idx="480">
                  <c:v>191441</c:v>
                </c:pt>
                <c:pt idx="481">
                  <c:v>199176</c:v>
                </c:pt>
                <c:pt idx="482">
                  <c:v>195622</c:v>
                </c:pt>
                <c:pt idx="483">
                  <c:v>188241</c:v>
                </c:pt>
                <c:pt idx="484">
                  <c:v>196118</c:v>
                </c:pt>
                <c:pt idx="485">
                  <c:v>169668</c:v>
                </c:pt>
                <c:pt idx="486">
                  <c:v>185646</c:v>
                </c:pt>
                <c:pt idx="487">
                  <c:v>200295</c:v>
                </c:pt>
                <c:pt idx="488">
                  <c:v>203675</c:v>
                </c:pt>
                <c:pt idx="489">
                  <c:v>199496</c:v>
                </c:pt>
                <c:pt idx="490">
                  <c:v>196791</c:v>
                </c:pt>
                <c:pt idx="491">
                  <c:v>199302</c:v>
                </c:pt>
                <c:pt idx="492">
                  <c:v>198876</c:v>
                </c:pt>
                <c:pt idx="493">
                  <c:v>195124</c:v>
                </c:pt>
                <c:pt idx="494">
                  <c:v>184712</c:v>
                </c:pt>
                <c:pt idx="495">
                  <c:v>197120</c:v>
                </c:pt>
                <c:pt idx="496">
                  <c:v>171927</c:v>
                </c:pt>
                <c:pt idx="497">
                  <c:v>189005</c:v>
                </c:pt>
                <c:pt idx="498">
                  <c:v>200247</c:v>
                </c:pt>
                <c:pt idx="499">
                  <c:v>203300</c:v>
                </c:pt>
                <c:pt idx="500">
                  <c:v>199596</c:v>
                </c:pt>
                <c:pt idx="501">
                  <c:v>196837</c:v>
                </c:pt>
                <c:pt idx="502">
                  <c:v>199964</c:v>
                </c:pt>
                <c:pt idx="503">
                  <c:v>198065</c:v>
                </c:pt>
                <c:pt idx="504">
                  <c:v>194548</c:v>
                </c:pt>
                <c:pt idx="505">
                  <c:v>130211</c:v>
                </c:pt>
                <c:pt idx="506">
                  <c:v>0</c:v>
                </c:pt>
              </c:numCache>
            </c:numRef>
          </c:val>
          <c:smooth val="0"/>
          <c:extLst>
            <c:ext xmlns:c16="http://schemas.microsoft.com/office/drawing/2014/chart" uri="{C3380CC4-5D6E-409C-BE32-E72D297353CC}">
              <c16:uniqueId val="{00000003-BCA7-4281-86FE-9A7C29B7DB91}"/>
            </c:ext>
          </c:extLst>
        </c:ser>
        <c:ser>
          <c:idx val="4"/>
          <c:order val="4"/>
          <c:spPr>
            <a:ln w="28575" cap="rnd">
              <a:solidFill>
                <a:schemeClr val="accent4">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hbm_requests!$F$1:$F$507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80320</c:v>
                </c:pt>
                <c:pt idx="480">
                  <c:v>191546</c:v>
                </c:pt>
                <c:pt idx="481">
                  <c:v>199507</c:v>
                </c:pt>
                <c:pt idx="482">
                  <c:v>195403</c:v>
                </c:pt>
                <c:pt idx="483">
                  <c:v>188654</c:v>
                </c:pt>
                <c:pt idx="484">
                  <c:v>196348</c:v>
                </c:pt>
                <c:pt idx="485">
                  <c:v>169687</c:v>
                </c:pt>
                <c:pt idx="486">
                  <c:v>185704</c:v>
                </c:pt>
                <c:pt idx="487">
                  <c:v>200765</c:v>
                </c:pt>
                <c:pt idx="488">
                  <c:v>203624</c:v>
                </c:pt>
                <c:pt idx="489">
                  <c:v>200036</c:v>
                </c:pt>
                <c:pt idx="490">
                  <c:v>196959</c:v>
                </c:pt>
                <c:pt idx="491">
                  <c:v>199471</c:v>
                </c:pt>
                <c:pt idx="492">
                  <c:v>198893</c:v>
                </c:pt>
                <c:pt idx="493">
                  <c:v>195121</c:v>
                </c:pt>
                <c:pt idx="494">
                  <c:v>184821</c:v>
                </c:pt>
                <c:pt idx="495">
                  <c:v>197101</c:v>
                </c:pt>
                <c:pt idx="496">
                  <c:v>172161</c:v>
                </c:pt>
                <c:pt idx="497">
                  <c:v>189116</c:v>
                </c:pt>
                <c:pt idx="498">
                  <c:v>200502</c:v>
                </c:pt>
                <c:pt idx="499">
                  <c:v>203349</c:v>
                </c:pt>
                <c:pt idx="500">
                  <c:v>199832</c:v>
                </c:pt>
                <c:pt idx="501">
                  <c:v>197107</c:v>
                </c:pt>
                <c:pt idx="502">
                  <c:v>199647</c:v>
                </c:pt>
                <c:pt idx="503">
                  <c:v>198140</c:v>
                </c:pt>
                <c:pt idx="504">
                  <c:v>194899</c:v>
                </c:pt>
                <c:pt idx="505">
                  <c:v>130081</c:v>
                </c:pt>
                <c:pt idx="506">
                  <c:v>0</c:v>
                </c:pt>
              </c:numCache>
            </c:numRef>
          </c:val>
          <c:smooth val="0"/>
          <c:extLst>
            <c:ext xmlns:c16="http://schemas.microsoft.com/office/drawing/2014/chart" uri="{C3380CC4-5D6E-409C-BE32-E72D297353CC}">
              <c16:uniqueId val="{00000004-BCA7-4281-86FE-9A7C29B7DB91}"/>
            </c:ext>
          </c:extLst>
        </c:ser>
        <c:ser>
          <c:idx val="5"/>
          <c:order val="5"/>
          <c:spPr>
            <a:ln w="28575" cap="rnd">
              <a:solidFill>
                <a:schemeClr val="accent6">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hbm_requests!$G$1:$G$507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80524</c:v>
                </c:pt>
                <c:pt idx="480">
                  <c:v>191521</c:v>
                </c:pt>
                <c:pt idx="481">
                  <c:v>199247</c:v>
                </c:pt>
                <c:pt idx="482">
                  <c:v>195564</c:v>
                </c:pt>
                <c:pt idx="483">
                  <c:v>188733</c:v>
                </c:pt>
                <c:pt idx="484">
                  <c:v>196252</c:v>
                </c:pt>
                <c:pt idx="485">
                  <c:v>169706</c:v>
                </c:pt>
                <c:pt idx="486">
                  <c:v>185601</c:v>
                </c:pt>
                <c:pt idx="487">
                  <c:v>200649</c:v>
                </c:pt>
                <c:pt idx="488">
                  <c:v>203582</c:v>
                </c:pt>
                <c:pt idx="489">
                  <c:v>199596</c:v>
                </c:pt>
                <c:pt idx="490">
                  <c:v>196913</c:v>
                </c:pt>
                <c:pt idx="491">
                  <c:v>199739</c:v>
                </c:pt>
                <c:pt idx="492">
                  <c:v>198943</c:v>
                </c:pt>
                <c:pt idx="493">
                  <c:v>195268</c:v>
                </c:pt>
                <c:pt idx="494">
                  <c:v>184628</c:v>
                </c:pt>
                <c:pt idx="495">
                  <c:v>197253</c:v>
                </c:pt>
                <c:pt idx="496">
                  <c:v>171936</c:v>
                </c:pt>
                <c:pt idx="497">
                  <c:v>189352</c:v>
                </c:pt>
                <c:pt idx="498">
                  <c:v>200475</c:v>
                </c:pt>
                <c:pt idx="499">
                  <c:v>203472</c:v>
                </c:pt>
                <c:pt idx="500">
                  <c:v>199797</c:v>
                </c:pt>
                <c:pt idx="501">
                  <c:v>197160</c:v>
                </c:pt>
                <c:pt idx="502">
                  <c:v>199779</c:v>
                </c:pt>
                <c:pt idx="503">
                  <c:v>198043</c:v>
                </c:pt>
                <c:pt idx="504">
                  <c:v>194832</c:v>
                </c:pt>
                <c:pt idx="505">
                  <c:v>130237</c:v>
                </c:pt>
                <c:pt idx="506">
                  <c:v>0</c:v>
                </c:pt>
              </c:numCache>
            </c:numRef>
          </c:val>
          <c:smooth val="0"/>
          <c:extLst>
            <c:ext xmlns:c16="http://schemas.microsoft.com/office/drawing/2014/chart" uri="{C3380CC4-5D6E-409C-BE32-E72D297353CC}">
              <c16:uniqueId val="{00000005-BCA7-4281-86FE-9A7C29B7DB91}"/>
            </c:ext>
          </c:extLst>
        </c:ser>
        <c:ser>
          <c:idx val="6"/>
          <c:order val="6"/>
          <c:spPr>
            <a:ln w="28575" cap="rnd">
              <a:solidFill>
                <a:schemeClr val="accent2">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hbm_requests!$H$1:$H$507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80526</c:v>
                </c:pt>
                <c:pt idx="480">
                  <c:v>191446</c:v>
                </c:pt>
                <c:pt idx="481">
                  <c:v>199360</c:v>
                </c:pt>
                <c:pt idx="482">
                  <c:v>195515</c:v>
                </c:pt>
                <c:pt idx="483">
                  <c:v>188658</c:v>
                </c:pt>
                <c:pt idx="484">
                  <c:v>196011</c:v>
                </c:pt>
                <c:pt idx="485">
                  <c:v>169808</c:v>
                </c:pt>
                <c:pt idx="486">
                  <c:v>185911</c:v>
                </c:pt>
                <c:pt idx="487">
                  <c:v>200513</c:v>
                </c:pt>
                <c:pt idx="488">
                  <c:v>203457</c:v>
                </c:pt>
                <c:pt idx="489">
                  <c:v>199729</c:v>
                </c:pt>
                <c:pt idx="490">
                  <c:v>196911</c:v>
                </c:pt>
                <c:pt idx="491">
                  <c:v>199452</c:v>
                </c:pt>
                <c:pt idx="492">
                  <c:v>199070</c:v>
                </c:pt>
                <c:pt idx="493">
                  <c:v>195270</c:v>
                </c:pt>
                <c:pt idx="494">
                  <c:v>184808</c:v>
                </c:pt>
                <c:pt idx="495">
                  <c:v>196935</c:v>
                </c:pt>
                <c:pt idx="496">
                  <c:v>171983</c:v>
                </c:pt>
                <c:pt idx="497">
                  <c:v>189160</c:v>
                </c:pt>
                <c:pt idx="498">
                  <c:v>200534</c:v>
                </c:pt>
                <c:pt idx="499">
                  <c:v>203593</c:v>
                </c:pt>
                <c:pt idx="500">
                  <c:v>199652</c:v>
                </c:pt>
                <c:pt idx="501">
                  <c:v>197003</c:v>
                </c:pt>
                <c:pt idx="502">
                  <c:v>199655</c:v>
                </c:pt>
                <c:pt idx="503">
                  <c:v>198201</c:v>
                </c:pt>
                <c:pt idx="504">
                  <c:v>194450</c:v>
                </c:pt>
                <c:pt idx="505">
                  <c:v>130276</c:v>
                </c:pt>
                <c:pt idx="506">
                  <c:v>0</c:v>
                </c:pt>
              </c:numCache>
            </c:numRef>
          </c:val>
          <c:smooth val="0"/>
          <c:extLst>
            <c:ext xmlns:c16="http://schemas.microsoft.com/office/drawing/2014/chart" uri="{C3380CC4-5D6E-409C-BE32-E72D297353CC}">
              <c16:uniqueId val="{00000006-BCA7-4281-86FE-9A7C29B7DB91}"/>
            </c:ext>
          </c:extLst>
        </c:ser>
        <c:ser>
          <c:idx val="7"/>
          <c:order val="7"/>
          <c:spPr>
            <a:ln w="28575" cap="rnd">
              <a:solidFill>
                <a:schemeClr val="accent4">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hbm_requests!$I$1:$I$507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80530</c:v>
                </c:pt>
                <c:pt idx="480">
                  <c:v>191565</c:v>
                </c:pt>
                <c:pt idx="481">
                  <c:v>199760</c:v>
                </c:pt>
                <c:pt idx="482">
                  <c:v>195130</c:v>
                </c:pt>
                <c:pt idx="483">
                  <c:v>188652</c:v>
                </c:pt>
                <c:pt idx="484">
                  <c:v>195989</c:v>
                </c:pt>
                <c:pt idx="485">
                  <c:v>169875</c:v>
                </c:pt>
                <c:pt idx="486">
                  <c:v>185642</c:v>
                </c:pt>
                <c:pt idx="487">
                  <c:v>200566</c:v>
                </c:pt>
                <c:pt idx="488">
                  <c:v>203442</c:v>
                </c:pt>
                <c:pt idx="489">
                  <c:v>199813</c:v>
                </c:pt>
                <c:pt idx="490">
                  <c:v>197005</c:v>
                </c:pt>
                <c:pt idx="491">
                  <c:v>199411</c:v>
                </c:pt>
                <c:pt idx="492">
                  <c:v>199022</c:v>
                </c:pt>
                <c:pt idx="493">
                  <c:v>195228</c:v>
                </c:pt>
                <c:pt idx="494">
                  <c:v>184558</c:v>
                </c:pt>
                <c:pt idx="495">
                  <c:v>197232</c:v>
                </c:pt>
                <c:pt idx="496">
                  <c:v>172185</c:v>
                </c:pt>
                <c:pt idx="497">
                  <c:v>189238</c:v>
                </c:pt>
                <c:pt idx="498">
                  <c:v>200604</c:v>
                </c:pt>
                <c:pt idx="499">
                  <c:v>203730</c:v>
                </c:pt>
                <c:pt idx="500">
                  <c:v>199986</c:v>
                </c:pt>
                <c:pt idx="501">
                  <c:v>197016</c:v>
                </c:pt>
                <c:pt idx="502">
                  <c:v>199859</c:v>
                </c:pt>
                <c:pt idx="503">
                  <c:v>198478</c:v>
                </c:pt>
                <c:pt idx="504">
                  <c:v>194623</c:v>
                </c:pt>
                <c:pt idx="505">
                  <c:v>130171</c:v>
                </c:pt>
                <c:pt idx="506">
                  <c:v>0</c:v>
                </c:pt>
              </c:numCache>
            </c:numRef>
          </c:val>
          <c:smooth val="0"/>
          <c:extLst>
            <c:ext xmlns:c16="http://schemas.microsoft.com/office/drawing/2014/chart" uri="{C3380CC4-5D6E-409C-BE32-E72D297353CC}">
              <c16:uniqueId val="{00000007-BCA7-4281-86FE-9A7C29B7DB91}"/>
            </c:ext>
          </c:extLst>
        </c:ser>
        <c:dLbls>
          <c:showLegendKey val="0"/>
          <c:showVal val="0"/>
          <c:showCatName val="0"/>
          <c:showSerName val="0"/>
          <c:showPercent val="0"/>
          <c:showBubbleSize val="0"/>
        </c:dLbls>
        <c:smooth val="0"/>
        <c:axId val="766737992"/>
        <c:axId val="766734056"/>
      </c:lineChart>
      <c:catAx>
        <c:axId val="76673799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(µs)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6734056"/>
        <c:crosses val="autoZero"/>
        <c:auto val="1"/>
        <c:lblAlgn val="ctr"/>
        <c:lblOffset val="100"/>
        <c:noMultiLvlLbl val="0"/>
      </c:catAx>
      <c:valAx>
        <c:axId val="7667340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67379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Total Requests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2"/>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hbm_requests!$B$465:$B$507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80463</c:v>
                </c:pt>
                <c:pt idx="16">
                  <c:v>191922</c:v>
                </c:pt>
                <c:pt idx="17">
                  <c:v>199569</c:v>
                </c:pt>
                <c:pt idx="18">
                  <c:v>195285</c:v>
                </c:pt>
                <c:pt idx="19">
                  <c:v>188603</c:v>
                </c:pt>
                <c:pt idx="20">
                  <c:v>196265</c:v>
                </c:pt>
                <c:pt idx="21">
                  <c:v>169858</c:v>
                </c:pt>
                <c:pt idx="22">
                  <c:v>185912</c:v>
                </c:pt>
                <c:pt idx="23">
                  <c:v>200451</c:v>
                </c:pt>
                <c:pt idx="24">
                  <c:v>203777</c:v>
                </c:pt>
                <c:pt idx="25">
                  <c:v>199742</c:v>
                </c:pt>
                <c:pt idx="26">
                  <c:v>197147</c:v>
                </c:pt>
                <c:pt idx="27">
                  <c:v>199809</c:v>
                </c:pt>
                <c:pt idx="28">
                  <c:v>198962</c:v>
                </c:pt>
                <c:pt idx="29">
                  <c:v>195383</c:v>
                </c:pt>
                <c:pt idx="30">
                  <c:v>184600</c:v>
                </c:pt>
                <c:pt idx="31">
                  <c:v>197333</c:v>
                </c:pt>
                <c:pt idx="32">
                  <c:v>172153</c:v>
                </c:pt>
                <c:pt idx="33">
                  <c:v>189240</c:v>
                </c:pt>
                <c:pt idx="34">
                  <c:v>200408</c:v>
                </c:pt>
                <c:pt idx="35">
                  <c:v>203401</c:v>
                </c:pt>
                <c:pt idx="36">
                  <c:v>199698</c:v>
                </c:pt>
                <c:pt idx="37">
                  <c:v>196958</c:v>
                </c:pt>
                <c:pt idx="38">
                  <c:v>200088</c:v>
                </c:pt>
                <c:pt idx="39">
                  <c:v>198599</c:v>
                </c:pt>
                <c:pt idx="40">
                  <c:v>194437</c:v>
                </c:pt>
                <c:pt idx="41">
                  <c:v>130217</c:v>
                </c:pt>
                <c:pt idx="42">
                  <c:v>0</c:v>
                </c:pt>
              </c:numCache>
            </c:numRef>
          </c:val>
          <c:smooth val="0"/>
          <c:extLst>
            <c:ext xmlns:c16="http://schemas.microsoft.com/office/drawing/2014/chart" uri="{C3380CC4-5D6E-409C-BE32-E72D297353CC}">
              <c16:uniqueId val="{00000000-FD4F-428D-8F3A-4C2757D519BD}"/>
            </c:ext>
          </c:extLst>
        </c:ser>
        <c:ser>
          <c:idx val="1"/>
          <c:order val="1"/>
          <c:spPr>
            <a:ln w="28575" cap="rnd">
              <a:solidFill>
                <a:schemeClr val="accent4"/>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hbm_requests!$C$465:$C$507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80568</c:v>
                </c:pt>
                <c:pt idx="16">
                  <c:v>191465</c:v>
                </c:pt>
                <c:pt idx="17">
                  <c:v>199282</c:v>
                </c:pt>
                <c:pt idx="18">
                  <c:v>195292</c:v>
                </c:pt>
                <c:pt idx="19">
                  <c:v>188209</c:v>
                </c:pt>
                <c:pt idx="20">
                  <c:v>196253</c:v>
                </c:pt>
                <c:pt idx="21">
                  <c:v>169594</c:v>
                </c:pt>
                <c:pt idx="22">
                  <c:v>185531</c:v>
                </c:pt>
                <c:pt idx="23">
                  <c:v>200771</c:v>
                </c:pt>
                <c:pt idx="24">
                  <c:v>203208</c:v>
                </c:pt>
                <c:pt idx="25">
                  <c:v>199802</c:v>
                </c:pt>
                <c:pt idx="26">
                  <c:v>196926</c:v>
                </c:pt>
                <c:pt idx="27">
                  <c:v>199740</c:v>
                </c:pt>
                <c:pt idx="28">
                  <c:v>199101</c:v>
                </c:pt>
                <c:pt idx="29">
                  <c:v>195337</c:v>
                </c:pt>
                <c:pt idx="30">
                  <c:v>184693</c:v>
                </c:pt>
                <c:pt idx="31">
                  <c:v>197105</c:v>
                </c:pt>
                <c:pt idx="32">
                  <c:v>171928</c:v>
                </c:pt>
                <c:pt idx="33">
                  <c:v>189355</c:v>
                </c:pt>
                <c:pt idx="34">
                  <c:v>200255</c:v>
                </c:pt>
                <c:pt idx="35">
                  <c:v>203704</c:v>
                </c:pt>
                <c:pt idx="36">
                  <c:v>199770</c:v>
                </c:pt>
                <c:pt idx="37">
                  <c:v>196914</c:v>
                </c:pt>
                <c:pt idx="38">
                  <c:v>199753</c:v>
                </c:pt>
                <c:pt idx="39">
                  <c:v>198388</c:v>
                </c:pt>
                <c:pt idx="40">
                  <c:v>194618</c:v>
                </c:pt>
                <c:pt idx="41">
                  <c:v>130372</c:v>
                </c:pt>
                <c:pt idx="42">
                  <c:v>0</c:v>
                </c:pt>
              </c:numCache>
            </c:numRef>
          </c:val>
          <c:smooth val="0"/>
          <c:extLst>
            <c:ext xmlns:c16="http://schemas.microsoft.com/office/drawing/2014/chart" uri="{C3380CC4-5D6E-409C-BE32-E72D297353CC}">
              <c16:uniqueId val="{00000001-FD4F-428D-8F3A-4C2757D519BD}"/>
            </c:ext>
          </c:extLst>
        </c:ser>
        <c:ser>
          <c:idx val="2"/>
          <c:order val="2"/>
          <c:spPr>
            <a:ln w="28575" cap="rnd">
              <a:solidFill>
                <a:schemeClr val="accent6"/>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hbm_requests!$D$465:$D$507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80501</c:v>
                </c:pt>
                <c:pt idx="16">
                  <c:v>191658</c:v>
                </c:pt>
                <c:pt idx="17">
                  <c:v>199635</c:v>
                </c:pt>
                <c:pt idx="18">
                  <c:v>195359</c:v>
                </c:pt>
                <c:pt idx="19">
                  <c:v>188443</c:v>
                </c:pt>
                <c:pt idx="20">
                  <c:v>196163</c:v>
                </c:pt>
                <c:pt idx="21">
                  <c:v>169708</c:v>
                </c:pt>
                <c:pt idx="22">
                  <c:v>185805</c:v>
                </c:pt>
                <c:pt idx="23">
                  <c:v>200477</c:v>
                </c:pt>
                <c:pt idx="24">
                  <c:v>203382</c:v>
                </c:pt>
                <c:pt idx="25">
                  <c:v>199595</c:v>
                </c:pt>
                <c:pt idx="26">
                  <c:v>196846</c:v>
                </c:pt>
                <c:pt idx="27">
                  <c:v>199534</c:v>
                </c:pt>
                <c:pt idx="28">
                  <c:v>199067</c:v>
                </c:pt>
                <c:pt idx="29">
                  <c:v>195405</c:v>
                </c:pt>
                <c:pt idx="30">
                  <c:v>184760</c:v>
                </c:pt>
                <c:pt idx="31">
                  <c:v>197056</c:v>
                </c:pt>
                <c:pt idx="32">
                  <c:v>171965</c:v>
                </c:pt>
                <c:pt idx="33">
                  <c:v>188900</c:v>
                </c:pt>
                <c:pt idx="34">
                  <c:v>200256</c:v>
                </c:pt>
                <c:pt idx="35">
                  <c:v>203791</c:v>
                </c:pt>
                <c:pt idx="36">
                  <c:v>199694</c:v>
                </c:pt>
                <c:pt idx="37">
                  <c:v>196930</c:v>
                </c:pt>
                <c:pt idx="38">
                  <c:v>199849</c:v>
                </c:pt>
                <c:pt idx="39">
                  <c:v>198097</c:v>
                </c:pt>
                <c:pt idx="40">
                  <c:v>194753</c:v>
                </c:pt>
                <c:pt idx="41">
                  <c:v>130194</c:v>
                </c:pt>
                <c:pt idx="42">
                  <c:v>0</c:v>
                </c:pt>
              </c:numCache>
            </c:numRef>
          </c:val>
          <c:smooth val="0"/>
          <c:extLst>
            <c:ext xmlns:c16="http://schemas.microsoft.com/office/drawing/2014/chart" uri="{C3380CC4-5D6E-409C-BE32-E72D297353CC}">
              <c16:uniqueId val="{00000002-FD4F-428D-8F3A-4C2757D519BD}"/>
            </c:ext>
          </c:extLst>
        </c:ser>
        <c:ser>
          <c:idx val="3"/>
          <c:order val="3"/>
          <c:spPr>
            <a:ln w="28575" cap="rnd">
              <a:solidFill>
                <a:schemeClr val="accent2">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hbm_requests!$E$465:$E$507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80403</c:v>
                </c:pt>
                <c:pt idx="16">
                  <c:v>191441</c:v>
                </c:pt>
                <c:pt idx="17">
                  <c:v>199176</c:v>
                </c:pt>
                <c:pt idx="18">
                  <c:v>195622</c:v>
                </c:pt>
                <c:pt idx="19">
                  <c:v>188241</c:v>
                </c:pt>
                <c:pt idx="20">
                  <c:v>196118</c:v>
                </c:pt>
                <c:pt idx="21">
                  <c:v>169668</c:v>
                </c:pt>
                <c:pt idx="22">
                  <c:v>185646</c:v>
                </c:pt>
                <c:pt idx="23">
                  <c:v>200295</c:v>
                </c:pt>
                <c:pt idx="24">
                  <c:v>203675</c:v>
                </c:pt>
                <c:pt idx="25">
                  <c:v>199496</c:v>
                </c:pt>
                <c:pt idx="26">
                  <c:v>196791</c:v>
                </c:pt>
                <c:pt idx="27">
                  <c:v>199302</c:v>
                </c:pt>
                <c:pt idx="28">
                  <c:v>198876</c:v>
                </c:pt>
                <c:pt idx="29">
                  <c:v>195124</c:v>
                </c:pt>
                <c:pt idx="30">
                  <c:v>184712</c:v>
                </c:pt>
                <c:pt idx="31">
                  <c:v>197120</c:v>
                </c:pt>
                <c:pt idx="32">
                  <c:v>171927</c:v>
                </c:pt>
                <c:pt idx="33">
                  <c:v>189005</c:v>
                </c:pt>
                <c:pt idx="34">
                  <c:v>200247</c:v>
                </c:pt>
                <c:pt idx="35">
                  <c:v>203300</c:v>
                </c:pt>
                <c:pt idx="36">
                  <c:v>199596</c:v>
                </c:pt>
                <c:pt idx="37">
                  <c:v>196837</c:v>
                </c:pt>
                <c:pt idx="38">
                  <c:v>199964</c:v>
                </c:pt>
                <c:pt idx="39">
                  <c:v>198065</c:v>
                </c:pt>
                <c:pt idx="40">
                  <c:v>194548</c:v>
                </c:pt>
                <c:pt idx="41">
                  <c:v>130211</c:v>
                </c:pt>
                <c:pt idx="42">
                  <c:v>0</c:v>
                </c:pt>
              </c:numCache>
            </c:numRef>
          </c:val>
          <c:smooth val="0"/>
          <c:extLst>
            <c:ext xmlns:c16="http://schemas.microsoft.com/office/drawing/2014/chart" uri="{C3380CC4-5D6E-409C-BE32-E72D297353CC}">
              <c16:uniqueId val="{00000003-FD4F-428D-8F3A-4C2757D519BD}"/>
            </c:ext>
          </c:extLst>
        </c:ser>
        <c:ser>
          <c:idx val="4"/>
          <c:order val="4"/>
          <c:spPr>
            <a:ln w="28575" cap="rnd">
              <a:solidFill>
                <a:schemeClr val="accent4">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hbm_requests!$F$465:$F$507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80320</c:v>
                </c:pt>
                <c:pt idx="16">
                  <c:v>191546</c:v>
                </c:pt>
                <c:pt idx="17">
                  <c:v>199507</c:v>
                </c:pt>
                <c:pt idx="18">
                  <c:v>195403</c:v>
                </c:pt>
                <c:pt idx="19">
                  <c:v>188654</c:v>
                </c:pt>
                <c:pt idx="20">
                  <c:v>196348</c:v>
                </c:pt>
                <c:pt idx="21">
                  <c:v>169687</c:v>
                </c:pt>
                <c:pt idx="22">
                  <c:v>185704</c:v>
                </c:pt>
                <c:pt idx="23">
                  <c:v>200765</c:v>
                </c:pt>
                <c:pt idx="24">
                  <c:v>203624</c:v>
                </c:pt>
                <c:pt idx="25">
                  <c:v>200036</c:v>
                </c:pt>
                <c:pt idx="26">
                  <c:v>196959</c:v>
                </c:pt>
                <c:pt idx="27">
                  <c:v>199471</c:v>
                </c:pt>
                <c:pt idx="28">
                  <c:v>198893</c:v>
                </c:pt>
                <c:pt idx="29">
                  <c:v>195121</c:v>
                </c:pt>
                <c:pt idx="30">
                  <c:v>184821</c:v>
                </c:pt>
                <c:pt idx="31">
                  <c:v>197101</c:v>
                </c:pt>
                <c:pt idx="32">
                  <c:v>172161</c:v>
                </c:pt>
                <c:pt idx="33">
                  <c:v>189116</c:v>
                </c:pt>
                <c:pt idx="34">
                  <c:v>200502</c:v>
                </c:pt>
                <c:pt idx="35">
                  <c:v>203349</c:v>
                </c:pt>
                <c:pt idx="36">
                  <c:v>199832</c:v>
                </c:pt>
                <c:pt idx="37">
                  <c:v>197107</c:v>
                </c:pt>
                <c:pt idx="38">
                  <c:v>199647</c:v>
                </c:pt>
                <c:pt idx="39">
                  <c:v>198140</c:v>
                </c:pt>
                <c:pt idx="40">
                  <c:v>194899</c:v>
                </c:pt>
                <c:pt idx="41">
                  <c:v>130081</c:v>
                </c:pt>
                <c:pt idx="42">
                  <c:v>0</c:v>
                </c:pt>
              </c:numCache>
            </c:numRef>
          </c:val>
          <c:smooth val="0"/>
          <c:extLst>
            <c:ext xmlns:c16="http://schemas.microsoft.com/office/drawing/2014/chart" uri="{C3380CC4-5D6E-409C-BE32-E72D297353CC}">
              <c16:uniqueId val="{00000004-FD4F-428D-8F3A-4C2757D519BD}"/>
            </c:ext>
          </c:extLst>
        </c:ser>
        <c:ser>
          <c:idx val="5"/>
          <c:order val="5"/>
          <c:spPr>
            <a:ln w="28575" cap="rnd">
              <a:solidFill>
                <a:schemeClr val="accent6">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hbm_requests!$G$465:$G$507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80524</c:v>
                </c:pt>
                <c:pt idx="16">
                  <c:v>191521</c:v>
                </c:pt>
                <c:pt idx="17">
                  <c:v>199247</c:v>
                </c:pt>
                <c:pt idx="18">
                  <c:v>195564</c:v>
                </c:pt>
                <c:pt idx="19">
                  <c:v>188733</c:v>
                </c:pt>
                <c:pt idx="20">
                  <c:v>196252</c:v>
                </c:pt>
                <c:pt idx="21">
                  <c:v>169706</c:v>
                </c:pt>
                <c:pt idx="22">
                  <c:v>185601</c:v>
                </c:pt>
                <c:pt idx="23">
                  <c:v>200649</c:v>
                </c:pt>
                <c:pt idx="24">
                  <c:v>203582</c:v>
                </c:pt>
                <c:pt idx="25">
                  <c:v>199596</c:v>
                </c:pt>
                <c:pt idx="26">
                  <c:v>196913</c:v>
                </c:pt>
                <c:pt idx="27">
                  <c:v>199739</c:v>
                </c:pt>
                <c:pt idx="28">
                  <c:v>198943</c:v>
                </c:pt>
                <c:pt idx="29">
                  <c:v>195268</c:v>
                </c:pt>
                <c:pt idx="30">
                  <c:v>184628</c:v>
                </c:pt>
                <c:pt idx="31">
                  <c:v>197253</c:v>
                </c:pt>
                <c:pt idx="32">
                  <c:v>171936</c:v>
                </c:pt>
                <c:pt idx="33">
                  <c:v>189352</c:v>
                </c:pt>
                <c:pt idx="34">
                  <c:v>200475</c:v>
                </c:pt>
                <c:pt idx="35">
                  <c:v>203472</c:v>
                </c:pt>
                <c:pt idx="36">
                  <c:v>199797</c:v>
                </c:pt>
                <c:pt idx="37">
                  <c:v>197160</c:v>
                </c:pt>
                <c:pt idx="38">
                  <c:v>199779</c:v>
                </c:pt>
                <c:pt idx="39">
                  <c:v>198043</c:v>
                </c:pt>
                <c:pt idx="40">
                  <c:v>194832</c:v>
                </c:pt>
                <c:pt idx="41">
                  <c:v>130237</c:v>
                </c:pt>
                <c:pt idx="42">
                  <c:v>0</c:v>
                </c:pt>
              </c:numCache>
            </c:numRef>
          </c:val>
          <c:smooth val="0"/>
          <c:extLst>
            <c:ext xmlns:c16="http://schemas.microsoft.com/office/drawing/2014/chart" uri="{C3380CC4-5D6E-409C-BE32-E72D297353CC}">
              <c16:uniqueId val="{00000005-FD4F-428D-8F3A-4C2757D519BD}"/>
            </c:ext>
          </c:extLst>
        </c:ser>
        <c:ser>
          <c:idx val="6"/>
          <c:order val="6"/>
          <c:spPr>
            <a:ln w="28575" cap="rnd">
              <a:solidFill>
                <a:schemeClr val="accent2">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hbm_requests!$H$465:$H$507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80526</c:v>
                </c:pt>
                <c:pt idx="16">
                  <c:v>191446</c:v>
                </c:pt>
                <c:pt idx="17">
                  <c:v>199360</c:v>
                </c:pt>
                <c:pt idx="18">
                  <c:v>195515</c:v>
                </c:pt>
                <c:pt idx="19">
                  <c:v>188658</c:v>
                </c:pt>
                <c:pt idx="20">
                  <c:v>196011</c:v>
                </c:pt>
                <c:pt idx="21">
                  <c:v>169808</c:v>
                </c:pt>
                <c:pt idx="22">
                  <c:v>185911</c:v>
                </c:pt>
                <c:pt idx="23">
                  <c:v>200513</c:v>
                </c:pt>
                <c:pt idx="24">
                  <c:v>203457</c:v>
                </c:pt>
                <c:pt idx="25">
                  <c:v>199729</c:v>
                </c:pt>
                <c:pt idx="26">
                  <c:v>196911</c:v>
                </c:pt>
                <c:pt idx="27">
                  <c:v>199452</c:v>
                </c:pt>
                <c:pt idx="28">
                  <c:v>199070</c:v>
                </c:pt>
                <c:pt idx="29">
                  <c:v>195270</c:v>
                </c:pt>
                <c:pt idx="30">
                  <c:v>184808</c:v>
                </c:pt>
                <c:pt idx="31">
                  <c:v>196935</c:v>
                </c:pt>
                <c:pt idx="32">
                  <c:v>171983</c:v>
                </c:pt>
                <c:pt idx="33">
                  <c:v>189160</c:v>
                </c:pt>
                <c:pt idx="34">
                  <c:v>200534</c:v>
                </c:pt>
                <c:pt idx="35">
                  <c:v>203593</c:v>
                </c:pt>
                <c:pt idx="36">
                  <c:v>199652</c:v>
                </c:pt>
                <c:pt idx="37">
                  <c:v>197003</c:v>
                </c:pt>
                <c:pt idx="38">
                  <c:v>199655</c:v>
                </c:pt>
                <c:pt idx="39">
                  <c:v>198201</c:v>
                </c:pt>
                <c:pt idx="40">
                  <c:v>194450</c:v>
                </c:pt>
                <c:pt idx="41">
                  <c:v>130276</c:v>
                </c:pt>
                <c:pt idx="42">
                  <c:v>0</c:v>
                </c:pt>
              </c:numCache>
            </c:numRef>
          </c:val>
          <c:smooth val="0"/>
          <c:extLst>
            <c:ext xmlns:c16="http://schemas.microsoft.com/office/drawing/2014/chart" uri="{C3380CC4-5D6E-409C-BE32-E72D297353CC}">
              <c16:uniqueId val="{00000006-FD4F-428D-8F3A-4C2757D519BD}"/>
            </c:ext>
          </c:extLst>
        </c:ser>
        <c:ser>
          <c:idx val="7"/>
          <c:order val="7"/>
          <c:spPr>
            <a:ln w="28575" cap="rnd">
              <a:solidFill>
                <a:schemeClr val="accent4">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hbm_requests!$I$465:$I$507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80530</c:v>
                </c:pt>
                <c:pt idx="16">
                  <c:v>191565</c:v>
                </c:pt>
                <c:pt idx="17">
                  <c:v>199760</c:v>
                </c:pt>
                <c:pt idx="18">
                  <c:v>195130</c:v>
                </c:pt>
                <c:pt idx="19">
                  <c:v>188652</c:v>
                </c:pt>
                <c:pt idx="20">
                  <c:v>195989</c:v>
                </c:pt>
                <c:pt idx="21">
                  <c:v>169875</c:v>
                </c:pt>
                <c:pt idx="22">
                  <c:v>185642</c:v>
                </c:pt>
                <c:pt idx="23">
                  <c:v>200566</c:v>
                </c:pt>
                <c:pt idx="24">
                  <c:v>203442</c:v>
                </c:pt>
                <c:pt idx="25">
                  <c:v>199813</c:v>
                </c:pt>
                <c:pt idx="26">
                  <c:v>197005</c:v>
                </c:pt>
                <c:pt idx="27">
                  <c:v>199411</c:v>
                </c:pt>
                <c:pt idx="28">
                  <c:v>199022</c:v>
                </c:pt>
                <c:pt idx="29">
                  <c:v>195228</c:v>
                </c:pt>
                <c:pt idx="30">
                  <c:v>184558</c:v>
                </c:pt>
                <c:pt idx="31">
                  <c:v>197232</c:v>
                </c:pt>
                <c:pt idx="32">
                  <c:v>172185</c:v>
                </c:pt>
                <c:pt idx="33">
                  <c:v>189238</c:v>
                </c:pt>
                <c:pt idx="34">
                  <c:v>200604</c:v>
                </c:pt>
                <c:pt idx="35">
                  <c:v>203730</c:v>
                </c:pt>
                <c:pt idx="36">
                  <c:v>199986</c:v>
                </c:pt>
                <c:pt idx="37">
                  <c:v>197016</c:v>
                </c:pt>
                <c:pt idx="38">
                  <c:v>199859</c:v>
                </c:pt>
                <c:pt idx="39">
                  <c:v>198478</c:v>
                </c:pt>
                <c:pt idx="40">
                  <c:v>194623</c:v>
                </c:pt>
                <c:pt idx="41">
                  <c:v>130171</c:v>
                </c:pt>
                <c:pt idx="42">
                  <c:v>0</c:v>
                </c:pt>
              </c:numCache>
            </c:numRef>
          </c:val>
          <c:smooth val="0"/>
          <c:extLst>
            <c:ext xmlns:c16="http://schemas.microsoft.com/office/drawing/2014/chart" uri="{C3380CC4-5D6E-409C-BE32-E72D297353CC}">
              <c16:uniqueId val="{00000007-FD4F-428D-8F3A-4C2757D519BD}"/>
            </c:ext>
          </c:extLst>
        </c:ser>
        <c:dLbls>
          <c:showLegendKey val="0"/>
          <c:showVal val="0"/>
          <c:showCatName val="0"/>
          <c:showSerName val="0"/>
          <c:showPercent val="0"/>
          <c:showBubbleSize val="0"/>
        </c:dLbls>
        <c:smooth val="0"/>
        <c:axId val="766737992"/>
        <c:axId val="766734056"/>
      </c:lineChart>
      <c:catAx>
        <c:axId val="76673799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(µs)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6734056"/>
        <c:crosses val="autoZero"/>
        <c:auto val="1"/>
        <c:lblAlgn val="ctr"/>
        <c:lblOffset val="100"/>
        <c:noMultiLvlLbl val="0"/>
      </c:catAx>
      <c:valAx>
        <c:axId val="7667340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67379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Cycles</a:t>
            </a:r>
            <a:r>
              <a:rPr lang="en-US" baseline="0"/>
              <a:t> With Issue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2"/>
              </a:solidFill>
              <a:round/>
            </a:ln>
            <a:effectLst/>
          </c:spPr>
          <c:marker>
            <c:symbol val="none"/>
          </c:marker>
          <c:val>
            <c:numRef>
              <c:f>hbm_issueCycles!$B$1:$B$507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15664</c:v>
                </c:pt>
                <c:pt idx="480">
                  <c:v>34365</c:v>
                </c:pt>
                <c:pt idx="481">
                  <c:v>36269</c:v>
                </c:pt>
                <c:pt idx="482">
                  <c:v>35185</c:v>
                </c:pt>
                <c:pt idx="483">
                  <c:v>33703</c:v>
                </c:pt>
                <c:pt idx="484">
                  <c:v>34829</c:v>
                </c:pt>
                <c:pt idx="485">
                  <c:v>32026</c:v>
                </c:pt>
                <c:pt idx="486">
                  <c:v>33837</c:v>
                </c:pt>
                <c:pt idx="487">
                  <c:v>36741</c:v>
                </c:pt>
                <c:pt idx="488">
                  <c:v>37662</c:v>
                </c:pt>
                <c:pt idx="489">
                  <c:v>36107</c:v>
                </c:pt>
                <c:pt idx="490">
                  <c:v>35341</c:v>
                </c:pt>
                <c:pt idx="491">
                  <c:v>35894</c:v>
                </c:pt>
                <c:pt idx="492">
                  <c:v>36064</c:v>
                </c:pt>
                <c:pt idx="493">
                  <c:v>35616</c:v>
                </c:pt>
                <c:pt idx="494">
                  <c:v>32765</c:v>
                </c:pt>
                <c:pt idx="495">
                  <c:v>35305</c:v>
                </c:pt>
                <c:pt idx="496">
                  <c:v>32829</c:v>
                </c:pt>
                <c:pt idx="497">
                  <c:v>33962</c:v>
                </c:pt>
                <c:pt idx="498">
                  <c:v>36405</c:v>
                </c:pt>
                <c:pt idx="499">
                  <c:v>36828</c:v>
                </c:pt>
                <c:pt idx="500">
                  <c:v>36056</c:v>
                </c:pt>
                <c:pt idx="501">
                  <c:v>35024</c:v>
                </c:pt>
                <c:pt idx="502">
                  <c:v>36313</c:v>
                </c:pt>
                <c:pt idx="503">
                  <c:v>35825</c:v>
                </c:pt>
                <c:pt idx="504">
                  <c:v>35289</c:v>
                </c:pt>
                <c:pt idx="505">
                  <c:v>24032</c:v>
                </c:pt>
                <c:pt idx="506">
                  <c:v>0</c:v>
                </c:pt>
              </c:numCache>
            </c:numRef>
          </c:val>
          <c:smooth val="0"/>
          <c:extLst>
            <c:ext xmlns:c16="http://schemas.microsoft.com/office/drawing/2014/chart" uri="{C3380CC4-5D6E-409C-BE32-E72D297353CC}">
              <c16:uniqueId val="{00000000-11A6-4202-ACB1-E236A0C125EE}"/>
            </c:ext>
          </c:extLst>
        </c:ser>
        <c:ser>
          <c:idx val="1"/>
          <c:order val="1"/>
          <c:spPr>
            <a:ln w="28575" cap="rnd">
              <a:solidFill>
                <a:schemeClr val="accent4"/>
              </a:solidFill>
              <a:round/>
            </a:ln>
            <a:effectLst/>
          </c:spPr>
          <c:marker>
            <c:symbol val="none"/>
          </c:marker>
          <c:val>
            <c:numRef>
              <c:f>hbm_issueCycles!$C$1:$C$507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15821</c:v>
                </c:pt>
                <c:pt idx="480">
                  <c:v>34163</c:v>
                </c:pt>
                <c:pt idx="481">
                  <c:v>36035</c:v>
                </c:pt>
                <c:pt idx="482">
                  <c:v>35094</c:v>
                </c:pt>
                <c:pt idx="483">
                  <c:v>33758</c:v>
                </c:pt>
                <c:pt idx="484">
                  <c:v>34707</c:v>
                </c:pt>
                <c:pt idx="485">
                  <c:v>32010</c:v>
                </c:pt>
                <c:pt idx="486">
                  <c:v>33813</c:v>
                </c:pt>
                <c:pt idx="487">
                  <c:v>37002</c:v>
                </c:pt>
                <c:pt idx="488">
                  <c:v>37469</c:v>
                </c:pt>
                <c:pt idx="489">
                  <c:v>36009</c:v>
                </c:pt>
                <c:pt idx="490">
                  <c:v>35447</c:v>
                </c:pt>
                <c:pt idx="491">
                  <c:v>35940</c:v>
                </c:pt>
                <c:pt idx="492">
                  <c:v>36241</c:v>
                </c:pt>
                <c:pt idx="493">
                  <c:v>35808</c:v>
                </c:pt>
                <c:pt idx="494">
                  <c:v>32953</c:v>
                </c:pt>
                <c:pt idx="495">
                  <c:v>35198</c:v>
                </c:pt>
                <c:pt idx="496">
                  <c:v>33083</c:v>
                </c:pt>
                <c:pt idx="497">
                  <c:v>34025</c:v>
                </c:pt>
                <c:pt idx="498">
                  <c:v>36219</c:v>
                </c:pt>
                <c:pt idx="499">
                  <c:v>36794</c:v>
                </c:pt>
                <c:pt idx="500">
                  <c:v>36037</c:v>
                </c:pt>
                <c:pt idx="501">
                  <c:v>35106</c:v>
                </c:pt>
                <c:pt idx="502">
                  <c:v>36362</c:v>
                </c:pt>
                <c:pt idx="503">
                  <c:v>35771</c:v>
                </c:pt>
                <c:pt idx="504">
                  <c:v>35339</c:v>
                </c:pt>
                <c:pt idx="505">
                  <c:v>24143</c:v>
                </c:pt>
                <c:pt idx="506">
                  <c:v>0</c:v>
                </c:pt>
              </c:numCache>
            </c:numRef>
          </c:val>
          <c:smooth val="0"/>
          <c:extLst>
            <c:ext xmlns:c16="http://schemas.microsoft.com/office/drawing/2014/chart" uri="{C3380CC4-5D6E-409C-BE32-E72D297353CC}">
              <c16:uniqueId val="{00000001-11A6-4202-ACB1-E236A0C125EE}"/>
            </c:ext>
          </c:extLst>
        </c:ser>
        <c:ser>
          <c:idx val="2"/>
          <c:order val="2"/>
          <c:spPr>
            <a:ln w="28575" cap="rnd">
              <a:solidFill>
                <a:schemeClr val="accent6"/>
              </a:solidFill>
              <a:round/>
            </a:ln>
            <a:effectLst/>
          </c:spPr>
          <c:marker>
            <c:symbol val="none"/>
          </c:marker>
          <c:val>
            <c:numRef>
              <c:f>hbm_issueCycles!$D$1:$D$507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15644</c:v>
                </c:pt>
                <c:pt idx="480">
                  <c:v>34087</c:v>
                </c:pt>
                <c:pt idx="481">
                  <c:v>36421</c:v>
                </c:pt>
                <c:pt idx="482">
                  <c:v>35332</c:v>
                </c:pt>
                <c:pt idx="483">
                  <c:v>33761</c:v>
                </c:pt>
                <c:pt idx="484">
                  <c:v>34625</c:v>
                </c:pt>
                <c:pt idx="485">
                  <c:v>31944</c:v>
                </c:pt>
                <c:pt idx="486">
                  <c:v>33653</c:v>
                </c:pt>
                <c:pt idx="487">
                  <c:v>36724</c:v>
                </c:pt>
                <c:pt idx="488">
                  <c:v>37336</c:v>
                </c:pt>
                <c:pt idx="489">
                  <c:v>36055</c:v>
                </c:pt>
                <c:pt idx="490">
                  <c:v>35424</c:v>
                </c:pt>
                <c:pt idx="491">
                  <c:v>35707</c:v>
                </c:pt>
                <c:pt idx="492">
                  <c:v>36116</c:v>
                </c:pt>
                <c:pt idx="493">
                  <c:v>35441</c:v>
                </c:pt>
                <c:pt idx="494">
                  <c:v>32819</c:v>
                </c:pt>
                <c:pt idx="495">
                  <c:v>35121</c:v>
                </c:pt>
                <c:pt idx="496">
                  <c:v>33026</c:v>
                </c:pt>
                <c:pt idx="497">
                  <c:v>33789</c:v>
                </c:pt>
                <c:pt idx="498">
                  <c:v>36436</c:v>
                </c:pt>
                <c:pt idx="499">
                  <c:v>36750</c:v>
                </c:pt>
                <c:pt idx="500">
                  <c:v>35928</c:v>
                </c:pt>
                <c:pt idx="501">
                  <c:v>35025</c:v>
                </c:pt>
                <c:pt idx="502">
                  <c:v>36263</c:v>
                </c:pt>
                <c:pt idx="503">
                  <c:v>35546</c:v>
                </c:pt>
                <c:pt idx="504">
                  <c:v>35177</c:v>
                </c:pt>
                <c:pt idx="505">
                  <c:v>24016</c:v>
                </c:pt>
                <c:pt idx="506">
                  <c:v>0</c:v>
                </c:pt>
              </c:numCache>
            </c:numRef>
          </c:val>
          <c:smooth val="0"/>
          <c:extLst>
            <c:ext xmlns:c16="http://schemas.microsoft.com/office/drawing/2014/chart" uri="{C3380CC4-5D6E-409C-BE32-E72D297353CC}">
              <c16:uniqueId val="{00000002-11A6-4202-ACB1-E236A0C125EE}"/>
            </c:ext>
          </c:extLst>
        </c:ser>
        <c:ser>
          <c:idx val="3"/>
          <c:order val="3"/>
          <c:spPr>
            <a:ln w="28575" cap="rnd">
              <a:solidFill>
                <a:schemeClr val="accent2">
                  <a:lumMod val="60000"/>
                </a:schemeClr>
              </a:solidFill>
              <a:round/>
            </a:ln>
            <a:effectLst/>
          </c:spPr>
          <c:marker>
            <c:symbol val="none"/>
          </c:marker>
          <c:val>
            <c:numRef>
              <c:f>hbm_issueCycles!$E$1:$E$507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15637</c:v>
                </c:pt>
                <c:pt idx="480">
                  <c:v>34075</c:v>
                </c:pt>
                <c:pt idx="481">
                  <c:v>36386</c:v>
                </c:pt>
                <c:pt idx="482">
                  <c:v>35460</c:v>
                </c:pt>
                <c:pt idx="483">
                  <c:v>33873</c:v>
                </c:pt>
                <c:pt idx="484">
                  <c:v>34735</c:v>
                </c:pt>
                <c:pt idx="485">
                  <c:v>32181</c:v>
                </c:pt>
                <c:pt idx="486">
                  <c:v>33748</c:v>
                </c:pt>
                <c:pt idx="487">
                  <c:v>36693</c:v>
                </c:pt>
                <c:pt idx="488">
                  <c:v>37490</c:v>
                </c:pt>
                <c:pt idx="489">
                  <c:v>36150</c:v>
                </c:pt>
                <c:pt idx="490">
                  <c:v>35381</c:v>
                </c:pt>
                <c:pt idx="491">
                  <c:v>35921</c:v>
                </c:pt>
                <c:pt idx="492">
                  <c:v>36104</c:v>
                </c:pt>
                <c:pt idx="493">
                  <c:v>35596</c:v>
                </c:pt>
                <c:pt idx="494">
                  <c:v>32752</c:v>
                </c:pt>
                <c:pt idx="495">
                  <c:v>35206</c:v>
                </c:pt>
                <c:pt idx="496">
                  <c:v>32849</c:v>
                </c:pt>
                <c:pt idx="497">
                  <c:v>33908</c:v>
                </c:pt>
                <c:pt idx="498">
                  <c:v>36272</c:v>
                </c:pt>
                <c:pt idx="499">
                  <c:v>36722</c:v>
                </c:pt>
                <c:pt idx="500">
                  <c:v>35983</c:v>
                </c:pt>
                <c:pt idx="501">
                  <c:v>35011</c:v>
                </c:pt>
                <c:pt idx="502">
                  <c:v>36487</c:v>
                </c:pt>
                <c:pt idx="503">
                  <c:v>35356</c:v>
                </c:pt>
                <c:pt idx="504">
                  <c:v>35364</c:v>
                </c:pt>
                <c:pt idx="505">
                  <c:v>24120</c:v>
                </c:pt>
                <c:pt idx="506">
                  <c:v>0</c:v>
                </c:pt>
              </c:numCache>
            </c:numRef>
          </c:val>
          <c:smooth val="0"/>
          <c:extLst>
            <c:ext xmlns:c16="http://schemas.microsoft.com/office/drawing/2014/chart" uri="{C3380CC4-5D6E-409C-BE32-E72D297353CC}">
              <c16:uniqueId val="{00000003-11A6-4202-ACB1-E236A0C125EE}"/>
            </c:ext>
          </c:extLst>
        </c:ser>
        <c:ser>
          <c:idx val="4"/>
          <c:order val="4"/>
          <c:spPr>
            <a:ln w="28575" cap="rnd">
              <a:solidFill>
                <a:schemeClr val="accent4">
                  <a:lumMod val="60000"/>
                </a:schemeClr>
              </a:solidFill>
              <a:round/>
            </a:ln>
            <a:effectLst/>
          </c:spPr>
          <c:marker>
            <c:symbol val="none"/>
          </c:marker>
          <c:val>
            <c:numRef>
              <c:f>hbm_issueCycles!$F$1:$F$507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15550</c:v>
                </c:pt>
                <c:pt idx="480">
                  <c:v>34403</c:v>
                </c:pt>
                <c:pt idx="481">
                  <c:v>36305</c:v>
                </c:pt>
                <c:pt idx="482">
                  <c:v>35298</c:v>
                </c:pt>
                <c:pt idx="483">
                  <c:v>33768</c:v>
                </c:pt>
                <c:pt idx="484">
                  <c:v>34875</c:v>
                </c:pt>
                <c:pt idx="485">
                  <c:v>31856</c:v>
                </c:pt>
                <c:pt idx="486">
                  <c:v>33740</c:v>
                </c:pt>
                <c:pt idx="487">
                  <c:v>36883</c:v>
                </c:pt>
                <c:pt idx="488">
                  <c:v>37391</c:v>
                </c:pt>
                <c:pt idx="489">
                  <c:v>36340</c:v>
                </c:pt>
                <c:pt idx="490">
                  <c:v>35540</c:v>
                </c:pt>
                <c:pt idx="491">
                  <c:v>35873</c:v>
                </c:pt>
                <c:pt idx="492">
                  <c:v>36198</c:v>
                </c:pt>
                <c:pt idx="493">
                  <c:v>35588</c:v>
                </c:pt>
                <c:pt idx="494">
                  <c:v>32887</c:v>
                </c:pt>
                <c:pt idx="495">
                  <c:v>35266</c:v>
                </c:pt>
                <c:pt idx="496">
                  <c:v>33094</c:v>
                </c:pt>
                <c:pt idx="497">
                  <c:v>33997</c:v>
                </c:pt>
                <c:pt idx="498">
                  <c:v>36310</c:v>
                </c:pt>
                <c:pt idx="499">
                  <c:v>36909</c:v>
                </c:pt>
                <c:pt idx="500">
                  <c:v>36038</c:v>
                </c:pt>
                <c:pt idx="501">
                  <c:v>35286</c:v>
                </c:pt>
                <c:pt idx="502">
                  <c:v>36321</c:v>
                </c:pt>
                <c:pt idx="503">
                  <c:v>35364</c:v>
                </c:pt>
                <c:pt idx="504">
                  <c:v>35362</c:v>
                </c:pt>
                <c:pt idx="505">
                  <c:v>24201</c:v>
                </c:pt>
                <c:pt idx="506">
                  <c:v>0</c:v>
                </c:pt>
              </c:numCache>
            </c:numRef>
          </c:val>
          <c:smooth val="0"/>
          <c:extLst>
            <c:ext xmlns:c16="http://schemas.microsoft.com/office/drawing/2014/chart" uri="{C3380CC4-5D6E-409C-BE32-E72D297353CC}">
              <c16:uniqueId val="{00000004-11A6-4202-ACB1-E236A0C125EE}"/>
            </c:ext>
          </c:extLst>
        </c:ser>
        <c:ser>
          <c:idx val="5"/>
          <c:order val="5"/>
          <c:spPr>
            <a:ln w="28575" cap="rnd">
              <a:solidFill>
                <a:schemeClr val="accent6">
                  <a:lumMod val="60000"/>
                </a:schemeClr>
              </a:solidFill>
              <a:round/>
            </a:ln>
            <a:effectLst/>
          </c:spPr>
          <c:marker>
            <c:symbol val="none"/>
          </c:marker>
          <c:val>
            <c:numRef>
              <c:f>hbm_issueCycles!$G$1:$G$507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15680</c:v>
                </c:pt>
                <c:pt idx="480">
                  <c:v>34218</c:v>
                </c:pt>
                <c:pt idx="481">
                  <c:v>36324</c:v>
                </c:pt>
                <c:pt idx="482">
                  <c:v>35531</c:v>
                </c:pt>
                <c:pt idx="483">
                  <c:v>33991</c:v>
                </c:pt>
                <c:pt idx="484">
                  <c:v>35010</c:v>
                </c:pt>
                <c:pt idx="485">
                  <c:v>32086</c:v>
                </c:pt>
                <c:pt idx="486">
                  <c:v>33776</c:v>
                </c:pt>
                <c:pt idx="487">
                  <c:v>36841</c:v>
                </c:pt>
                <c:pt idx="488">
                  <c:v>37488</c:v>
                </c:pt>
                <c:pt idx="489">
                  <c:v>36124</c:v>
                </c:pt>
                <c:pt idx="490">
                  <c:v>35439</c:v>
                </c:pt>
                <c:pt idx="491">
                  <c:v>35960</c:v>
                </c:pt>
                <c:pt idx="492">
                  <c:v>36139</c:v>
                </c:pt>
                <c:pt idx="493">
                  <c:v>35682</c:v>
                </c:pt>
                <c:pt idx="494">
                  <c:v>32848</c:v>
                </c:pt>
                <c:pt idx="495">
                  <c:v>35301</c:v>
                </c:pt>
                <c:pt idx="496">
                  <c:v>33220</c:v>
                </c:pt>
                <c:pt idx="497">
                  <c:v>34087</c:v>
                </c:pt>
                <c:pt idx="498">
                  <c:v>36564</c:v>
                </c:pt>
                <c:pt idx="499">
                  <c:v>36795</c:v>
                </c:pt>
                <c:pt idx="500">
                  <c:v>36003</c:v>
                </c:pt>
                <c:pt idx="501">
                  <c:v>35302</c:v>
                </c:pt>
                <c:pt idx="502">
                  <c:v>36508</c:v>
                </c:pt>
                <c:pt idx="503">
                  <c:v>35557</c:v>
                </c:pt>
                <c:pt idx="504">
                  <c:v>35308</c:v>
                </c:pt>
                <c:pt idx="505">
                  <c:v>24141</c:v>
                </c:pt>
                <c:pt idx="506">
                  <c:v>0</c:v>
                </c:pt>
              </c:numCache>
            </c:numRef>
          </c:val>
          <c:smooth val="0"/>
          <c:extLst>
            <c:ext xmlns:c16="http://schemas.microsoft.com/office/drawing/2014/chart" uri="{C3380CC4-5D6E-409C-BE32-E72D297353CC}">
              <c16:uniqueId val="{00000005-11A6-4202-ACB1-E236A0C125EE}"/>
            </c:ext>
          </c:extLst>
        </c:ser>
        <c:ser>
          <c:idx val="6"/>
          <c:order val="6"/>
          <c:spPr>
            <a:ln w="28575" cap="rnd">
              <a:solidFill>
                <a:schemeClr val="accent2">
                  <a:lumMod val="80000"/>
                  <a:lumOff val="20000"/>
                </a:schemeClr>
              </a:solidFill>
              <a:round/>
            </a:ln>
            <a:effectLst/>
          </c:spPr>
          <c:marker>
            <c:symbol val="none"/>
          </c:marker>
          <c:val>
            <c:numRef>
              <c:f>hbm_issueCycles!$H$1:$H$507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15658</c:v>
                </c:pt>
                <c:pt idx="480">
                  <c:v>34345</c:v>
                </c:pt>
                <c:pt idx="481">
                  <c:v>36172</c:v>
                </c:pt>
                <c:pt idx="482">
                  <c:v>35426</c:v>
                </c:pt>
                <c:pt idx="483">
                  <c:v>33838</c:v>
                </c:pt>
                <c:pt idx="484">
                  <c:v>34783</c:v>
                </c:pt>
                <c:pt idx="485">
                  <c:v>32243</c:v>
                </c:pt>
                <c:pt idx="486">
                  <c:v>34056</c:v>
                </c:pt>
                <c:pt idx="487">
                  <c:v>36969</c:v>
                </c:pt>
                <c:pt idx="488">
                  <c:v>37376</c:v>
                </c:pt>
                <c:pt idx="489">
                  <c:v>36285</c:v>
                </c:pt>
                <c:pt idx="490">
                  <c:v>35533</c:v>
                </c:pt>
                <c:pt idx="491">
                  <c:v>35761</c:v>
                </c:pt>
                <c:pt idx="492">
                  <c:v>36050</c:v>
                </c:pt>
                <c:pt idx="493">
                  <c:v>35657</c:v>
                </c:pt>
                <c:pt idx="494">
                  <c:v>32940</c:v>
                </c:pt>
                <c:pt idx="495">
                  <c:v>35143</c:v>
                </c:pt>
                <c:pt idx="496">
                  <c:v>32852</c:v>
                </c:pt>
                <c:pt idx="497">
                  <c:v>34046</c:v>
                </c:pt>
                <c:pt idx="498">
                  <c:v>36198</c:v>
                </c:pt>
                <c:pt idx="499">
                  <c:v>36705</c:v>
                </c:pt>
                <c:pt idx="500">
                  <c:v>36104</c:v>
                </c:pt>
                <c:pt idx="501">
                  <c:v>35181</c:v>
                </c:pt>
                <c:pt idx="502">
                  <c:v>36269</c:v>
                </c:pt>
                <c:pt idx="503">
                  <c:v>35765</c:v>
                </c:pt>
                <c:pt idx="504">
                  <c:v>35320</c:v>
                </c:pt>
                <c:pt idx="505">
                  <c:v>24131</c:v>
                </c:pt>
                <c:pt idx="506">
                  <c:v>0</c:v>
                </c:pt>
              </c:numCache>
            </c:numRef>
          </c:val>
          <c:smooth val="0"/>
          <c:extLst>
            <c:ext xmlns:c16="http://schemas.microsoft.com/office/drawing/2014/chart" uri="{C3380CC4-5D6E-409C-BE32-E72D297353CC}">
              <c16:uniqueId val="{00000006-11A6-4202-ACB1-E236A0C125EE}"/>
            </c:ext>
          </c:extLst>
        </c:ser>
        <c:ser>
          <c:idx val="7"/>
          <c:order val="7"/>
          <c:spPr>
            <a:ln w="28575" cap="rnd">
              <a:solidFill>
                <a:schemeClr val="accent4">
                  <a:lumMod val="80000"/>
                  <a:lumOff val="20000"/>
                </a:schemeClr>
              </a:solidFill>
              <a:round/>
            </a:ln>
            <a:effectLst/>
          </c:spPr>
          <c:marker>
            <c:symbol val="none"/>
          </c:marker>
          <c:val>
            <c:numRef>
              <c:f>hbm_issueCycles!$I$1:$I$507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15760</c:v>
                </c:pt>
                <c:pt idx="480">
                  <c:v>34248</c:v>
                </c:pt>
                <c:pt idx="481">
                  <c:v>36357</c:v>
                </c:pt>
                <c:pt idx="482">
                  <c:v>35116</c:v>
                </c:pt>
                <c:pt idx="483">
                  <c:v>33819</c:v>
                </c:pt>
                <c:pt idx="484">
                  <c:v>34643</c:v>
                </c:pt>
                <c:pt idx="485">
                  <c:v>32104</c:v>
                </c:pt>
                <c:pt idx="486">
                  <c:v>33600</c:v>
                </c:pt>
                <c:pt idx="487">
                  <c:v>36658</c:v>
                </c:pt>
                <c:pt idx="488">
                  <c:v>37477</c:v>
                </c:pt>
                <c:pt idx="489">
                  <c:v>36233</c:v>
                </c:pt>
                <c:pt idx="490">
                  <c:v>35245</c:v>
                </c:pt>
                <c:pt idx="491">
                  <c:v>35804</c:v>
                </c:pt>
                <c:pt idx="492">
                  <c:v>36183</c:v>
                </c:pt>
                <c:pt idx="493">
                  <c:v>35514</c:v>
                </c:pt>
                <c:pt idx="494">
                  <c:v>32688</c:v>
                </c:pt>
                <c:pt idx="495">
                  <c:v>35209</c:v>
                </c:pt>
                <c:pt idx="496">
                  <c:v>32906</c:v>
                </c:pt>
                <c:pt idx="497">
                  <c:v>33888</c:v>
                </c:pt>
                <c:pt idx="498">
                  <c:v>36517</c:v>
                </c:pt>
                <c:pt idx="499">
                  <c:v>36908</c:v>
                </c:pt>
                <c:pt idx="500">
                  <c:v>36103</c:v>
                </c:pt>
                <c:pt idx="501">
                  <c:v>35282</c:v>
                </c:pt>
                <c:pt idx="502">
                  <c:v>36239</c:v>
                </c:pt>
                <c:pt idx="503">
                  <c:v>35624</c:v>
                </c:pt>
                <c:pt idx="504">
                  <c:v>35200</c:v>
                </c:pt>
                <c:pt idx="505">
                  <c:v>24076</c:v>
                </c:pt>
                <c:pt idx="506">
                  <c:v>0</c:v>
                </c:pt>
              </c:numCache>
            </c:numRef>
          </c:val>
          <c:smooth val="0"/>
          <c:extLst>
            <c:ext xmlns:c16="http://schemas.microsoft.com/office/drawing/2014/chart" uri="{C3380CC4-5D6E-409C-BE32-E72D297353CC}">
              <c16:uniqueId val="{00000007-11A6-4202-ACB1-E236A0C125EE}"/>
            </c:ext>
          </c:extLst>
        </c:ser>
        <c:dLbls>
          <c:showLegendKey val="0"/>
          <c:showVal val="0"/>
          <c:showCatName val="0"/>
          <c:showSerName val="0"/>
          <c:showPercent val="0"/>
          <c:showBubbleSize val="0"/>
        </c:dLbls>
        <c:smooth val="0"/>
        <c:axId val="764664712"/>
        <c:axId val="764665696"/>
      </c:lineChart>
      <c:catAx>
        <c:axId val="76466471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(µs)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4665696"/>
        <c:crosses val="autoZero"/>
        <c:auto val="1"/>
        <c:lblAlgn val="ctr"/>
        <c:lblOffset val="100"/>
        <c:noMultiLvlLbl val="0"/>
      </c:catAx>
      <c:valAx>
        <c:axId val="7646656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46647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Cycles With Issue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2"/>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hbm_issueCycles!$B$465:$B$507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15664</c:v>
                </c:pt>
                <c:pt idx="16">
                  <c:v>34365</c:v>
                </c:pt>
                <c:pt idx="17">
                  <c:v>36269</c:v>
                </c:pt>
                <c:pt idx="18">
                  <c:v>35185</c:v>
                </c:pt>
                <c:pt idx="19">
                  <c:v>33703</c:v>
                </c:pt>
                <c:pt idx="20">
                  <c:v>34829</c:v>
                </c:pt>
                <c:pt idx="21">
                  <c:v>32026</c:v>
                </c:pt>
                <c:pt idx="22">
                  <c:v>33837</c:v>
                </c:pt>
                <c:pt idx="23">
                  <c:v>36741</c:v>
                </c:pt>
                <c:pt idx="24">
                  <c:v>37662</c:v>
                </c:pt>
                <c:pt idx="25">
                  <c:v>36107</c:v>
                </c:pt>
                <c:pt idx="26">
                  <c:v>35341</c:v>
                </c:pt>
                <c:pt idx="27">
                  <c:v>35894</c:v>
                </c:pt>
                <c:pt idx="28">
                  <c:v>36064</c:v>
                </c:pt>
                <c:pt idx="29">
                  <c:v>35616</c:v>
                </c:pt>
                <c:pt idx="30">
                  <c:v>32765</c:v>
                </c:pt>
                <c:pt idx="31">
                  <c:v>35305</c:v>
                </c:pt>
                <c:pt idx="32">
                  <c:v>32829</c:v>
                </c:pt>
                <c:pt idx="33">
                  <c:v>33962</c:v>
                </c:pt>
                <c:pt idx="34">
                  <c:v>36405</c:v>
                </c:pt>
                <c:pt idx="35">
                  <c:v>36828</c:v>
                </c:pt>
                <c:pt idx="36">
                  <c:v>36056</c:v>
                </c:pt>
                <c:pt idx="37">
                  <c:v>35024</c:v>
                </c:pt>
                <c:pt idx="38">
                  <c:v>36313</c:v>
                </c:pt>
                <c:pt idx="39">
                  <c:v>35825</c:v>
                </c:pt>
                <c:pt idx="40">
                  <c:v>35289</c:v>
                </c:pt>
                <c:pt idx="41">
                  <c:v>24032</c:v>
                </c:pt>
                <c:pt idx="42">
                  <c:v>0</c:v>
                </c:pt>
              </c:numCache>
            </c:numRef>
          </c:val>
          <c:smooth val="0"/>
          <c:extLst>
            <c:ext xmlns:c16="http://schemas.microsoft.com/office/drawing/2014/chart" uri="{C3380CC4-5D6E-409C-BE32-E72D297353CC}">
              <c16:uniqueId val="{00000000-7C4A-46DA-895B-1A08B3C257C2}"/>
            </c:ext>
          </c:extLst>
        </c:ser>
        <c:ser>
          <c:idx val="1"/>
          <c:order val="1"/>
          <c:spPr>
            <a:ln w="28575" cap="rnd">
              <a:solidFill>
                <a:schemeClr val="accent4"/>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hbm_issueCycles!$C$465:$C$507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15821</c:v>
                </c:pt>
                <c:pt idx="16">
                  <c:v>34163</c:v>
                </c:pt>
                <c:pt idx="17">
                  <c:v>36035</c:v>
                </c:pt>
                <c:pt idx="18">
                  <c:v>35094</c:v>
                </c:pt>
                <c:pt idx="19">
                  <c:v>33758</c:v>
                </c:pt>
                <c:pt idx="20">
                  <c:v>34707</c:v>
                </c:pt>
                <c:pt idx="21">
                  <c:v>32010</c:v>
                </c:pt>
                <c:pt idx="22">
                  <c:v>33813</c:v>
                </c:pt>
                <c:pt idx="23">
                  <c:v>37002</c:v>
                </c:pt>
                <c:pt idx="24">
                  <c:v>37469</c:v>
                </c:pt>
                <c:pt idx="25">
                  <c:v>36009</c:v>
                </c:pt>
                <c:pt idx="26">
                  <c:v>35447</c:v>
                </c:pt>
                <c:pt idx="27">
                  <c:v>35940</c:v>
                </c:pt>
                <c:pt idx="28">
                  <c:v>36241</c:v>
                </c:pt>
                <c:pt idx="29">
                  <c:v>35808</c:v>
                </c:pt>
                <c:pt idx="30">
                  <c:v>32953</c:v>
                </c:pt>
                <c:pt idx="31">
                  <c:v>35198</c:v>
                </c:pt>
                <c:pt idx="32">
                  <c:v>33083</c:v>
                </c:pt>
                <c:pt idx="33">
                  <c:v>34025</c:v>
                </c:pt>
                <c:pt idx="34">
                  <c:v>36219</c:v>
                </c:pt>
                <c:pt idx="35">
                  <c:v>36794</c:v>
                </c:pt>
                <c:pt idx="36">
                  <c:v>36037</c:v>
                </c:pt>
                <c:pt idx="37">
                  <c:v>35106</c:v>
                </c:pt>
                <c:pt idx="38">
                  <c:v>36362</c:v>
                </c:pt>
                <c:pt idx="39">
                  <c:v>35771</c:v>
                </c:pt>
                <c:pt idx="40">
                  <c:v>35339</c:v>
                </c:pt>
                <c:pt idx="41">
                  <c:v>24143</c:v>
                </c:pt>
                <c:pt idx="42">
                  <c:v>0</c:v>
                </c:pt>
              </c:numCache>
            </c:numRef>
          </c:val>
          <c:smooth val="0"/>
          <c:extLst>
            <c:ext xmlns:c16="http://schemas.microsoft.com/office/drawing/2014/chart" uri="{C3380CC4-5D6E-409C-BE32-E72D297353CC}">
              <c16:uniqueId val="{00000001-7C4A-46DA-895B-1A08B3C257C2}"/>
            </c:ext>
          </c:extLst>
        </c:ser>
        <c:ser>
          <c:idx val="2"/>
          <c:order val="2"/>
          <c:spPr>
            <a:ln w="28575" cap="rnd">
              <a:solidFill>
                <a:schemeClr val="accent6"/>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hbm_issueCycles!$D$465:$D$507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15644</c:v>
                </c:pt>
                <c:pt idx="16">
                  <c:v>34087</c:v>
                </c:pt>
                <c:pt idx="17">
                  <c:v>36421</c:v>
                </c:pt>
                <c:pt idx="18">
                  <c:v>35332</c:v>
                </c:pt>
                <c:pt idx="19">
                  <c:v>33761</c:v>
                </c:pt>
                <c:pt idx="20">
                  <c:v>34625</c:v>
                </c:pt>
                <c:pt idx="21">
                  <c:v>31944</c:v>
                </c:pt>
                <c:pt idx="22">
                  <c:v>33653</c:v>
                </c:pt>
                <c:pt idx="23">
                  <c:v>36724</c:v>
                </c:pt>
                <c:pt idx="24">
                  <c:v>37336</c:v>
                </c:pt>
                <c:pt idx="25">
                  <c:v>36055</c:v>
                </c:pt>
                <c:pt idx="26">
                  <c:v>35424</c:v>
                </c:pt>
                <c:pt idx="27">
                  <c:v>35707</c:v>
                </c:pt>
                <c:pt idx="28">
                  <c:v>36116</c:v>
                </c:pt>
                <c:pt idx="29">
                  <c:v>35441</c:v>
                </c:pt>
                <c:pt idx="30">
                  <c:v>32819</c:v>
                </c:pt>
                <c:pt idx="31">
                  <c:v>35121</c:v>
                </c:pt>
                <c:pt idx="32">
                  <c:v>33026</c:v>
                </c:pt>
                <c:pt idx="33">
                  <c:v>33789</c:v>
                </c:pt>
                <c:pt idx="34">
                  <c:v>36436</c:v>
                </c:pt>
                <c:pt idx="35">
                  <c:v>36750</c:v>
                </c:pt>
                <c:pt idx="36">
                  <c:v>35928</c:v>
                </c:pt>
                <c:pt idx="37">
                  <c:v>35025</c:v>
                </c:pt>
                <c:pt idx="38">
                  <c:v>36263</c:v>
                </c:pt>
                <c:pt idx="39">
                  <c:v>35546</c:v>
                </c:pt>
                <c:pt idx="40">
                  <c:v>35177</c:v>
                </c:pt>
                <c:pt idx="41">
                  <c:v>24016</c:v>
                </c:pt>
                <c:pt idx="42">
                  <c:v>0</c:v>
                </c:pt>
              </c:numCache>
            </c:numRef>
          </c:val>
          <c:smooth val="0"/>
          <c:extLst>
            <c:ext xmlns:c16="http://schemas.microsoft.com/office/drawing/2014/chart" uri="{C3380CC4-5D6E-409C-BE32-E72D297353CC}">
              <c16:uniqueId val="{00000002-7C4A-46DA-895B-1A08B3C257C2}"/>
            </c:ext>
          </c:extLst>
        </c:ser>
        <c:ser>
          <c:idx val="3"/>
          <c:order val="3"/>
          <c:spPr>
            <a:ln w="28575" cap="rnd">
              <a:solidFill>
                <a:schemeClr val="accent2">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hbm_issueCycles!$E$465:$E$507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15637</c:v>
                </c:pt>
                <c:pt idx="16">
                  <c:v>34075</c:v>
                </c:pt>
                <c:pt idx="17">
                  <c:v>36386</c:v>
                </c:pt>
                <c:pt idx="18">
                  <c:v>35460</c:v>
                </c:pt>
                <c:pt idx="19">
                  <c:v>33873</c:v>
                </c:pt>
                <c:pt idx="20">
                  <c:v>34735</c:v>
                </c:pt>
                <c:pt idx="21">
                  <c:v>32181</c:v>
                </c:pt>
                <c:pt idx="22">
                  <c:v>33748</c:v>
                </c:pt>
                <c:pt idx="23">
                  <c:v>36693</c:v>
                </c:pt>
                <c:pt idx="24">
                  <c:v>37490</c:v>
                </c:pt>
                <c:pt idx="25">
                  <c:v>36150</c:v>
                </c:pt>
                <c:pt idx="26">
                  <c:v>35381</c:v>
                </c:pt>
                <c:pt idx="27">
                  <c:v>35921</c:v>
                </c:pt>
                <c:pt idx="28">
                  <c:v>36104</c:v>
                </c:pt>
                <c:pt idx="29">
                  <c:v>35596</c:v>
                </c:pt>
                <c:pt idx="30">
                  <c:v>32752</c:v>
                </c:pt>
                <c:pt idx="31">
                  <c:v>35206</c:v>
                </c:pt>
                <c:pt idx="32">
                  <c:v>32849</c:v>
                </c:pt>
                <c:pt idx="33">
                  <c:v>33908</c:v>
                </c:pt>
                <c:pt idx="34">
                  <c:v>36272</c:v>
                </c:pt>
                <c:pt idx="35">
                  <c:v>36722</c:v>
                </c:pt>
                <c:pt idx="36">
                  <c:v>35983</c:v>
                </c:pt>
                <c:pt idx="37">
                  <c:v>35011</c:v>
                </c:pt>
                <c:pt idx="38">
                  <c:v>36487</c:v>
                </c:pt>
                <c:pt idx="39">
                  <c:v>35356</c:v>
                </c:pt>
                <c:pt idx="40">
                  <c:v>35364</c:v>
                </c:pt>
                <c:pt idx="41">
                  <c:v>24120</c:v>
                </c:pt>
                <c:pt idx="42">
                  <c:v>0</c:v>
                </c:pt>
              </c:numCache>
            </c:numRef>
          </c:val>
          <c:smooth val="0"/>
          <c:extLst>
            <c:ext xmlns:c16="http://schemas.microsoft.com/office/drawing/2014/chart" uri="{C3380CC4-5D6E-409C-BE32-E72D297353CC}">
              <c16:uniqueId val="{00000003-7C4A-46DA-895B-1A08B3C257C2}"/>
            </c:ext>
          </c:extLst>
        </c:ser>
        <c:ser>
          <c:idx val="4"/>
          <c:order val="4"/>
          <c:spPr>
            <a:ln w="28575" cap="rnd">
              <a:solidFill>
                <a:schemeClr val="accent4">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hbm_issueCycles!$F$465:$F$507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15550</c:v>
                </c:pt>
                <c:pt idx="16">
                  <c:v>34403</c:v>
                </c:pt>
                <c:pt idx="17">
                  <c:v>36305</c:v>
                </c:pt>
                <c:pt idx="18">
                  <c:v>35298</c:v>
                </c:pt>
                <c:pt idx="19">
                  <c:v>33768</c:v>
                </c:pt>
                <c:pt idx="20">
                  <c:v>34875</c:v>
                </c:pt>
                <c:pt idx="21">
                  <c:v>31856</c:v>
                </c:pt>
                <c:pt idx="22">
                  <c:v>33740</c:v>
                </c:pt>
                <c:pt idx="23">
                  <c:v>36883</c:v>
                </c:pt>
                <c:pt idx="24">
                  <c:v>37391</c:v>
                </c:pt>
                <c:pt idx="25">
                  <c:v>36340</c:v>
                </c:pt>
                <c:pt idx="26">
                  <c:v>35540</c:v>
                </c:pt>
                <c:pt idx="27">
                  <c:v>35873</c:v>
                </c:pt>
                <c:pt idx="28">
                  <c:v>36198</c:v>
                </c:pt>
                <c:pt idx="29">
                  <c:v>35588</c:v>
                </c:pt>
                <c:pt idx="30">
                  <c:v>32887</c:v>
                </c:pt>
                <c:pt idx="31">
                  <c:v>35266</c:v>
                </c:pt>
                <c:pt idx="32">
                  <c:v>33094</c:v>
                </c:pt>
                <c:pt idx="33">
                  <c:v>33997</c:v>
                </c:pt>
                <c:pt idx="34">
                  <c:v>36310</c:v>
                </c:pt>
                <c:pt idx="35">
                  <c:v>36909</c:v>
                </c:pt>
                <c:pt idx="36">
                  <c:v>36038</c:v>
                </c:pt>
                <c:pt idx="37">
                  <c:v>35286</c:v>
                </c:pt>
                <c:pt idx="38">
                  <c:v>36321</c:v>
                </c:pt>
                <c:pt idx="39">
                  <c:v>35364</c:v>
                </c:pt>
                <c:pt idx="40">
                  <c:v>35362</c:v>
                </c:pt>
                <c:pt idx="41">
                  <c:v>24201</c:v>
                </c:pt>
                <c:pt idx="42">
                  <c:v>0</c:v>
                </c:pt>
              </c:numCache>
            </c:numRef>
          </c:val>
          <c:smooth val="0"/>
          <c:extLst>
            <c:ext xmlns:c16="http://schemas.microsoft.com/office/drawing/2014/chart" uri="{C3380CC4-5D6E-409C-BE32-E72D297353CC}">
              <c16:uniqueId val="{00000004-7C4A-46DA-895B-1A08B3C257C2}"/>
            </c:ext>
          </c:extLst>
        </c:ser>
        <c:ser>
          <c:idx val="5"/>
          <c:order val="5"/>
          <c:spPr>
            <a:ln w="28575" cap="rnd">
              <a:solidFill>
                <a:schemeClr val="accent6">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hbm_issueCycles!$G$465:$G$507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15680</c:v>
                </c:pt>
                <c:pt idx="16">
                  <c:v>34218</c:v>
                </c:pt>
                <c:pt idx="17">
                  <c:v>36324</c:v>
                </c:pt>
                <c:pt idx="18">
                  <c:v>35531</c:v>
                </c:pt>
                <c:pt idx="19">
                  <c:v>33991</c:v>
                </c:pt>
                <c:pt idx="20">
                  <c:v>35010</c:v>
                </c:pt>
                <c:pt idx="21">
                  <c:v>32086</c:v>
                </c:pt>
                <c:pt idx="22">
                  <c:v>33776</c:v>
                </c:pt>
                <c:pt idx="23">
                  <c:v>36841</c:v>
                </c:pt>
                <c:pt idx="24">
                  <c:v>37488</c:v>
                </c:pt>
                <c:pt idx="25">
                  <c:v>36124</c:v>
                </c:pt>
                <c:pt idx="26">
                  <c:v>35439</c:v>
                </c:pt>
                <c:pt idx="27">
                  <c:v>35960</c:v>
                </c:pt>
                <c:pt idx="28">
                  <c:v>36139</c:v>
                </c:pt>
                <c:pt idx="29">
                  <c:v>35682</c:v>
                </c:pt>
                <c:pt idx="30">
                  <c:v>32848</c:v>
                </c:pt>
                <c:pt idx="31">
                  <c:v>35301</c:v>
                </c:pt>
                <c:pt idx="32">
                  <c:v>33220</c:v>
                </c:pt>
                <c:pt idx="33">
                  <c:v>34087</c:v>
                </c:pt>
                <c:pt idx="34">
                  <c:v>36564</c:v>
                </c:pt>
                <c:pt idx="35">
                  <c:v>36795</c:v>
                </c:pt>
                <c:pt idx="36">
                  <c:v>36003</c:v>
                </c:pt>
                <c:pt idx="37">
                  <c:v>35302</c:v>
                </c:pt>
                <c:pt idx="38">
                  <c:v>36508</c:v>
                </c:pt>
                <c:pt idx="39">
                  <c:v>35557</c:v>
                </c:pt>
                <c:pt idx="40">
                  <c:v>35308</c:v>
                </c:pt>
                <c:pt idx="41">
                  <c:v>24141</c:v>
                </c:pt>
                <c:pt idx="42">
                  <c:v>0</c:v>
                </c:pt>
              </c:numCache>
            </c:numRef>
          </c:val>
          <c:smooth val="0"/>
          <c:extLst>
            <c:ext xmlns:c16="http://schemas.microsoft.com/office/drawing/2014/chart" uri="{C3380CC4-5D6E-409C-BE32-E72D297353CC}">
              <c16:uniqueId val="{00000005-7C4A-46DA-895B-1A08B3C257C2}"/>
            </c:ext>
          </c:extLst>
        </c:ser>
        <c:ser>
          <c:idx val="6"/>
          <c:order val="6"/>
          <c:spPr>
            <a:ln w="28575" cap="rnd">
              <a:solidFill>
                <a:schemeClr val="accent2">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hbm_issueCycles!$H$465:$H$507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15658</c:v>
                </c:pt>
                <c:pt idx="16">
                  <c:v>34345</c:v>
                </c:pt>
                <c:pt idx="17">
                  <c:v>36172</c:v>
                </c:pt>
                <c:pt idx="18">
                  <c:v>35426</c:v>
                </c:pt>
                <c:pt idx="19">
                  <c:v>33838</c:v>
                </c:pt>
                <c:pt idx="20">
                  <c:v>34783</c:v>
                </c:pt>
                <c:pt idx="21">
                  <c:v>32243</c:v>
                </c:pt>
                <c:pt idx="22">
                  <c:v>34056</c:v>
                </c:pt>
                <c:pt idx="23">
                  <c:v>36969</c:v>
                </c:pt>
                <c:pt idx="24">
                  <c:v>37376</c:v>
                </c:pt>
                <c:pt idx="25">
                  <c:v>36285</c:v>
                </c:pt>
                <c:pt idx="26">
                  <c:v>35533</c:v>
                </c:pt>
                <c:pt idx="27">
                  <c:v>35761</c:v>
                </c:pt>
                <c:pt idx="28">
                  <c:v>36050</c:v>
                </c:pt>
                <c:pt idx="29">
                  <c:v>35657</c:v>
                </c:pt>
                <c:pt idx="30">
                  <c:v>32940</c:v>
                </c:pt>
                <c:pt idx="31">
                  <c:v>35143</c:v>
                </c:pt>
                <c:pt idx="32">
                  <c:v>32852</c:v>
                </c:pt>
                <c:pt idx="33">
                  <c:v>34046</c:v>
                </c:pt>
                <c:pt idx="34">
                  <c:v>36198</c:v>
                </c:pt>
                <c:pt idx="35">
                  <c:v>36705</c:v>
                </c:pt>
                <c:pt idx="36">
                  <c:v>36104</c:v>
                </c:pt>
                <c:pt idx="37">
                  <c:v>35181</c:v>
                </c:pt>
                <c:pt idx="38">
                  <c:v>36269</c:v>
                </c:pt>
                <c:pt idx="39">
                  <c:v>35765</c:v>
                </c:pt>
                <c:pt idx="40">
                  <c:v>35320</c:v>
                </c:pt>
                <c:pt idx="41">
                  <c:v>24131</c:v>
                </c:pt>
                <c:pt idx="42">
                  <c:v>0</c:v>
                </c:pt>
              </c:numCache>
            </c:numRef>
          </c:val>
          <c:smooth val="0"/>
          <c:extLst>
            <c:ext xmlns:c16="http://schemas.microsoft.com/office/drawing/2014/chart" uri="{C3380CC4-5D6E-409C-BE32-E72D297353CC}">
              <c16:uniqueId val="{00000006-7C4A-46DA-895B-1A08B3C257C2}"/>
            </c:ext>
          </c:extLst>
        </c:ser>
        <c:ser>
          <c:idx val="7"/>
          <c:order val="7"/>
          <c:spPr>
            <a:ln w="28575" cap="rnd">
              <a:solidFill>
                <a:schemeClr val="accent4">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hbm_issueCycles!$I$465:$I$507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15760</c:v>
                </c:pt>
                <c:pt idx="16">
                  <c:v>34248</c:v>
                </c:pt>
                <c:pt idx="17">
                  <c:v>36357</c:v>
                </c:pt>
                <c:pt idx="18">
                  <c:v>35116</c:v>
                </c:pt>
                <c:pt idx="19">
                  <c:v>33819</c:v>
                </c:pt>
                <c:pt idx="20">
                  <c:v>34643</c:v>
                </c:pt>
                <c:pt idx="21">
                  <c:v>32104</c:v>
                </c:pt>
                <c:pt idx="22">
                  <c:v>33600</c:v>
                </c:pt>
                <c:pt idx="23">
                  <c:v>36658</c:v>
                </c:pt>
                <c:pt idx="24">
                  <c:v>37477</c:v>
                </c:pt>
                <c:pt idx="25">
                  <c:v>36233</c:v>
                </c:pt>
                <c:pt idx="26">
                  <c:v>35245</c:v>
                </c:pt>
                <c:pt idx="27">
                  <c:v>35804</c:v>
                </c:pt>
                <c:pt idx="28">
                  <c:v>36183</c:v>
                </c:pt>
                <c:pt idx="29">
                  <c:v>35514</c:v>
                </c:pt>
                <c:pt idx="30">
                  <c:v>32688</c:v>
                </c:pt>
                <c:pt idx="31">
                  <c:v>35209</c:v>
                </c:pt>
                <c:pt idx="32">
                  <c:v>32906</c:v>
                </c:pt>
                <c:pt idx="33">
                  <c:v>33888</c:v>
                </c:pt>
                <c:pt idx="34">
                  <c:v>36517</c:v>
                </c:pt>
                <c:pt idx="35">
                  <c:v>36908</c:v>
                </c:pt>
                <c:pt idx="36">
                  <c:v>36103</c:v>
                </c:pt>
                <c:pt idx="37">
                  <c:v>35282</c:v>
                </c:pt>
                <c:pt idx="38">
                  <c:v>36239</c:v>
                </c:pt>
                <c:pt idx="39">
                  <c:v>35624</c:v>
                </c:pt>
                <c:pt idx="40">
                  <c:v>35200</c:v>
                </c:pt>
                <c:pt idx="41">
                  <c:v>24076</c:v>
                </c:pt>
                <c:pt idx="42">
                  <c:v>0</c:v>
                </c:pt>
              </c:numCache>
            </c:numRef>
          </c:val>
          <c:smooth val="0"/>
          <c:extLst>
            <c:ext xmlns:c16="http://schemas.microsoft.com/office/drawing/2014/chart" uri="{C3380CC4-5D6E-409C-BE32-E72D297353CC}">
              <c16:uniqueId val="{00000007-7C4A-46DA-895B-1A08B3C257C2}"/>
            </c:ext>
          </c:extLst>
        </c:ser>
        <c:dLbls>
          <c:showLegendKey val="0"/>
          <c:showVal val="0"/>
          <c:showCatName val="0"/>
          <c:showSerName val="0"/>
          <c:showPercent val="0"/>
          <c:showBubbleSize val="0"/>
        </c:dLbls>
        <c:smooth val="0"/>
        <c:axId val="705536840"/>
        <c:axId val="705532904"/>
      </c:lineChart>
      <c:catAx>
        <c:axId val="70553684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(µs)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05532904"/>
        <c:crosses val="autoZero"/>
        <c:auto val="1"/>
        <c:lblAlgn val="ctr"/>
        <c:lblOffset val="100"/>
        <c:noMultiLvlLbl val="0"/>
      </c:catAx>
      <c:valAx>
        <c:axId val="7055329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055368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L1$ Hits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l1_hits!$B$1:$B$507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4087</c:v>
                </c:pt>
                <c:pt idx="480">
                  <c:v>7460</c:v>
                </c:pt>
                <c:pt idx="481">
                  <c:v>7430</c:v>
                </c:pt>
                <c:pt idx="482">
                  <c:v>8189</c:v>
                </c:pt>
                <c:pt idx="483">
                  <c:v>9166</c:v>
                </c:pt>
                <c:pt idx="484">
                  <c:v>6791</c:v>
                </c:pt>
                <c:pt idx="485">
                  <c:v>7647</c:v>
                </c:pt>
                <c:pt idx="486">
                  <c:v>8078</c:v>
                </c:pt>
                <c:pt idx="487">
                  <c:v>7489</c:v>
                </c:pt>
                <c:pt idx="488">
                  <c:v>9389</c:v>
                </c:pt>
                <c:pt idx="489">
                  <c:v>7564</c:v>
                </c:pt>
                <c:pt idx="490">
                  <c:v>7380</c:v>
                </c:pt>
                <c:pt idx="491">
                  <c:v>9344</c:v>
                </c:pt>
                <c:pt idx="492">
                  <c:v>8067</c:v>
                </c:pt>
                <c:pt idx="493">
                  <c:v>7258</c:v>
                </c:pt>
                <c:pt idx="494">
                  <c:v>9005</c:v>
                </c:pt>
                <c:pt idx="495">
                  <c:v>7398</c:v>
                </c:pt>
                <c:pt idx="496">
                  <c:v>7043</c:v>
                </c:pt>
                <c:pt idx="497">
                  <c:v>9312</c:v>
                </c:pt>
                <c:pt idx="498">
                  <c:v>8137</c:v>
                </c:pt>
                <c:pt idx="499">
                  <c:v>7836</c:v>
                </c:pt>
                <c:pt idx="500">
                  <c:v>8280</c:v>
                </c:pt>
                <c:pt idx="501">
                  <c:v>7279</c:v>
                </c:pt>
                <c:pt idx="502">
                  <c:v>8504</c:v>
                </c:pt>
                <c:pt idx="503">
                  <c:v>8324</c:v>
                </c:pt>
                <c:pt idx="504">
                  <c:v>7880</c:v>
                </c:pt>
                <c:pt idx="505">
                  <c:v>5795</c:v>
                </c:pt>
                <c:pt idx="506">
                  <c:v>0</c:v>
                </c:pt>
              </c:numCache>
            </c:numRef>
          </c:val>
          <c:smooth val="0"/>
          <c:extLst>
            <c:ext xmlns:c16="http://schemas.microsoft.com/office/drawing/2014/chart" uri="{C3380CC4-5D6E-409C-BE32-E72D297353CC}">
              <c16:uniqueId val="{00000000-92A6-4955-B042-41B4C23454CE}"/>
            </c:ext>
          </c:extLst>
        </c:ser>
        <c:ser>
          <c:idx val="1"/>
          <c:order val="1"/>
          <c:spPr>
            <a:ln w="28575" cap="rnd">
              <a:solidFill>
                <a:schemeClr val="accent2"/>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l1_hits!$C$1:$C$507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4087</c:v>
                </c:pt>
                <c:pt idx="480">
                  <c:v>7480</c:v>
                </c:pt>
                <c:pt idx="481">
                  <c:v>7427</c:v>
                </c:pt>
                <c:pt idx="482">
                  <c:v>8160</c:v>
                </c:pt>
                <c:pt idx="483">
                  <c:v>9218</c:v>
                </c:pt>
                <c:pt idx="484">
                  <c:v>6780</c:v>
                </c:pt>
                <c:pt idx="485">
                  <c:v>7655</c:v>
                </c:pt>
                <c:pt idx="486">
                  <c:v>8085</c:v>
                </c:pt>
                <c:pt idx="487">
                  <c:v>7463</c:v>
                </c:pt>
                <c:pt idx="488">
                  <c:v>9402</c:v>
                </c:pt>
                <c:pt idx="489">
                  <c:v>7632</c:v>
                </c:pt>
                <c:pt idx="490">
                  <c:v>7415</c:v>
                </c:pt>
                <c:pt idx="491">
                  <c:v>9291</c:v>
                </c:pt>
                <c:pt idx="492">
                  <c:v>8030</c:v>
                </c:pt>
                <c:pt idx="493">
                  <c:v>7282</c:v>
                </c:pt>
                <c:pt idx="494">
                  <c:v>8924</c:v>
                </c:pt>
                <c:pt idx="495">
                  <c:v>7444</c:v>
                </c:pt>
                <c:pt idx="496">
                  <c:v>7027</c:v>
                </c:pt>
                <c:pt idx="497">
                  <c:v>9327</c:v>
                </c:pt>
                <c:pt idx="498">
                  <c:v>8090</c:v>
                </c:pt>
                <c:pt idx="499">
                  <c:v>7775</c:v>
                </c:pt>
                <c:pt idx="500">
                  <c:v>8295</c:v>
                </c:pt>
                <c:pt idx="501">
                  <c:v>7311</c:v>
                </c:pt>
                <c:pt idx="502">
                  <c:v>8487</c:v>
                </c:pt>
                <c:pt idx="503">
                  <c:v>8228</c:v>
                </c:pt>
                <c:pt idx="504">
                  <c:v>8029</c:v>
                </c:pt>
                <c:pt idx="505">
                  <c:v>5786</c:v>
                </c:pt>
                <c:pt idx="506">
                  <c:v>0</c:v>
                </c:pt>
              </c:numCache>
            </c:numRef>
          </c:val>
          <c:smooth val="0"/>
          <c:extLst>
            <c:ext xmlns:c16="http://schemas.microsoft.com/office/drawing/2014/chart" uri="{C3380CC4-5D6E-409C-BE32-E72D297353CC}">
              <c16:uniqueId val="{00000001-92A6-4955-B042-41B4C23454CE}"/>
            </c:ext>
          </c:extLst>
        </c:ser>
        <c:ser>
          <c:idx val="2"/>
          <c:order val="2"/>
          <c:spPr>
            <a:ln w="28575" cap="rnd">
              <a:solidFill>
                <a:schemeClr val="accent3"/>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l1_hits!$D$1:$D$507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4081</c:v>
                </c:pt>
                <c:pt idx="480">
                  <c:v>7516</c:v>
                </c:pt>
                <c:pt idx="481">
                  <c:v>7408</c:v>
                </c:pt>
                <c:pt idx="482">
                  <c:v>8179</c:v>
                </c:pt>
                <c:pt idx="483">
                  <c:v>9157</c:v>
                </c:pt>
                <c:pt idx="484">
                  <c:v>6743</c:v>
                </c:pt>
                <c:pt idx="485">
                  <c:v>6995</c:v>
                </c:pt>
                <c:pt idx="486">
                  <c:v>8020</c:v>
                </c:pt>
                <c:pt idx="487">
                  <c:v>7452</c:v>
                </c:pt>
                <c:pt idx="488">
                  <c:v>9334</c:v>
                </c:pt>
                <c:pt idx="489">
                  <c:v>7524</c:v>
                </c:pt>
                <c:pt idx="490">
                  <c:v>7445</c:v>
                </c:pt>
                <c:pt idx="491">
                  <c:v>9304</c:v>
                </c:pt>
                <c:pt idx="492">
                  <c:v>7008</c:v>
                </c:pt>
                <c:pt idx="493">
                  <c:v>7265</c:v>
                </c:pt>
                <c:pt idx="494">
                  <c:v>9032</c:v>
                </c:pt>
                <c:pt idx="495">
                  <c:v>7310</c:v>
                </c:pt>
                <c:pt idx="496">
                  <c:v>7041</c:v>
                </c:pt>
                <c:pt idx="497">
                  <c:v>9371</c:v>
                </c:pt>
                <c:pt idx="498">
                  <c:v>8074</c:v>
                </c:pt>
                <c:pt idx="499">
                  <c:v>7092</c:v>
                </c:pt>
                <c:pt idx="500">
                  <c:v>8198</c:v>
                </c:pt>
                <c:pt idx="501">
                  <c:v>7271</c:v>
                </c:pt>
                <c:pt idx="502">
                  <c:v>8451</c:v>
                </c:pt>
                <c:pt idx="503">
                  <c:v>8143</c:v>
                </c:pt>
                <c:pt idx="504">
                  <c:v>7928</c:v>
                </c:pt>
                <c:pt idx="505">
                  <c:v>5778</c:v>
                </c:pt>
                <c:pt idx="506">
                  <c:v>0</c:v>
                </c:pt>
              </c:numCache>
            </c:numRef>
          </c:val>
          <c:smooth val="0"/>
          <c:extLst>
            <c:ext xmlns:c16="http://schemas.microsoft.com/office/drawing/2014/chart" uri="{C3380CC4-5D6E-409C-BE32-E72D297353CC}">
              <c16:uniqueId val="{00000002-92A6-4955-B042-41B4C23454CE}"/>
            </c:ext>
          </c:extLst>
        </c:ser>
        <c:ser>
          <c:idx val="3"/>
          <c:order val="3"/>
          <c:spPr>
            <a:ln w="28575" cap="rnd">
              <a:solidFill>
                <a:schemeClr val="accent4"/>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l1_hits!$E$1:$E$507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4085</c:v>
                </c:pt>
                <c:pt idx="480">
                  <c:v>7517</c:v>
                </c:pt>
                <c:pt idx="481">
                  <c:v>7630</c:v>
                </c:pt>
                <c:pt idx="482">
                  <c:v>8185</c:v>
                </c:pt>
                <c:pt idx="483">
                  <c:v>9166</c:v>
                </c:pt>
                <c:pt idx="484">
                  <c:v>6676</c:v>
                </c:pt>
                <c:pt idx="485">
                  <c:v>8457</c:v>
                </c:pt>
                <c:pt idx="486">
                  <c:v>8073</c:v>
                </c:pt>
                <c:pt idx="487">
                  <c:v>7588</c:v>
                </c:pt>
                <c:pt idx="488">
                  <c:v>9283</c:v>
                </c:pt>
                <c:pt idx="489">
                  <c:v>7592</c:v>
                </c:pt>
                <c:pt idx="490">
                  <c:v>7368</c:v>
                </c:pt>
                <c:pt idx="491">
                  <c:v>9380</c:v>
                </c:pt>
                <c:pt idx="492">
                  <c:v>7016</c:v>
                </c:pt>
                <c:pt idx="493">
                  <c:v>7400</c:v>
                </c:pt>
                <c:pt idx="494">
                  <c:v>8876</c:v>
                </c:pt>
                <c:pt idx="495">
                  <c:v>7741</c:v>
                </c:pt>
                <c:pt idx="496">
                  <c:v>7051</c:v>
                </c:pt>
                <c:pt idx="497">
                  <c:v>9333</c:v>
                </c:pt>
                <c:pt idx="498">
                  <c:v>8123</c:v>
                </c:pt>
                <c:pt idx="499">
                  <c:v>8470</c:v>
                </c:pt>
                <c:pt idx="500">
                  <c:v>8277</c:v>
                </c:pt>
                <c:pt idx="501">
                  <c:v>7354</c:v>
                </c:pt>
                <c:pt idx="502">
                  <c:v>8524</c:v>
                </c:pt>
                <c:pt idx="503">
                  <c:v>8197</c:v>
                </c:pt>
                <c:pt idx="504">
                  <c:v>7895</c:v>
                </c:pt>
                <c:pt idx="505">
                  <c:v>5797</c:v>
                </c:pt>
                <c:pt idx="506">
                  <c:v>0</c:v>
                </c:pt>
              </c:numCache>
            </c:numRef>
          </c:val>
          <c:smooth val="0"/>
          <c:extLst>
            <c:ext xmlns:c16="http://schemas.microsoft.com/office/drawing/2014/chart" uri="{C3380CC4-5D6E-409C-BE32-E72D297353CC}">
              <c16:uniqueId val="{00000003-92A6-4955-B042-41B4C23454CE}"/>
            </c:ext>
          </c:extLst>
        </c:ser>
        <c:ser>
          <c:idx val="4"/>
          <c:order val="4"/>
          <c:spPr>
            <a:ln w="28575" cap="rnd">
              <a:solidFill>
                <a:schemeClr val="accent5"/>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l1_hits!$F$1:$F$507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4071</c:v>
                </c:pt>
                <c:pt idx="480">
                  <c:v>7504</c:v>
                </c:pt>
                <c:pt idx="481">
                  <c:v>7623</c:v>
                </c:pt>
                <c:pt idx="482">
                  <c:v>8189</c:v>
                </c:pt>
                <c:pt idx="483">
                  <c:v>9173</c:v>
                </c:pt>
                <c:pt idx="484">
                  <c:v>6682</c:v>
                </c:pt>
                <c:pt idx="485">
                  <c:v>8472</c:v>
                </c:pt>
                <c:pt idx="486">
                  <c:v>8115</c:v>
                </c:pt>
                <c:pt idx="487">
                  <c:v>7584</c:v>
                </c:pt>
                <c:pt idx="488">
                  <c:v>9334</c:v>
                </c:pt>
                <c:pt idx="489">
                  <c:v>7584</c:v>
                </c:pt>
                <c:pt idx="490">
                  <c:v>7398</c:v>
                </c:pt>
                <c:pt idx="491">
                  <c:v>9339</c:v>
                </c:pt>
                <c:pt idx="492">
                  <c:v>6992</c:v>
                </c:pt>
                <c:pt idx="493">
                  <c:v>7439</c:v>
                </c:pt>
                <c:pt idx="494">
                  <c:v>8847</c:v>
                </c:pt>
                <c:pt idx="495">
                  <c:v>7688</c:v>
                </c:pt>
                <c:pt idx="496">
                  <c:v>7086</c:v>
                </c:pt>
                <c:pt idx="497">
                  <c:v>9286</c:v>
                </c:pt>
                <c:pt idx="498">
                  <c:v>8082</c:v>
                </c:pt>
                <c:pt idx="499">
                  <c:v>8466</c:v>
                </c:pt>
                <c:pt idx="500">
                  <c:v>8282</c:v>
                </c:pt>
                <c:pt idx="501">
                  <c:v>7355</c:v>
                </c:pt>
                <c:pt idx="502">
                  <c:v>8462</c:v>
                </c:pt>
                <c:pt idx="503">
                  <c:v>8258</c:v>
                </c:pt>
                <c:pt idx="504">
                  <c:v>7857</c:v>
                </c:pt>
                <c:pt idx="505">
                  <c:v>5803</c:v>
                </c:pt>
                <c:pt idx="506">
                  <c:v>0</c:v>
                </c:pt>
              </c:numCache>
            </c:numRef>
          </c:val>
          <c:smooth val="0"/>
          <c:extLst>
            <c:ext xmlns:c16="http://schemas.microsoft.com/office/drawing/2014/chart" uri="{C3380CC4-5D6E-409C-BE32-E72D297353CC}">
              <c16:uniqueId val="{00000004-92A6-4955-B042-41B4C23454CE}"/>
            </c:ext>
          </c:extLst>
        </c:ser>
        <c:ser>
          <c:idx val="5"/>
          <c:order val="5"/>
          <c:spPr>
            <a:ln w="28575" cap="rnd">
              <a:solidFill>
                <a:schemeClr val="accent6"/>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l1_hits!$G$1:$G$507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3994</c:v>
                </c:pt>
                <c:pt idx="480">
                  <c:v>7411</c:v>
                </c:pt>
                <c:pt idx="481">
                  <c:v>7637</c:v>
                </c:pt>
                <c:pt idx="482">
                  <c:v>8184</c:v>
                </c:pt>
                <c:pt idx="483">
                  <c:v>8204</c:v>
                </c:pt>
                <c:pt idx="484">
                  <c:v>6668</c:v>
                </c:pt>
                <c:pt idx="485">
                  <c:v>8446</c:v>
                </c:pt>
                <c:pt idx="486">
                  <c:v>8045</c:v>
                </c:pt>
                <c:pt idx="487">
                  <c:v>7552</c:v>
                </c:pt>
                <c:pt idx="488">
                  <c:v>9377</c:v>
                </c:pt>
                <c:pt idx="489">
                  <c:v>7603</c:v>
                </c:pt>
                <c:pt idx="490">
                  <c:v>7166</c:v>
                </c:pt>
                <c:pt idx="491">
                  <c:v>8813</c:v>
                </c:pt>
                <c:pt idx="492">
                  <c:v>6983</c:v>
                </c:pt>
                <c:pt idx="493">
                  <c:v>7466</c:v>
                </c:pt>
                <c:pt idx="494">
                  <c:v>8960</c:v>
                </c:pt>
                <c:pt idx="495">
                  <c:v>7466</c:v>
                </c:pt>
                <c:pt idx="496">
                  <c:v>7063</c:v>
                </c:pt>
                <c:pt idx="497">
                  <c:v>9342</c:v>
                </c:pt>
                <c:pt idx="498">
                  <c:v>7101</c:v>
                </c:pt>
                <c:pt idx="499">
                  <c:v>8457</c:v>
                </c:pt>
                <c:pt idx="500">
                  <c:v>8283</c:v>
                </c:pt>
                <c:pt idx="501">
                  <c:v>7352</c:v>
                </c:pt>
                <c:pt idx="502">
                  <c:v>8448</c:v>
                </c:pt>
                <c:pt idx="503">
                  <c:v>8084</c:v>
                </c:pt>
                <c:pt idx="504">
                  <c:v>8045</c:v>
                </c:pt>
                <c:pt idx="505">
                  <c:v>5089</c:v>
                </c:pt>
                <c:pt idx="506">
                  <c:v>0</c:v>
                </c:pt>
              </c:numCache>
            </c:numRef>
          </c:val>
          <c:smooth val="0"/>
          <c:extLst>
            <c:ext xmlns:c16="http://schemas.microsoft.com/office/drawing/2014/chart" uri="{C3380CC4-5D6E-409C-BE32-E72D297353CC}">
              <c16:uniqueId val="{00000005-92A6-4955-B042-41B4C23454CE}"/>
            </c:ext>
          </c:extLst>
        </c:ser>
        <c:ser>
          <c:idx val="6"/>
          <c:order val="6"/>
          <c:spPr>
            <a:ln w="28575" cap="rnd">
              <a:solidFill>
                <a:schemeClr val="accent1">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l1_hits!$H$1:$H$507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4049</c:v>
                </c:pt>
                <c:pt idx="480">
                  <c:v>7469</c:v>
                </c:pt>
                <c:pt idx="481">
                  <c:v>7625</c:v>
                </c:pt>
                <c:pt idx="482">
                  <c:v>8217</c:v>
                </c:pt>
                <c:pt idx="483">
                  <c:v>7990</c:v>
                </c:pt>
                <c:pt idx="484">
                  <c:v>7030</c:v>
                </c:pt>
                <c:pt idx="485">
                  <c:v>8461</c:v>
                </c:pt>
                <c:pt idx="486">
                  <c:v>8050</c:v>
                </c:pt>
                <c:pt idx="487">
                  <c:v>7787</c:v>
                </c:pt>
                <c:pt idx="488">
                  <c:v>9322</c:v>
                </c:pt>
                <c:pt idx="489">
                  <c:v>7606</c:v>
                </c:pt>
                <c:pt idx="490">
                  <c:v>8116</c:v>
                </c:pt>
                <c:pt idx="491">
                  <c:v>9260</c:v>
                </c:pt>
                <c:pt idx="492">
                  <c:v>7107</c:v>
                </c:pt>
                <c:pt idx="493">
                  <c:v>7440</c:v>
                </c:pt>
                <c:pt idx="494">
                  <c:v>8821</c:v>
                </c:pt>
                <c:pt idx="495">
                  <c:v>7616</c:v>
                </c:pt>
                <c:pt idx="496">
                  <c:v>7111</c:v>
                </c:pt>
                <c:pt idx="497">
                  <c:v>9323</c:v>
                </c:pt>
                <c:pt idx="498">
                  <c:v>7083</c:v>
                </c:pt>
                <c:pt idx="499">
                  <c:v>8655</c:v>
                </c:pt>
                <c:pt idx="500">
                  <c:v>8235</c:v>
                </c:pt>
                <c:pt idx="501">
                  <c:v>7541</c:v>
                </c:pt>
                <c:pt idx="502">
                  <c:v>8496</c:v>
                </c:pt>
                <c:pt idx="503">
                  <c:v>8285</c:v>
                </c:pt>
                <c:pt idx="504">
                  <c:v>7858</c:v>
                </c:pt>
                <c:pt idx="505">
                  <c:v>6638</c:v>
                </c:pt>
                <c:pt idx="506">
                  <c:v>0</c:v>
                </c:pt>
              </c:numCache>
            </c:numRef>
          </c:val>
          <c:smooth val="0"/>
          <c:extLst>
            <c:ext xmlns:c16="http://schemas.microsoft.com/office/drawing/2014/chart" uri="{C3380CC4-5D6E-409C-BE32-E72D297353CC}">
              <c16:uniqueId val="{00000006-92A6-4955-B042-41B4C23454CE}"/>
            </c:ext>
          </c:extLst>
        </c:ser>
        <c:ser>
          <c:idx val="7"/>
          <c:order val="7"/>
          <c:spPr>
            <a:ln w="28575" cap="rnd">
              <a:solidFill>
                <a:schemeClr val="accent2">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l1_hits!$I$1:$I$507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4020</c:v>
                </c:pt>
                <c:pt idx="480">
                  <c:v>7542</c:v>
                </c:pt>
                <c:pt idx="481">
                  <c:v>7625</c:v>
                </c:pt>
                <c:pt idx="482">
                  <c:v>8185</c:v>
                </c:pt>
                <c:pt idx="483">
                  <c:v>7950</c:v>
                </c:pt>
                <c:pt idx="484">
                  <c:v>7029</c:v>
                </c:pt>
                <c:pt idx="485">
                  <c:v>8389</c:v>
                </c:pt>
                <c:pt idx="486">
                  <c:v>8064</c:v>
                </c:pt>
                <c:pt idx="487">
                  <c:v>7745</c:v>
                </c:pt>
                <c:pt idx="488">
                  <c:v>9312</c:v>
                </c:pt>
                <c:pt idx="489">
                  <c:v>7575</c:v>
                </c:pt>
                <c:pt idx="490">
                  <c:v>8138</c:v>
                </c:pt>
                <c:pt idx="491">
                  <c:v>9261</c:v>
                </c:pt>
                <c:pt idx="492">
                  <c:v>7083</c:v>
                </c:pt>
                <c:pt idx="493">
                  <c:v>7412</c:v>
                </c:pt>
                <c:pt idx="494">
                  <c:v>8961</c:v>
                </c:pt>
                <c:pt idx="495">
                  <c:v>7578</c:v>
                </c:pt>
                <c:pt idx="496">
                  <c:v>7028</c:v>
                </c:pt>
                <c:pt idx="497">
                  <c:v>9310</c:v>
                </c:pt>
                <c:pt idx="498">
                  <c:v>7078</c:v>
                </c:pt>
                <c:pt idx="499">
                  <c:v>8621</c:v>
                </c:pt>
                <c:pt idx="500">
                  <c:v>8278</c:v>
                </c:pt>
                <c:pt idx="501">
                  <c:v>7559</c:v>
                </c:pt>
                <c:pt idx="502">
                  <c:v>8501</c:v>
                </c:pt>
                <c:pt idx="503">
                  <c:v>8234</c:v>
                </c:pt>
                <c:pt idx="504">
                  <c:v>7946</c:v>
                </c:pt>
                <c:pt idx="505">
                  <c:v>6641</c:v>
                </c:pt>
                <c:pt idx="506">
                  <c:v>0</c:v>
                </c:pt>
              </c:numCache>
            </c:numRef>
          </c:val>
          <c:smooth val="0"/>
          <c:extLst>
            <c:ext xmlns:c16="http://schemas.microsoft.com/office/drawing/2014/chart" uri="{C3380CC4-5D6E-409C-BE32-E72D297353CC}">
              <c16:uniqueId val="{00000007-92A6-4955-B042-41B4C23454CE}"/>
            </c:ext>
          </c:extLst>
        </c:ser>
        <c:ser>
          <c:idx val="8"/>
          <c:order val="8"/>
          <c:spPr>
            <a:ln w="28575" cap="rnd">
              <a:solidFill>
                <a:schemeClr val="accent3">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l1_hits!$J$1:$J$507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4016</c:v>
                </c:pt>
                <c:pt idx="480">
                  <c:v>7480</c:v>
                </c:pt>
                <c:pt idx="481">
                  <c:v>7491</c:v>
                </c:pt>
                <c:pt idx="482">
                  <c:v>7560</c:v>
                </c:pt>
                <c:pt idx="483">
                  <c:v>7912</c:v>
                </c:pt>
                <c:pt idx="484">
                  <c:v>7027</c:v>
                </c:pt>
                <c:pt idx="485">
                  <c:v>8344</c:v>
                </c:pt>
                <c:pt idx="486">
                  <c:v>8003</c:v>
                </c:pt>
                <c:pt idx="487">
                  <c:v>7778</c:v>
                </c:pt>
                <c:pt idx="488">
                  <c:v>9331</c:v>
                </c:pt>
                <c:pt idx="489">
                  <c:v>6627</c:v>
                </c:pt>
                <c:pt idx="490">
                  <c:v>8101</c:v>
                </c:pt>
                <c:pt idx="491">
                  <c:v>9238</c:v>
                </c:pt>
                <c:pt idx="492">
                  <c:v>7120</c:v>
                </c:pt>
                <c:pt idx="493">
                  <c:v>7434</c:v>
                </c:pt>
                <c:pt idx="494">
                  <c:v>8777</c:v>
                </c:pt>
                <c:pt idx="495">
                  <c:v>7790</c:v>
                </c:pt>
                <c:pt idx="496">
                  <c:v>6242</c:v>
                </c:pt>
                <c:pt idx="497">
                  <c:v>9314</c:v>
                </c:pt>
                <c:pt idx="498">
                  <c:v>7032</c:v>
                </c:pt>
                <c:pt idx="499">
                  <c:v>8642</c:v>
                </c:pt>
                <c:pt idx="500">
                  <c:v>8090</c:v>
                </c:pt>
                <c:pt idx="501">
                  <c:v>7556</c:v>
                </c:pt>
                <c:pt idx="502">
                  <c:v>8485</c:v>
                </c:pt>
                <c:pt idx="503">
                  <c:v>8236</c:v>
                </c:pt>
                <c:pt idx="504">
                  <c:v>6973</c:v>
                </c:pt>
                <c:pt idx="505">
                  <c:v>6600</c:v>
                </c:pt>
                <c:pt idx="506">
                  <c:v>0</c:v>
                </c:pt>
              </c:numCache>
            </c:numRef>
          </c:val>
          <c:smooth val="0"/>
          <c:extLst>
            <c:ext xmlns:c16="http://schemas.microsoft.com/office/drawing/2014/chart" uri="{C3380CC4-5D6E-409C-BE32-E72D297353CC}">
              <c16:uniqueId val="{00000008-92A6-4955-B042-41B4C23454CE}"/>
            </c:ext>
          </c:extLst>
        </c:ser>
        <c:ser>
          <c:idx val="9"/>
          <c:order val="9"/>
          <c:spPr>
            <a:ln w="28575" cap="rnd">
              <a:solidFill>
                <a:schemeClr val="accent4">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l1_hits!$K$1:$K$507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4005</c:v>
                </c:pt>
                <c:pt idx="480">
                  <c:v>7528</c:v>
                </c:pt>
                <c:pt idx="481">
                  <c:v>7897</c:v>
                </c:pt>
                <c:pt idx="482">
                  <c:v>8592</c:v>
                </c:pt>
                <c:pt idx="483">
                  <c:v>8005</c:v>
                </c:pt>
                <c:pt idx="484">
                  <c:v>7025</c:v>
                </c:pt>
                <c:pt idx="485">
                  <c:v>8358</c:v>
                </c:pt>
                <c:pt idx="486">
                  <c:v>8096</c:v>
                </c:pt>
                <c:pt idx="487">
                  <c:v>7743</c:v>
                </c:pt>
                <c:pt idx="488">
                  <c:v>9375</c:v>
                </c:pt>
                <c:pt idx="489">
                  <c:v>6583</c:v>
                </c:pt>
                <c:pt idx="490">
                  <c:v>8318</c:v>
                </c:pt>
                <c:pt idx="491">
                  <c:v>9205</c:v>
                </c:pt>
                <c:pt idx="492">
                  <c:v>7333</c:v>
                </c:pt>
                <c:pt idx="493">
                  <c:v>7436</c:v>
                </c:pt>
                <c:pt idx="494">
                  <c:v>8750</c:v>
                </c:pt>
                <c:pt idx="495">
                  <c:v>7727</c:v>
                </c:pt>
                <c:pt idx="496">
                  <c:v>7682</c:v>
                </c:pt>
                <c:pt idx="497">
                  <c:v>9300</c:v>
                </c:pt>
                <c:pt idx="498">
                  <c:v>7151</c:v>
                </c:pt>
                <c:pt idx="499">
                  <c:v>8618</c:v>
                </c:pt>
                <c:pt idx="500">
                  <c:v>8221</c:v>
                </c:pt>
                <c:pt idx="501">
                  <c:v>7573</c:v>
                </c:pt>
                <c:pt idx="502">
                  <c:v>8489</c:v>
                </c:pt>
                <c:pt idx="503">
                  <c:v>8052</c:v>
                </c:pt>
                <c:pt idx="504">
                  <c:v>7045</c:v>
                </c:pt>
                <c:pt idx="505">
                  <c:v>6844</c:v>
                </c:pt>
                <c:pt idx="506">
                  <c:v>0</c:v>
                </c:pt>
              </c:numCache>
            </c:numRef>
          </c:val>
          <c:smooth val="0"/>
          <c:extLst>
            <c:ext xmlns:c16="http://schemas.microsoft.com/office/drawing/2014/chart" uri="{C3380CC4-5D6E-409C-BE32-E72D297353CC}">
              <c16:uniqueId val="{00000009-92A6-4955-B042-41B4C23454CE}"/>
            </c:ext>
          </c:extLst>
        </c:ser>
        <c:ser>
          <c:idx val="10"/>
          <c:order val="10"/>
          <c:spPr>
            <a:ln w="28575" cap="rnd">
              <a:solidFill>
                <a:schemeClr val="accent5">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l1_hits!$L$1:$L$507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4012</c:v>
                </c:pt>
                <c:pt idx="480">
                  <c:v>7476</c:v>
                </c:pt>
                <c:pt idx="481">
                  <c:v>7908</c:v>
                </c:pt>
                <c:pt idx="482">
                  <c:v>8488</c:v>
                </c:pt>
                <c:pt idx="483">
                  <c:v>7993</c:v>
                </c:pt>
                <c:pt idx="484">
                  <c:v>7029</c:v>
                </c:pt>
                <c:pt idx="485">
                  <c:v>8391</c:v>
                </c:pt>
                <c:pt idx="486">
                  <c:v>8025</c:v>
                </c:pt>
                <c:pt idx="487">
                  <c:v>7764</c:v>
                </c:pt>
                <c:pt idx="488">
                  <c:v>9316</c:v>
                </c:pt>
                <c:pt idx="489">
                  <c:v>6592</c:v>
                </c:pt>
                <c:pt idx="490">
                  <c:v>8263</c:v>
                </c:pt>
                <c:pt idx="491">
                  <c:v>9275</c:v>
                </c:pt>
                <c:pt idx="492">
                  <c:v>7270</c:v>
                </c:pt>
                <c:pt idx="493">
                  <c:v>7424</c:v>
                </c:pt>
                <c:pt idx="494">
                  <c:v>8737</c:v>
                </c:pt>
                <c:pt idx="495">
                  <c:v>7746</c:v>
                </c:pt>
                <c:pt idx="496">
                  <c:v>7685</c:v>
                </c:pt>
                <c:pt idx="497">
                  <c:v>9306</c:v>
                </c:pt>
                <c:pt idx="498">
                  <c:v>7162</c:v>
                </c:pt>
                <c:pt idx="499">
                  <c:v>8636</c:v>
                </c:pt>
                <c:pt idx="500">
                  <c:v>8220</c:v>
                </c:pt>
                <c:pt idx="501">
                  <c:v>7554</c:v>
                </c:pt>
                <c:pt idx="502">
                  <c:v>8435</c:v>
                </c:pt>
                <c:pt idx="503">
                  <c:v>8107</c:v>
                </c:pt>
                <c:pt idx="504">
                  <c:v>7051</c:v>
                </c:pt>
                <c:pt idx="505">
                  <c:v>6796</c:v>
                </c:pt>
                <c:pt idx="506">
                  <c:v>0</c:v>
                </c:pt>
              </c:numCache>
            </c:numRef>
          </c:val>
          <c:smooth val="0"/>
          <c:extLst>
            <c:ext xmlns:c16="http://schemas.microsoft.com/office/drawing/2014/chart" uri="{C3380CC4-5D6E-409C-BE32-E72D297353CC}">
              <c16:uniqueId val="{0000000A-92A6-4955-B042-41B4C23454CE}"/>
            </c:ext>
          </c:extLst>
        </c:ser>
        <c:ser>
          <c:idx val="11"/>
          <c:order val="11"/>
          <c:spPr>
            <a:ln w="28575" cap="rnd">
              <a:solidFill>
                <a:schemeClr val="accent6">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l1_hits!$M$1:$M$507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4045</c:v>
                </c:pt>
                <c:pt idx="480">
                  <c:v>6534</c:v>
                </c:pt>
                <c:pt idx="481">
                  <c:v>7942</c:v>
                </c:pt>
                <c:pt idx="482">
                  <c:v>8530</c:v>
                </c:pt>
                <c:pt idx="483">
                  <c:v>8029</c:v>
                </c:pt>
                <c:pt idx="484">
                  <c:v>7022</c:v>
                </c:pt>
                <c:pt idx="485">
                  <c:v>8337</c:v>
                </c:pt>
                <c:pt idx="486">
                  <c:v>8092</c:v>
                </c:pt>
                <c:pt idx="487">
                  <c:v>7071</c:v>
                </c:pt>
                <c:pt idx="488">
                  <c:v>9294</c:v>
                </c:pt>
                <c:pt idx="489">
                  <c:v>6569</c:v>
                </c:pt>
                <c:pt idx="490">
                  <c:v>8272</c:v>
                </c:pt>
                <c:pt idx="491">
                  <c:v>9097</c:v>
                </c:pt>
                <c:pt idx="492">
                  <c:v>7275</c:v>
                </c:pt>
                <c:pt idx="493">
                  <c:v>7460</c:v>
                </c:pt>
                <c:pt idx="494">
                  <c:v>8753</c:v>
                </c:pt>
                <c:pt idx="495">
                  <c:v>6768</c:v>
                </c:pt>
                <c:pt idx="496">
                  <c:v>7704</c:v>
                </c:pt>
                <c:pt idx="497">
                  <c:v>9320</c:v>
                </c:pt>
                <c:pt idx="498">
                  <c:v>7144</c:v>
                </c:pt>
                <c:pt idx="499">
                  <c:v>8660</c:v>
                </c:pt>
                <c:pt idx="500">
                  <c:v>8196</c:v>
                </c:pt>
                <c:pt idx="501">
                  <c:v>7550</c:v>
                </c:pt>
                <c:pt idx="502">
                  <c:v>7759</c:v>
                </c:pt>
                <c:pt idx="503">
                  <c:v>8096</c:v>
                </c:pt>
                <c:pt idx="504">
                  <c:v>7043</c:v>
                </c:pt>
                <c:pt idx="505">
                  <c:v>6785</c:v>
                </c:pt>
                <c:pt idx="506">
                  <c:v>0</c:v>
                </c:pt>
              </c:numCache>
            </c:numRef>
          </c:val>
          <c:smooth val="0"/>
          <c:extLst>
            <c:ext xmlns:c16="http://schemas.microsoft.com/office/drawing/2014/chart" uri="{C3380CC4-5D6E-409C-BE32-E72D297353CC}">
              <c16:uniqueId val="{0000000B-92A6-4955-B042-41B4C23454CE}"/>
            </c:ext>
          </c:extLst>
        </c:ser>
        <c:ser>
          <c:idx val="12"/>
          <c:order val="12"/>
          <c:spPr>
            <a:ln w="28575" cap="rnd">
              <a:solidFill>
                <a:schemeClr val="accent1">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l1_hits!$N$1:$N$507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4041</c:v>
                </c:pt>
                <c:pt idx="480">
                  <c:v>6454</c:v>
                </c:pt>
                <c:pt idx="481">
                  <c:v>8075</c:v>
                </c:pt>
                <c:pt idx="482">
                  <c:v>8542</c:v>
                </c:pt>
                <c:pt idx="483">
                  <c:v>8200</c:v>
                </c:pt>
                <c:pt idx="484">
                  <c:v>7039</c:v>
                </c:pt>
                <c:pt idx="485">
                  <c:v>8390</c:v>
                </c:pt>
                <c:pt idx="486">
                  <c:v>8071</c:v>
                </c:pt>
                <c:pt idx="487">
                  <c:v>8618</c:v>
                </c:pt>
                <c:pt idx="488">
                  <c:v>9101</c:v>
                </c:pt>
                <c:pt idx="489">
                  <c:v>6621</c:v>
                </c:pt>
                <c:pt idx="490">
                  <c:v>8286</c:v>
                </c:pt>
                <c:pt idx="491">
                  <c:v>9191</c:v>
                </c:pt>
                <c:pt idx="492">
                  <c:v>7263</c:v>
                </c:pt>
                <c:pt idx="493">
                  <c:v>7436</c:v>
                </c:pt>
                <c:pt idx="494">
                  <c:v>8609</c:v>
                </c:pt>
                <c:pt idx="495">
                  <c:v>6870</c:v>
                </c:pt>
                <c:pt idx="496">
                  <c:v>7874</c:v>
                </c:pt>
                <c:pt idx="497">
                  <c:v>9303</c:v>
                </c:pt>
                <c:pt idx="498">
                  <c:v>7331</c:v>
                </c:pt>
                <c:pt idx="499">
                  <c:v>8644</c:v>
                </c:pt>
                <c:pt idx="500">
                  <c:v>8185</c:v>
                </c:pt>
                <c:pt idx="501">
                  <c:v>7471</c:v>
                </c:pt>
                <c:pt idx="502">
                  <c:v>9258</c:v>
                </c:pt>
                <c:pt idx="503">
                  <c:v>8055</c:v>
                </c:pt>
                <c:pt idx="504">
                  <c:v>7091</c:v>
                </c:pt>
                <c:pt idx="505">
                  <c:v>6802</c:v>
                </c:pt>
                <c:pt idx="506">
                  <c:v>0</c:v>
                </c:pt>
              </c:numCache>
            </c:numRef>
          </c:val>
          <c:smooth val="0"/>
          <c:extLst>
            <c:ext xmlns:c16="http://schemas.microsoft.com/office/drawing/2014/chart" uri="{C3380CC4-5D6E-409C-BE32-E72D297353CC}">
              <c16:uniqueId val="{0000000C-92A6-4955-B042-41B4C23454CE}"/>
            </c:ext>
          </c:extLst>
        </c:ser>
        <c:ser>
          <c:idx val="13"/>
          <c:order val="13"/>
          <c:spPr>
            <a:ln w="28575" cap="rnd">
              <a:solidFill>
                <a:schemeClr val="accent2">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l1_hits!$O$1:$O$507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4044</c:v>
                </c:pt>
                <c:pt idx="480">
                  <c:v>6503</c:v>
                </c:pt>
                <c:pt idx="481">
                  <c:v>8068</c:v>
                </c:pt>
                <c:pt idx="482">
                  <c:v>8572</c:v>
                </c:pt>
                <c:pt idx="483">
                  <c:v>8225</c:v>
                </c:pt>
                <c:pt idx="484">
                  <c:v>7010</c:v>
                </c:pt>
                <c:pt idx="485">
                  <c:v>8385</c:v>
                </c:pt>
                <c:pt idx="486">
                  <c:v>8029</c:v>
                </c:pt>
                <c:pt idx="487">
                  <c:v>8601</c:v>
                </c:pt>
                <c:pt idx="488">
                  <c:v>9109</c:v>
                </c:pt>
                <c:pt idx="489">
                  <c:v>6627</c:v>
                </c:pt>
                <c:pt idx="490">
                  <c:v>8273</c:v>
                </c:pt>
                <c:pt idx="491">
                  <c:v>9189</c:v>
                </c:pt>
                <c:pt idx="492">
                  <c:v>7281</c:v>
                </c:pt>
                <c:pt idx="493">
                  <c:v>7431</c:v>
                </c:pt>
                <c:pt idx="494">
                  <c:v>8595</c:v>
                </c:pt>
                <c:pt idx="495">
                  <c:v>6349</c:v>
                </c:pt>
                <c:pt idx="496">
                  <c:v>8346</c:v>
                </c:pt>
                <c:pt idx="497">
                  <c:v>9330</c:v>
                </c:pt>
                <c:pt idx="498">
                  <c:v>7325</c:v>
                </c:pt>
                <c:pt idx="499">
                  <c:v>8646</c:v>
                </c:pt>
                <c:pt idx="500">
                  <c:v>8219</c:v>
                </c:pt>
                <c:pt idx="501">
                  <c:v>7440</c:v>
                </c:pt>
                <c:pt idx="502">
                  <c:v>9295</c:v>
                </c:pt>
                <c:pt idx="503">
                  <c:v>8106</c:v>
                </c:pt>
                <c:pt idx="504">
                  <c:v>7122</c:v>
                </c:pt>
                <c:pt idx="505">
                  <c:v>6843</c:v>
                </c:pt>
                <c:pt idx="506">
                  <c:v>0</c:v>
                </c:pt>
              </c:numCache>
            </c:numRef>
          </c:val>
          <c:smooth val="0"/>
          <c:extLst>
            <c:ext xmlns:c16="http://schemas.microsoft.com/office/drawing/2014/chart" uri="{C3380CC4-5D6E-409C-BE32-E72D297353CC}">
              <c16:uniqueId val="{0000000D-92A6-4955-B042-41B4C23454CE}"/>
            </c:ext>
          </c:extLst>
        </c:ser>
        <c:ser>
          <c:idx val="14"/>
          <c:order val="14"/>
          <c:spPr>
            <a:ln w="28575" cap="rnd">
              <a:solidFill>
                <a:schemeClr val="accent3">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l1_hits!$P$1:$P$507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4000</c:v>
                </c:pt>
                <c:pt idx="480">
                  <c:v>6445</c:v>
                </c:pt>
                <c:pt idx="481">
                  <c:v>8055</c:v>
                </c:pt>
                <c:pt idx="482">
                  <c:v>8502</c:v>
                </c:pt>
                <c:pt idx="483">
                  <c:v>8146</c:v>
                </c:pt>
                <c:pt idx="484">
                  <c:v>7032</c:v>
                </c:pt>
                <c:pt idx="485">
                  <c:v>8357</c:v>
                </c:pt>
                <c:pt idx="486">
                  <c:v>7097</c:v>
                </c:pt>
                <c:pt idx="487">
                  <c:v>8612</c:v>
                </c:pt>
                <c:pt idx="488">
                  <c:v>9098</c:v>
                </c:pt>
                <c:pt idx="489">
                  <c:v>6621</c:v>
                </c:pt>
                <c:pt idx="490">
                  <c:v>8306</c:v>
                </c:pt>
                <c:pt idx="491">
                  <c:v>9171</c:v>
                </c:pt>
                <c:pt idx="492">
                  <c:v>7267</c:v>
                </c:pt>
                <c:pt idx="493">
                  <c:v>6693</c:v>
                </c:pt>
                <c:pt idx="494">
                  <c:v>8681</c:v>
                </c:pt>
                <c:pt idx="495">
                  <c:v>6799</c:v>
                </c:pt>
                <c:pt idx="496">
                  <c:v>7826</c:v>
                </c:pt>
                <c:pt idx="497">
                  <c:v>9185</c:v>
                </c:pt>
                <c:pt idx="498">
                  <c:v>7313</c:v>
                </c:pt>
                <c:pt idx="499">
                  <c:v>8662</c:v>
                </c:pt>
                <c:pt idx="500">
                  <c:v>7746</c:v>
                </c:pt>
                <c:pt idx="501">
                  <c:v>6946</c:v>
                </c:pt>
                <c:pt idx="502">
                  <c:v>9176</c:v>
                </c:pt>
                <c:pt idx="503">
                  <c:v>8091</c:v>
                </c:pt>
                <c:pt idx="504">
                  <c:v>7150</c:v>
                </c:pt>
                <c:pt idx="505">
                  <c:v>6789</c:v>
                </c:pt>
                <c:pt idx="506">
                  <c:v>0</c:v>
                </c:pt>
              </c:numCache>
            </c:numRef>
          </c:val>
          <c:smooth val="0"/>
          <c:extLst>
            <c:ext xmlns:c16="http://schemas.microsoft.com/office/drawing/2014/chart" uri="{C3380CC4-5D6E-409C-BE32-E72D297353CC}">
              <c16:uniqueId val="{0000000E-92A6-4955-B042-41B4C23454CE}"/>
            </c:ext>
          </c:extLst>
        </c:ser>
        <c:ser>
          <c:idx val="15"/>
          <c:order val="15"/>
          <c:spPr>
            <a:ln w="28575" cap="rnd">
              <a:solidFill>
                <a:schemeClr val="accent4">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l1_hits!$Q$1:$Q$507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4038</c:v>
                </c:pt>
                <c:pt idx="480">
                  <c:v>6550</c:v>
                </c:pt>
                <c:pt idx="481">
                  <c:v>7937</c:v>
                </c:pt>
                <c:pt idx="482">
                  <c:v>8660</c:v>
                </c:pt>
                <c:pt idx="483">
                  <c:v>8257</c:v>
                </c:pt>
                <c:pt idx="484">
                  <c:v>7033</c:v>
                </c:pt>
                <c:pt idx="485">
                  <c:v>8377</c:v>
                </c:pt>
                <c:pt idx="486">
                  <c:v>7059</c:v>
                </c:pt>
                <c:pt idx="487">
                  <c:v>8789</c:v>
                </c:pt>
                <c:pt idx="488">
                  <c:v>9130</c:v>
                </c:pt>
                <c:pt idx="489">
                  <c:v>6854</c:v>
                </c:pt>
                <c:pt idx="490">
                  <c:v>8295</c:v>
                </c:pt>
                <c:pt idx="491">
                  <c:v>9206</c:v>
                </c:pt>
                <c:pt idx="492">
                  <c:v>7192</c:v>
                </c:pt>
                <c:pt idx="493">
                  <c:v>8207</c:v>
                </c:pt>
                <c:pt idx="494">
                  <c:v>8650</c:v>
                </c:pt>
                <c:pt idx="495">
                  <c:v>6901</c:v>
                </c:pt>
                <c:pt idx="496">
                  <c:v>7871</c:v>
                </c:pt>
                <c:pt idx="497">
                  <c:v>9251</c:v>
                </c:pt>
                <c:pt idx="498">
                  <c:v>7336</c:v>
                </c:pt>
                <c:pt idx="499">
                  <c:v>8646</c:v>
                </c:pt>
                <c:pt idx="500">
                  <c:v>7575</c:v>
                </c:pt>
                <c:pt idx="501">
                  <c:v>7228</c:v>
                </c:pt>
                <c:pt idx="502">
                  <c:v>9225</c:v>
                </c:pt>
                <c:pt idx="503">
                  <c:v>8114</c:v>
                </c:pt>
                <c:pt idx="504">
                  <c:v>7324</c:v>
                </c:pt>
                <c:pt idx="505">
                  <c:v>6766</c:v>
                </c:pt>
                <c:pt idx="506">
                  <c:v>0</c:v>
                </c:pt>
              </c:numCache>
            </c:numRef>
          </c:val>
          <c:smooth val="0"/>
          <c:extLst>
            <c:ext xmlns:c16="http://schemas.microsoft.com/office/drawing/2014/chart" uri="{C3380CC4-5D6E-409C-BE32-E72D297353CC}">
              <c16:uniqueId val="{0000000F-92A6-4955-B042-41B4C23454CE}"/>
            </c:ext>
          </c:extLst>
        </c:ser>
        <c:ser>
          <c:idx val="16"/>
          <c:order val="16"/>
          <c:spPr>
            <a:ln w="28575" cap="rnd">
              <a:solidFill>
                <a:schemeClr val="accent5">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l1_hits!$R$1:$R$507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4048</c:v>
                </c:pt>
                <c:pt idx="480">
                  <c:v>6552</c:v>
                </c:pt>
                <c:pt idx="481">
                  <c:v>8075</c:v>
                </c:pt>
                <c:pt idx="482">
                  <c:v>8519</c:v>
                </c:pt>
                <c:pt idx="483">
                  <c:v>8232</c:v>
                </c:pt>
                <c:pt idx="484">
                  <c:v>7050</c:v>
                </c:pt>
                <c:pt idx="485">
                  <c:v>8349</c:v>
                </c:pt>
                <c:pt idx="486">
                  <c:v>7082</c:v>
                </c:pt>
                <c:pt idx="487">
                  <c:v>8768</c:v>
                </c:pt>
                <c:pt idx="488">
                  <c:v>9092</c:v>
                </c:pt>
                <c:pt idx="489">
                  <c:v>6824</c:v>
                </c:pt>
                <c:pt idx="490">
                  <c:v>8285</c:v>
                </c:pt>
                <c:pt idx="491">
                  <c:v>9209</c:v>
                </c:pt>
                <c:pt idx="492">
                  <c:v>7170</c:v>
                </c:pt>
                <c:pt idx="493">
                  <c:v>8160</c:v>
                </c:pt>
                <c:pt idx="494">
                  <c:v>8579</c:v>
                </c:pt>
                <c:pt idx="495">
                  <c:v>6965</c:v>
                </c:pt>
                <c:pt idx="496">
                  <c:v>7822</c:v>
                </c:pt>
                <c:pt idx="497">
                  <c:v>9257</c:v>
                </c:pt>
                <c:pt idx="498">
                  <c:v>7321</c:v>
                </c:pt>
                <c:pt idx="499">
                  <c:v>8635</c:v>
                </c:pt>
                <c:pt idx="500">
                  <c:v>7602</c:v>
                </c:pt>
                <c:pt idx="501">
                  <c:v>7187</c:v>
                </c:pt>
                <c:pt idx="502">
                  <c:v>9258</c:v>
                </c:pt>
                <c:pt idx="503">
                  <c:v>8099</c:v>
                </c:pt>
                <c:pt idx="504">
                  <c:v>7304</c:v>
                </c:pt>
                <c:pt idx="505">
                  <c:v>6795</c:v>
                </c:pt>
                <c:pt idx="506">
                  <c:v>0</c:v>
                </c:pt>
              </c:numCache>
            </c:numRef>
          </c:val>
          <c:smooth val="0"/>
          <c:extLst>
            <c:ext xmlns:c16="http://schemas.microsoft.com/office/drawing/2014/chart" uri="{C3380CC4-5D6E-409C-BE32-E72D297353CC}">
              <c16:uniqueId val="{00000010-92A6-4955-B042-41B4C23454CE}"/>
            </c:ext>
          </c:extLst>
        </c:ser>
        <c:ser>
          <c:idx val="17"/>
          <c:order val="17"/>
          <c:spPr>
            <a:ln w="28575" cap="rnd">
              <a:solidFill>
                <a:schemeClr val="accent6">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l1_hits!$S$1:$S$507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4055</c:v>
                </c:pt>
                <c:pt idx="480">
                  <c:v>6536</c:v>
                </c:pt>
                <c:pt idx="481">
                  <c:v>8072</c:v>
                </c:pt>
                <c:pt idx="482">
                  <c:v>8482</c:v>
                </c:pt>
                <c:pt idx="483">
                  <c:v>8240</c:v>
                </c:pt>
                <c:pt idx="484">
                  <c:v>6238</c:v>
                </c:pt>
                <c:pt idx="485">
                  <c:v>8343</c:v>
                </c:pt>
                <c:pt idx="486">
                  <c:v>7022</c:v>
                </c:pt>
                <c:pt idx="487">
                  <c:v>8802</c:v>
                </c:pt>
                <c:pt idx="488">
                  <c:v>8955</c:v>
                </c:pt>
                <c:pt idx="489">
                  <c:v>6823</c:v>
                </c:pt>
                <c:pt idx="490">
                  <c:v>8303</c:v>
                </c:pt>
                <c:pt idx="491">
                  <c:v>8781</c:v>
                </c:pt>
                <c:pt idx="492">
                  <c:v>6559</c:v>
                </c:pt>
                <c:pt idx="493">
                  <c:v>8184</c:v>
                </c:pt>
                <c:pt idx="494">
                  <c:v>8611</c:v>
                </c:pt>
                <c:pt idx="495">
                  <c:v>6982</c:v>
                </c:pt>
                <c:pt idx="496">
                  <c:v>7833</c:v>
                </c:pt>
                <c:pt idx="497">
                  <c:v>9238</c:v>
                </c:pt>
                <c:pt idx="498">
                  <c:v>7292</c:v>
                </c:pt>
                <c:pt idx="499">
                  <c:v>7907</c:v>
                </c:pt>
                <c:pt idx="500">
                  <c:v>7599</c:v>
                </c:pt>
                <c:pt idx="501">
                  <c:v>7191</c:v>
                </c:pt>
                <c:pt idx="502">
                  <c:v>9219</c:v>
                </c:pt>
                <c:pt idx="503">
                  <c:v>7990</c:v>
                </c:pt>
                <c:pt idx="504">
                  <c:v>7302</c:v>
                </c:pt>
                <c:pt idx="505">
                  <c:v>6768</c:v>
                </c:pt>
                <c:pt idx="506">
                  <c:v>0</c:v>
                </c:pt>
              </c:numCache>
            </c:numRef>
          </c:val>
          <c:smooth val="0"/>
          <c:extLst>
            <c:ext xmlns:c16="http://schemas.microsoft.com/office/drawing/2014/chart" uri="{C3380CC4-5D6E-409C-BE32-E72D297353CC}">
              <c16:uniqueId val="{00000011-92A6-4955-B042-41B4C23454CE}"/>
            </c:ext>
          </c:extLst>
        </c:ser>
        <c:ser>
          <c:idx val="18"/>
          <c:order val="18"/>
          <c:spPr>
            <a:ln w="28575" cap="rnd">
              <a:solidFill>
                <a:schemeClr val="accent1">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l1_hits!$T$1:$T$507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4051</c:v>
                </c:pt>
                <c:pt idx="480">
                  <c:v>6715</c:v>
                </c:pt>
                <c:pt idx="481">
                  <c:v>8105</c:v>
                </c:pt>
                <c:pt idx="482">
                  <c:v>8477</c:v>
                </c:pt>
                <c:pt idx="483">
                  <c:v>8242</c:v>
                </c:pt>
                <c:pt idx="484">
                  <c:v>7674</c:v>
                </c:pt>
                <c:pt idx="485">
                  <c:v>8407</c:v>
                </c:pt>
                <c:pt idx="486">
                  <c:v>7111</c:v>
                </c:pt>
                <c:pt idx="487">
                  <c:v>8785</c:v>
                </c:pt>
                <c:pt idx="488">
                  <c:v>9031</c:v>
                </c:pt>
                <c:pt idx="489">
                  <c:v>6839</c:v>
                </c:pt>
                <c:pt idx="490">
                  <c:v>8298</c:v>
                </c:pt>
                <c:pt idx="491">
                  <c:v>8126</c:v>
                </c:pt>
                <c:pt idx="492">
                  <c:v>7348</c:v>
                </c:pt>
                <c:pt idx="493">
                  <c:v>8227</c:v>
                </c:pt>
                <c:pt idx="494">
                  <c:v>8437</c:v>
                </c:pt>
                <c:pt idx="495">
                  <c:v>7357</c:v>
                </c:pt>
                <c:pt idx="496">
                  <c:v>7839</c:v>
                </c:pt>
                <c:pt idx="497">
                  <c:v>9280</c:v>
                </c:pt>
                <c:pt idx="498">
                  <c:v>7211</c:v>
                </c:pt>
                <c:pt idx="499">
                  <c:v>9414</c:v>
                </c:pt>
                <c:pt idx="500">
                  <c:v>7591</c:v>
                </c:pt>
                <c:pt idx="501">
                  <c:v>7278</c:v>
                </c:pt>
                <c:pt idx="502">
                  <c:v>9200</c:v>
                </c:pt>
                <c:pt idx="503">
                  <c:v>8100</c:v>
                </c:pt>
                <c:pt idx="504">
                  <c:v>7299</c:v>
                </c:pt>
                <c:pt idx="505">
                  <c:v>6771</c:v>
                </c:pt>
                <c:pt idx="506">
                  <c:v>0</c:v>
                </c:pt>
              </c:numCache>
            </c:numRef>
          </c:val>
          <c:smooth val="0"/>
          <c:extLst>
            <c:ext xmlns:c16="http://schemas.microsoft.com/office/drawing/2014/chart" uri="{C3380CC4-5D6E-409C-BE32-E72D297353CC}">
              <c16:uniqueId val="{00000012-92A6-4955-B042-41B4C23454CE}"/>
            </c:ext>
          </c:extLst>
        </c:ser>
        <c:ser>
          <c:idx val="19"/>
          <c:order val="19"/>
          <c:spPr>
            <a:ln w="28575" cap="rnd">
              <a:solidFill>
                <a:schemeClr val="accent2">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l1_hits!$U$1:$U$507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4029</c:v>
                </c:pt>
                <c:pt idx="480">
                  <c:v>6736</c:v>
                </c:pt>
                <c:pt idx="481">
                  <c:v>8091</c:v>
                </c:pt>
                <c:pt idx="482">
                  <c:v>8511</c:v>
                </c:pt>
                <c:pt idx="483">
                  <c:v>8222</c:v>
                </c:pt>
                <c:pt idx="484">
                  <c:v>7684</c:v>
                </c:pt>
                <c:pt idx="485">
                  <c:v>8303</c:v>
                </c:pt>
                <c:pt idx="486">
                  <c:v>7199</c:v>
                </c:pt>
                <c:pt idx="487">
                  <c:v>8756</c:v>
                </c:pt>
                <c:pt idx="488">
                  <c:v>9068</c:v>
                </c:pt>
                <c:pt idx="489">
                  <c:v>6840</c:v>
                </c:pt>
                <c:pt idx="490">
                  <c:v>8303</c:v>
                </c:pt>
                <c:pt idx="491">
                  <c:v>8174</c:v>
                </c:pt>
                <c:pt idx="492">
                  <c:v>7360</c:v>
                </c:pt>
                <c:pt idx="493">
                  <c:v>8180</c:v>
                </c:pt>
                <c:pt idx="494">
                  <c:v>8569</c:v>
                </c:pt>
                <c:pt idx="495">
                  <c:v>7171</c:v>
                </c:pt>
                <c:pt idx="496">
                  <c:v>7851</c:v>
                </c:pt>
                <c:pt idx="497">
                  <c:v>9263</c:v>
                </c:pt>
                <c:pt idx="498">
                  <c:v>7219</c:v>
                </c:pt>
                <c:pt idx="499">
                  <c:v>9409</c:v>
                </c:pt>
                <c:pt idx="500">
                  <c:v>7604</c:v>
                </c:pt>
                <c:pt idx="501">
                  <c:v>7273</c:v>
                </c:pt>
                <c:pt idx="502">
                  <c:v>9155</c:v>
                </c:pt>
                <c:pt idx="503">
                  <c:v>8150</c:v>
                </c:pt>
                <c:pt idx="504">
                  <c:v>7300</c:v>
                </c:pt>
                <c:pt idx="505">
                  <c:v>6781</c:v>
                </c:pt>
                <c:pt idx="506">
                  <c:v>0</c:v>
                </c:pt>
              </c:numCache>
            </c:numRef>
          </c:val>
          <c:smooth val="0"/>
          <c:extLst>
            <c:ext xmlns:c16="http://schemas.microsoft.com/office/drawing/2014/chart" uri="{C3380CC4-5D6E-409C-BE32-E72D297353CC}">
              <c16:uniqueId val="{00000013-92A6-4955-B042-41B4C23454CE}"/>
            </c:ext>
          </c:extLst>
        </c:ser>
        <c:ser>
          <c:idx val="20"/>
          <c:order val="20"/>
          <c:spPr>
            <a:ln w="28575" cap="rnd">
              <a:solidFill>
                <a:schemeClr val="accent3">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l1_hits!$V$1:$V$507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3940</c:v>
                </c:pt>
                <c:pt idx="480">
                  <c:v>6747</c:v>
                </c:pt>
                <c:pt idx="481">
                  <c:v>8101</c:v>
                </c:pt>
                <c:pt idx="482">
                  <c:v>8495</c:v>
                </c:pt>
                <c:pt idx="483">
                  <c:v>7238</c:v>
                </c:pt>
                <c:pt idx="484">
                  <c:v>7659</c:v>
                </c:pt>
                <c:pt idx="485">
                  <c:v>8313</c:v>
                </c:pt>
                <c:pt idx="486">
                  <c:v>7168</c:v>
                </c:pt>
                <c:pt idx="487">
                  <c:v>8794</c:v>
                </c:pt>
                <c:pt idx="488">
                  <c:v>9044</c:v>
                </c:pt>
                <c:pt idx="489">
                  <c:v>6776</c:v>
                </c:pt>
                <c:pt idx="490">
                  <c:v>7564</c:v>
                </c:pt>
                <c:pt idx="491">
                  <c:v>8140</c:v>
                </c:pt>
                <c:pt idx="492">
                  <c:v>7318</c:v>
                </c:pt>
                <c:pt idx="493">
                  <c:v>8119</c:v>
                </c:pt>
                <c:pt idx="494">
                  <c:v>8480</c:v>
                </c:pt>
                <c:pt idx="495">
                  <c:v>7178</c:v>
                </c:pt>
                <c:pt idx="496">
                  <c:v>7846</c:v>
                </c:pt>
                <c:pt idx="497">
                  <c:v>8297</c:v>
                </c:pt>
                <c:pt idx="498">
                  <c:v>7162</c:v>
                </c:pt>
                <c:pt idx="499">
                  <c:v>9390</c:v>
                </c:pt>
                <c:pt idx="500">
                  <c:v>7608</c:v>
                </c:pt>
                <c:pt idx="501">
                  <c:v>7290</c:v>
                </c:pt>
                <c:pt idx="502">
                  <c:v>9196</c:v>
                </c:pt>
                <c:pt idx="503">
                  <c:v>8098</c:v>
                </c:pt>
                <c:pt idx="504">
                  <c:v>7255</c:v>
                </c:pt>
                <c:pt idx="505">
                  <c:v>6088</c:v>
                </c:pt>
                <c:pt idx="506">
                  <c:v>0</c:v>
                </c:pt>
              </c:numCache>
            </c:numRef>
          </c:val>
          <c:smooth val="0"/>
          <c:extLst>
            <c:ext xmlns:c16="http://schemas.microsoft.com/office/drawing/2014/chart" uri="{C3380CC4-5D6E-409C-BE32-E72D297353CC}">
              <c16:uniqueId val="{00000014-92A6-4955-B042-41B4C23454CE}"/>
            </c:ext>
          </c:extLst>
        </c:ser>
        <c:ser>
          <c:idx val="21"/>
          <c:order val="21"/>
          <c:spPr>
            <a:ln w="28575" cap="rnd">
              <a:solidFill>
                <a:schemeClr val="accent4">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l1_hits!$W$1:$W$507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4020</c:v>
                </c:pt>
                <c:pt idx="480">
                  <c:v>6768</c:v>
                </c:pt>
                <c:pt idx="481">
                  <c:v>8049</c:v>
                </c:pt>
                <c:pt idx="482">
                  <c:v>8500</c:v>
                </c:pt>
                <c:pt idx="483">
                  <c:v>7188</c:v>
                </c:pt>
                <c:pt idx="484">
                  <c:v>7882</c:v>
                </c:pt>
                <c:pt idx="485">
                  <c:v>8326</c:v>
                </c:pt>
                <c:pt idx="486">
                  <c:v>7382</c:v>
                </c:pt>
                <c:pt idx="487">
                  <c:v>8788</c:v>
                </c:pt>
                <c:pt idx="488">
                  <c:v>9077</c:v>
                </c:pt>
                <c:pt idx="489">
                  <c:v>6732</c:v>
                </c:pt>
                <c:pt idx="490">
                  <c:v>9040</c:v>
                </c:pt>
                <c:pt idx="491">
                  <c:v>8133</c:v>
                </c:pt>
                <c:pt idx="492">
                  <c:v>7408</c:v>
                </c:pt>
                <c:pt idx="493">
                  <c:v>8078</c:v>
                </c:pt>
                <c:pt idx="494">
                  <c:v>8660</c:v>
                </c:pt>
                <c:pt idx="495">
                  <c:v>7173</c:v>
                </c:pt>
                <c:pt idx="496">
                  <c:v>7875</c:v>
                </c:pt>
                <c:pt idx="497">
                  <c:v>8180</c:v>
                </c:pt>
                <c:pt idx="498">
                  <c:v>7508</c:v>
                </c:pt>
                <c:pt idx="499">
                  <c:v>9453</c:v>
                </c:pt>
                <c:pt idx="500">
                  <c:v>7603</c:v>
                </c:pt>
                <c:pt idx="501">
                  <c:v>7464</c:v>
                </c:pt>
                <c:pt idx="502">
                  <c:v>9181</c:v>
                </c:pt>
                <c:pt idx="503">
                  <c:v>8104</c:v>
                </c:pt>
                <c:pt idx="504">
                  <c:v>7204</c:v>
                </c:pt>
                <c:pt idx="505">
                  <c:v>7593</c:v>
                </c:pt>
                <c:pt idx="506">
                  <c:v>0</c:v>
                </c:pt>
              </c:numCache>
            </c:numRef>
          </c:val>
          <c:smooth val="0"/>
          <c:extLst>
            <c:ext xmlns:c16="http://schemas.microsoft.com/office/drawing/2014/chart" uri="{C3380CC4-5D6E-409C-BE32-E72D297353CC}">
              <c16:uniqueId val="{00000015-92A6-4955-B042-41B4C23454CE}"/>
            </c:ext>
          </c:extLst>
        </c:ser>
        <c:ser>
          <c:idx val="22"/>
          <c:order val="22"/>
          <c:spPr>
            <a:ln w="28575" cap="rnd">
              <a:solidFill>
                <a:schemeClr val="accent5">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l1_hits!$X$1:$X$507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4028</c:v>
                </c:pt>
                <c:pt idx="480">
                  <c:v>6737</c:v>
                </c:pt>
                <c:pt idx="481">
                  <c:v>8049</c:v>
                </c:pt>
                <c:pt idx="482">
                  <c:v>8587</c:v>
                </c:pt>
                <c:pt idx="483">
                  <c:v>7226</c:v>
                </c:pt>
                <c:pt idx="484">
                  <c:v>7852</c:v>
                </c:pt>
                <c:pt idx="485">
                  <c:v>8326</c:v>
                </c:pt>
                <c:pt idx="486">
                  <c:v>7364</c:v>
                </c:pt>
                <c:pt idx="487">
                  <c:v>8769</c:v>
                </c:pt>
                <c:pt idx="488">
                  <c:v>9059</c:v>
                </c:pt>
                <c:pt idx="489">
                  <c:v>6734</c:v>
                </c:pt>
                <c:pt idx="490">
                  <c:v>9046</c:v>
                </c:pt>
                <c:pt idx="491">
                  <c:v>8125</c:v>
                </c:pt>
                <c:pt idx="492">
                  <c:v>7414</c:v>
                </c:pt>
                <c:pt idx="493">
                  <c:v>8099</c:v>
                </c:pt>
                <c:pt idx="494">
                  <c:v>8517</c:v>
                </c:pt>
                <c:pt idx="495">
                  <c:v>7316</c:v>
                </c:pt>
                <c:pt idx="496">
                  <c:v>7859</c:v>
                </c:pt>
                <c:pt idx="497">
                  <c:v>8129</c:v>
                </c:pt>
                <c:pt idx="498">
                  <c:v>7511</c:v>
                </c:pt>
                <c:pt idx="499">
                  <c:v>9399</c:v>
                </c:pt>
                <c:pt idx="500">
                  <c:v>7609</c:v>
                </c:pt>
                <c:pt idx="501">
                  <c:v>7467</c:v>
                </c:pt>
                <c:pt idx="502">
                  <c:v>9200</c:v>
                </c:pt>
                <c:pt idx="503">
                  <c:v>8121</c:v>
                </c:pt>
                <c:pt idx="504">
                  <c:v>7193</c:v>
                </c:pt>
                <c:pt idx="505">
                  <c:v>7525</c:v>
                </c:pt>
                <c:pt idx="506">
                  <c:v>0</c:v>
                </c:pt>
              </c:numCache>
            </c:numRef>
          </c:val>
          <c:smooth val="0"/>
          <c:extLst>
            <c:ext xmlns:c16="http://schemas.microsoft.com/office/drawing/2014/chart" uri="{C3380CC4-5D6E-409C-BE32-E72D297353CC}">
              <c16:uniqueId val="{00000016-92A6-4955-B042-41B4C23454CE}"/>
            </c:ext>
          </c:extLst>
        </c:ser>
        <c:ser>
          <c:idx val="23"/>
          <c:order val="23"/>
          <c:spPr>
            <a:ln w="28575" cap="rnd">
              <a:solidFill>
                <a:schemeClr val="accent6">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l1_hits!$Y$1:$Y$507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4006</c:v>
                </c:pt>
                <c:pt idx="480">
                  <c:v>6686</c:v>
                </c:pt>
                <c:pt idx="481">
                  <c:v>7181</c:v>
                </c:pt>
                <c:pt idx="482">
                  <c:v>8676</c:v>
                </c:pt>
                <c:pt idx="483">
                  <c:v>7122</c:v>
                </c:pt>
                <c:pt idx="484">
                  <c:v>7867</c:v>
                </c:pt>
                <c:pt idx="485">
                  <c:v>8185</c:v>
                </c:pt>
                <c:pt idx="486">
                  <c:v>7375</c:v>
                </c:pt>
                <c:pt idx="487">
                  <c:v>8785</c:v>
                </c:pt>
                <c:pt idx="488">
                  <c:v>8212</c:v>
                </c:pt>
                <c:pt idx="489">
                  <c:v>6592</c:v>
                </c:pt>
                <c:pt idx="490">
                  <c:v>9014</c:v>
                </c:pt>
                <c:pt idx="491">
                  <c:v>8164</c:v>
                </c:pt>
                <c:pt idx="492">
                  <c:v>7426</c:v>
                </c:pt>
                <c:pt idx="493">
                  <c:v>8061</c:v>
                </c:pt>
                <c:pt idx="494">
                  <c:v>8469</c:v>
                </c:pt>
                <c:pt idx="495">
                  <c:v>7266</c:v>
                </c:pt>
                <c:pt idx="496">
                  <c:v>7139</c:v>
                </c:pt>
                <c:pt idx="497">
                  <c:v>8156</c:v>
                </c:pt>
                <c:pt idx="498">
                  <c:v>7475</c:v>
                </c:pt>
                <c:pt idx="499">
                  <c:v>9338</c:v>
                </c:pt>
                <c:pt idx="500">
                  <c:v>7501</c:v>
                </c:pt>
                <c:pt idx="501">
                  <c:v>7448</c:v>
                </c:pt>
                <c:pt idx="502">
                  <c:v>9257</c:v>
                </c:pt>
                <c:pt idx="503">
                  <c:v>7093</c:v>
                </c:pt>
                <c:pt idx="504">
                  <c:v>7159</c:v>
                </c:pt>
                <c:pt idx="505">
                  <c:v>7532</c:v>
                </c:pt>
                <c:pt idx="506">
                  <c:v>0</c:v>
                </c:pt>
              </c:numCache>
            </c:numRef>
          </c:val>
          <c:smooth val="0"/>
          <c:extLst>
            <c:ext xmlns:c16="http://schemas.microsoft.com/office/drawing/2014/chart" uri="{C3380CC4-5D6E-409C-BE32-E72D297353CC}">
              <c16:uniqueId val="{00000017-92A6-4955-B042-41B4C23454CE}"/>
            </c:ext>
          </c:extLst>
        </c:ser>
        <c:ser>
          <c:idx val="24"/>
          <c:order val="24"/>
          <c:spPr>
            <a:ln w="28575" cap="rnd">
              <a:solidFill>
                <a:schemeClr val="accent1">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l1_hits!$Z$1:$Z$507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4048</c:v>
                </c:pt>
                <c:pt idx="480">
                  <c:v>6648</c:v>
                </c:pt>
                <c:pt idx="481">
                  <c:v>8864</c:v>
                </c:pt>
                <c:pt idx="482">
                  <c:v>8445</c:v>
                </c:pt>
                <c:pt idx="483">
                  <c:v>7252</c:v>
                </c:pt>
                <c:pt idx="484">
                  <c:v>7878</c:v>
                </c:pt>
                <c:pt idx="485">
                  <c:v>8336</c:v>
                </c:pt>
                <c:pt idx="486">
                  <c:v>7317</c:v>
                </c:pt>
                <c:pt idx="487">
                  <c:v>8801</c:v>
                </c:pt>
                <c:pt idx="488">
                  <c:v>8107</c:v>
                </c:pt>
                <c:pt idx="489">
                  <c:v>6875</c:v>
                </c:pt>
                <c:pt idx="490">
                  <c:v>9088</c:v>
                </c:pt>
                <c:pt idx="491">
                  <c:v>8133</c:v>
                </c:pt>
                <c:pt idx="492">
                  <c:v>7611</c:v>
                </c:pt>
                <c:pt idx="493">
                  <c:v>8073</c:v>
                </c:pt>
                <c:pt idx="494">
                  <c:v>8529</c:v>
                </c:pt>
                <c:pt idx="495">
                  <c:v>7237</c:v>
                </c:pt>
                <c:pt idx="496">
                  <c:v>8637</c:v>
                </c:pt>
                <c:pt idx="497">
                  <c:v>8150</c:v>
                </c:pt>
                <c:pt idx="498">
                  <c:v>7577</c:v>
                </c:pt>
                <c:pt idx="499">
                  <c:v>9311</c:v>
                </c:pt>
                <c:pt idx="500">
                  <c:v>7595</c:v>
                </c:pt>
                <c:pt idx="501">
                  <c:v>7501</c:v>
                </c:pt>
                <c:pt idx="502">
                  <c:v>9174</c:v>
                </c:pt>
                <c:pt idx="503">
                  <c:v>7105</c:v>
                </c:pt>
                <c:pt idx="504">
                  <c:v>7341</c:v>
                </c:pt>
                <c:pt idx="505">
                  <c:v>7545</c:v>
                </c:pt>
                <c:pt idx="506">
                  <c:v>0</c:v>
                </c:pt>
              </c:numCache>
            </c:numRef>
          </c:val>
          <c:smooth val="0"/>
          <c:extLst>
            <c:ext xmlns:c16="http://schemas.microsoft.com/office/drawing/2014/chart" uri="{C3380CC4-5D6E-409C-BE32-E72D297353CC}">
              <c16:uniqueId val="{00000018-92A6-4955-B042-41B4C23454CE}"/>
            </c:ext>
          </c:extLst>
        </c:ser>
        <c:ser>
          <c:idx val="25"/>
          <c:order val="25"/>
          <c:spPr>
            <a:ln w="28575" cap="rnd">
              <a:solidFill>
                <a:schemeClr val="accent2">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l1_hits!$AA$1:$AA$507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4016</c:v>
                </c:pt>
                <c:pt idx="480">
                  <c:v>6653</c:v>
                </c:pt>
                <c:pt idx="481">
                  <c:v>8686</c:v>
                </c:pt>
                <c:pt idx="482">
                  <c:v>8601</c:v>
                </c:pt>
                <c:pt idx="483">
                  <c:v>7230</c:v>
                </c:pt>
                <c:pt idx="484">
                  <c:v>7822</c:v>
                </c:pt>
                <c:pt idx="485">
                  <c:v>8228</c:v>
                </c:pt>
                <c:pt idx="486">
                  <c:v>7356</c:v>
                </c:pt>
                <c:pt idx="487">
                  <c:v>8855</c:v>
                </c:pt>
                <c:pt idx="488">
                  <c:v>8065</c:v>
                </c:pt>
                <c:pt idx="489">
                  <c:v>6860</c:v>
                </c:pt>
                <c:pt idx="490">
                  <c:v>9010</c:v>
                </c:pt>
                <c:pt idx="491">
                  <c:v>8157</c:v>
                </c:pt>
                <c:pt idx="492">
                  <c:v>7641</c:v>
                </c:pt>
                <c:pt idx="493">
                  <c:v>8069</c:v>
                </c:pt>
                <c:pt idx="494">
                  <c:v>8438</c:v>
                </c:pt>
                <c:pt idx="495">
                  <c:v>7240</c:v>
                </c:pt>
                <c:pt idx="496">
                  <c:v>8566</c:v>
                </c:pt>
                <c:pt idx="497">
                  <c:v>8124</c:v>
                </c:pt>
                <c:pt idx="498">
                  <c:v>7562</c:v>
                </c:pt>
                <c:pt idx="499">
                  <c:v>9310</c:v>
                </c:pt>
                <c:pt idx="500">
                  <c:v>7599</c:v>
                </c:pt>
                <c:pt idx="501">
                  <c:v>7512</c:v>
                </c:pt>
                <c:pt idx="502">
                  <c:v>9174</c:v>
                </c:pt>
                <c:pt idx="503">
                  <c:v>7049</c:v>
                </c:pt>
                <c:pt idx="504">
                  <c:v>7360</c:v>
                </c:pt>
                <c:pt idx="505">
                  <c:v>7567</c:v>
                </c:pt>
                <c:pt idx="506">
                  <c:v>0</c:v>
                </c:pt>
              </c:numCache>
            </c:numRef>
          </c:val>
          <c:smooth val="0"/>
          <c:extLst>
            <c:ext xmlns:c16="http://schemas.microsoft.com/office/drawing/2014/chart" uri="{C3380CC4-5D6E-409C-BE32-E72D297353CC}">
              <c16:uniqueId val="{00000019-92A6-4955-B042-41B4C23454CE}"/>
            </c:ext>
          </c:extLst>
        </c:ser>
        <c:ser>
          <c:idx val="26"/>
          <c:order val="26"/>
          <c:spPr>
            <a:ln w="28575" cap="rnd">
              <a:solidFill>
                <a:schemeClr val="accent3">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l1_hits!$AB$1:$AB$507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3299</c:v>
                </c:pt>
                <c:pt idx="480">
                  <c:v>6355</c:v>
                </c:pt>
                <c:pt idx="481">
                  <c:v>8799</c:v>
                </c:pt>
                <c:pt idx="482">
                  <c:v>8545</c:v>
                </c:pt>
                <c:pt idx="483">
                  <c:v>7257</c:v>
                </c:pt>
                <c:pt idx="484">
                  <c:v>7839</c:v>
                </c:pt>
                <c:pt idx="485">
                  <c:v>8272</c:v>
                </c:pt>
                <c:pt idx="486">
                  <c:v>7311</c:v>
                </c:pt>
                <c:pt idx="487">
                  <c:v>8050</c:v>
                </c:pt>
                <c:pt idx="488">
                  <c:v>8097</c:v>
                </c:pt>
                <c:pt idx="489">
                  <c:v>6826</c:v>
                </c:pt>
                <c:pt idx="490">
                  <c:v>9001</c:v>
                </c:pt>
                <c:pt idx="491">
                  <c:v>8103</c:v>
                </c:pt>
                <c:pt idx="492">
                  <c:v>7651</c:v>
                </c:pt>
                <c:pt idx="493">
                  <c:v>8037</c:v>
                </c:pt>
                <c:pt idx="494">
                  <c:v>7722</c:v>
                </c:pt>
                <c:pt idx="495">
                  <c:v>6409</c:v>
                </c:pt>
                <c:pt idx="496">
                  <c:v>9143</c:v>
                </c:pt>
                <c:pt idx="497">
                  <c:v>8164</c:v>
                </c:pt>
                <c:pt idx="498">
                  <c:v>7565</c:v>
                </c:pt>
                <c:pt idx="499">
                  <c:v>9363</c:v>
                </c:pt>
                <c:pt idx="500">
                  <c:v>7582</c:v>
                </c:pt>
                <c:pt idx="501">
                  <c:v>7212</c:v>
                </c:pt>
                <c:pt idx="502">
                  <c:v>8708</c:v>
                </c:pt>
                <c:pt idx="503">
                  <c:v>7077</c:v>
                </c:pt>
                <c:pt idx="504">
                  <c:v>7351</c:v>
                </c:pt>
                <c:pt idx="505">
                  <c:v>7504</c:v>
                </c:pt>
                <c:pt idx="506">
                  <c:v>0</c:v>
                </c:pt>
              </c:numCache>
            </c:numRef>
          </c:val>
          <c:smooth val="0"/>
          <c:extLst>
            <c:ext xmlns:c16="http://schemas.microsoft.com/office/drawing/2014/chart" uri="{C3380CC4-5D6E-409C-BE32-E72D297353CC}">
              <c16:uniqueId val="{0000001A-92A6-4955-B042-41B4C23454CE}"/>
            </c:ext>
          </c:extLst>
        </c:ser>
        <c:ser>
          <c:idx val="27"/>
          <c:order val="27"/>
          <c:spPr>
            <a:ln w="28575" cap="rnd">
              <a:solidFill>
                <a:schemeClr val="accent4">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l1_hits!$AC$1:$AC$507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3102</c:v>
                </c:pt>
                <c:pt idx="480">
                  <c:v>6692</c:v>
                </c:pt>
                <c:pt idx="481">
                  <c:v>8703</c:v>
                </c:pt>
                <c:pt idx="482">
                  <c:v>8636</c:v>
                </c:pt>
                <c:pt idx="483">
                  <c:v>7456</c:v>
                </c:pt>
                <c:pt idx="484">
                  <c:v>7825</c:v>
                </c:pt>
                <c:pt idx="485">
                  <c:v>8235</c:v>
                </c:pt>
                <c:pt idx="486">
                  <c:v>7293</c:v>
                </c:pt>
                <c:pt idx="487">
                  <c:v>9542</c:v>
                </c:pt>
                <c:pt idx="488">
                  <c:v>8095</c:v>
                </c:pt>
                <c:pt idx="489">
                  <c:v>6938</c:v>
                </c:pt>
                <c:pt idx="490">
                  <c:v>8994</c:v>
                </c:pt>
                <c:pt idx="491">
                  <c:v>8180</c:v>
                </c:pt>
                <c:pt idx="492">
                  <c:v>7637</c:v>
                </c:pt>
                <c:pt idx="493">
                  <c:v>8053</c:v>
                </c:pt>
                <c:pt idx="494">
                  <c:v>7907</c:v>
                </c:pt>
                <c:pt idx="495">
                  <c:v>6982</c:v>
                </c:pt>
                <c:pt idx="496">
                  <c:v>8640</c:v>
                </c:pt>
                <c:pt idx="497">
                  <c:v>8128</c:v>
                </c:pt>
                <c:pt idx="498">
                  <c:v>7761</c:v>
                </c:pt>
                <c:pt idx="499">
                  <c:v>9363</c:v>
                </c:pt>
                <c:pt idx="500">
                  <c:v>7606</c:v>
                </c:pt>
                <c:pt idx="501">
                  <c:v>8108</c:v>
                </c:pt>
                <c:pt idx="502">
                  <c:v>9228</c:v>
                </c:pt>
                <c:pt idx="503">
                  <c:v>7102</c:v>
                </c:pt>
                <c:pt idx="504">
                  <c:v>7365</c:v>
                </c:pt>
                <c:pt idx="505">
                  <c:v>7542</c:v>
                </c:pt>
                <c:pt idx="506">
                  <c:v>0</c:v>
                </c:pt>
              </c:numCache>
            </c:numRef>
          </c:val>
          <c:smooth val="0"/>
          <c:extLst>
            <c:ext xmlns:c16="http://schemas.microsoft.com/office/drawing/2014/chart" uri="{C3380CC4-5D6E-409C-BE32-E72D297353CC}">
              <c16:uniqueId val="{0000001B-92A6-4955-B042-41B4C23454CE}"/>
            </c:ext>
          </c:extLst>
        </c:ser>
        <c:ser>
          <c:idx val="28"/>
          <c:order val="28"/>
          <c:spPr>
            <a:ln w="28575" cap="rnd">
              <a:solidFill>
                <a:schemeClr val="accent5">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l1_hits!$AD$1:$AD$507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3100</c:v>
                </c:pt>
                <c:pt idx="480">
                  <c:v>6700</c:v>
                </c:pt>
                <c:pt idx="481">
                  <c:v>8816</c:v>
                </c:pt>
                <c:pt idx="482">
                  <c:v>8447</c:v>
                </c:pt>
                <c:pt idx="483">
                  <c:v>7435</c:v>
                </c:pt>
                <c:pt idx="484">
                  <c:v>7860</c:v>
                </c:pt>
                <c:pt idx="485">
                  <c:v>8283</c:v>
                </c:pt>
                <c:pt idx="486">
                  <c:v>7262</c:v>
                </c:pt>
                <c:pt idx="487">
                  <c:v>9526</c:v>
                </c:pt>
                <c:pt idx="488">
                  <c:v>8083</c:v>
                </c:pt>
                <c:pt idx="489">
                  <c:v>6918</c:v>
                </c:pt>
                <c:pt idx="490">
                  <c:v>9000</c:v>
                </c:pt>
                <c:pt idx="491">
                  <c:v>8160</c:v>
                </c:pt>
                <c:pt idx="492">
                  <c:v>7622</c:v>
                </c:pt>
                <c:pt idx="493">
                  <c:v>8060</c:v>
                </c:pt>
                <c:pt idx="494">
                  <c:v>7864</c:v>
                </c:pt>
                <c:pt idx="495">
                  <c:v>6783</c:v>
                </c:pt>
                <c:pt idx="496">
                  <c:v>8838</c:v>
                </c:pt>
                <c:pt idx="497">
                  <c:v>8127</c:v>
                </c:pt>
                <c:pt idx="498">
                  <c:v>7763</c:v>
                </c:pt>
                <c:pt idx="499">
                  <c:v>9327</c:v>
                </c:pt>
                <c:pt idx="500">
                  <c:v>7569</c:v>
                </c:pt>
                <c:pt idx="501">
                  <c:v>8097</c:v>
                </c:pt>
                <c:pt idx="502">
                  <c:v>9187</c:v>
                </c:pt>
                <c:pt idx="503">
                  <c:v>7151</c:v>
                </c:pt>
                <c:pt idx="504">
                  <c:v>7351</c:v>
                </c:pt>
                <c:pt idx="505">
                  <c:v>7488</c:v>
                </c:pt>
                <c:pt idx="506">
                  <c:v>0</c:v>
                </c:pt>
              </c:numCache>
            </c:numRef>
          </c:val>
          <c:smooth val="0"/>
          <c:extLst>
            <c:ext xmlns:c16="http://schemas.microsoft.com/office/drawing/2014/chart" uri="{C3380CC4-5D6E-409C-BE32-E72D297353CC}">
              <c16:uniqueId val="{0000001C-92A6-4955-B042-41B4C23454CE}"/>
            </c:ext>
          </c:extLst>
        </c:ser>
        <c:ser>
          <c:idx val="29"/>
          <c:order val="29"/>
          <c:spPr>
            <a:ln w="28575" cap="rnd">
              <a:solidFill>
                <a:schemeClr val="accent6">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l1_hits!$AE$1:$AE$507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3118</c:v>
                </c:pt>
                <c:pt idx="480">
                  <c:v>6664</c:v>
                </c:pt>
                <c:pt idx="481">
                  <c:v>8746</c:v>
                </c:pt>
                <c:pt idx="482">
                  <c:v>8415</c:v>
                </c:pt>
                <c:pt idx="483">
                  <c:v>7462</c:v>
                </c:pt>
                <c:pt idx="484">
                  <c:v>7821</c:v>
                </c:pt>
                <c:pt idx="485">
                  <c:v>7415</c:v>
                </c:pt>
                <c:pt idx="486">
                  <c:v>7082</c:v>
                </c:pt>
                <c:pt idx="487">
                  <c:v>9545</c:v>
                </c:pt>
                <c:pt idx="488">
                  <c:v>8096</c:v>
                </c:pt>
                <c:pt idx="489">
                  <c:v>6921</c:v>
                </c:pt>
                <c:pt idx="490">
                  <c:v>8988</c:v>
                </c:pt>
                <c:pt idx="491">
                  <c:v>8153</c:v>
                </c:pt>
                <c:pt idx="492">
                  <c:v>7486</c:v>
                </c:pt>
                <c:pt idx="493">
                  <c:v>7418</c:v>
                </c:pt>
                <c:pt idx="494">
                  <c:v>7866</c:v>
                </c:pt>
                <c:pt idx="495">
                  <c:v>6958</c:v>
                </c:pt>
                <c:pt idx="496">
                  <c:v>8519</c:v>
                </c:pt>
                <c:pt idx="497">
                  <c:v>8024</c:v>
                </c:pt>
                <c:pt idx="498">
                  <c:v>7785</c:v>
                </c:pt>
                <c:pt idx="499">
                  <c:v>9323</c:v>
                </c:pt>
                <c:pt idx="500">
                  <c:v>6604</c:v>
                </c:pt>
                <c:pt idx="501">
                  <c:v>8109</c:v>
                </c:pt>
                <c:pt idx="502">
                  <c:v>9204</c:v>
                </c:pt>
                <c:pt idx="503">
                  <c:v>7137</c:v>
                </c:pt>
                <c:pt idx="504">
                  <c:v>7405</c:v>
                </c:pt>
                <c:pt idx="505">
                  <c:v>7487</c:v>
                </c:pt>
                <c:pt idx="506">
                  <c:v>0</c:v>
                </c:pt>
              </c:numCache>
            </c:numRef>
          </c:val>
          <c:smooth val="0"/>
          <c:extLst>
            <c:ext xmlns:c16="http://schemas.microsoft.com/office/drawing/2014/chart" uri="{C3380CC4-5D6E-409C-BE32-E72D297353CC}">
              <c16:uniqueId val="{0000001D-92A6-4955-B042-41B4C23454CE}"/>
            </c:ext>
          </c:extLst>
        </c:ser>
        <c:ser>
          <c:idx val="30"/>
          <c:order val="30"/>
          <c:spPr>
            <a:ln w="28575" cap="rnd">
              <a:solidFill>
                <a:schemeClr val="accent1">
                  <a:lumMod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l1_hits!$AF$1:$AF$507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3115</c:v>
                </c:pt>
                <c:pt idx="480">
                  <c:v>6758</c:v>
                </c:pt>
                <c:pt idx="481">
                  <c:v>8741</c:v>
                </c:pt>
                <c:pt idx="482">
                  <c:v>8508</c:v>
                </c:pt>
                <c:pt idx="483">
                  <c:v>7452</c:v>
                </c:pt>
                <c:pt idx="484">
                  <c:v>7858</c:v>
                </c:pt>
                <c:pt idx="485">
                  <c:v>7419</c:v>
                </c:pt>
                <c:pt idx="486">
                  <c:v>7335</c:v>
                </c:pt>
                <c:pt idx="487">
                  <c:v>9584</c:v>
                </c:pt>
                <c:pt idx="488">
                  <c:v>8088</c:v>
                </c:pt>
                <c:pt idx="489">
                  <c:v>7071</c:v>
                </c:pt>
                <c:pt idx="490">
                  <c:v>9003</c:v>
                </c:pt>
                <c:pt idx="491">
                  <c:v>8172</c:v>
                </c:pt>
                <c:pt idx="492">
                  <c:v>7506</c:v>
                </c:pt>
                <c:pt idx="493">
                  <c:v>8834</c:v>
                </c:pt>
                <c:pt idx="494">
                  <c:v>7345</c:v>
                </c:pt>
                <c:pt idx="495">
                  <c:v>7571</c:v>
                </c:pt>
                <c:pt idx="496">
                  <c:v>8537</c:v>
                </c:pt>
                <c:pt idx="497">
                  <c:v>8140</c:v>
                </c:pt>
                <c:pt idx="498">
                  <c:v>7763</c:v>
                </c:pt>
                <c:pt idx="499">
                  <c:v>9358</c:v>
                </c:pt>
                <c:pt idx="500">
                  <c:v>6582</c:v>
                </c:pt>
                <c:pt idx="501">
                  <c:v>8307</c:v>
                </c:pt>
                <c:pt idx="502">
                  <c:v>9161</c:v>
                </c:pt>
                <c:pt idx="503">
                  <c:v>7335</c:v>
                </c:pt>
                <c:pt idx="504">
                  <c:v>7397</c:v>
                </c:pt>
                <c:pt idx="505">
                  <c:v>7451</c:v>
                </c:pt>
                <c:pt idx="506">
                  <c:v>0</c:v>
                </c:pt>
              </c:numCache>
            </c:numRef>
          </c:val>
          <c:smooth val="0"/>
          <c:extLst>
            <c:ext xmlns:c16="http://schemas.microsoft.com/office/drawing/2014/chart" uri="{C3380CC4-5D6E-409C-BE32-E72D297353CC}">
              <c16:uniqueId val="{0000001E-92A6-4955-B042-41B4C23454CE}"/>
            </c:ext>
          </c:extLst>
        </c:ser>
        <c:ser>
          <c:idx val="31"/>
          <c:order val="31"/>
          <c:spPr>
            <a:ln w="28575" cap="rnd">
              <a:solidFill>
                <a:schemeClr val="accent2">
                  <a:lumMod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l1_hits!$AG$1:$AG$507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3113</c:v>
                </c:pt>
                <c:pt idx="480">
                  <c:v>6763</c:v>
                </c:pt>
                <c:pt idx="481">
                  <c:v>8750</c:v>
                </c:pt>
                <c:pt idx="482">
                  <c:v>8516</c:v>
                </c:pt>
                <c:pt idx="483">
                  <c:v>7436</c:v>
                </c:pt>
                <c:pt idx="484">
                  <c:v>7796</c:v>
                </c:pt>
                <c:pt idx="485">
                  <c:v>7385</c:v>
                </c:pt>
                <c:pt idx="486">
                  <c:v>7356</c:v>
                </c:pt>
                <c:pt idx="487">
                  <c:v>9530</c:v>
                </c:pt>
                <c:pt idx="488">
                  <c:v>8063</c:v>
                </c:pt>
                <c:pt idx="489">
                  <c:v>7125</c:v>
                </c:pt>
                <c:pt idx="490">
                  <c:v>8994</c:v>
                </c:pt>
                <c:pt idx="491">
                  <c:v>8117</c:v>
                </c:pt>
                <c:pt idx="492">
                  <c:v>7524</c:v>
                </c:pt>
                <c:pt idx="493">
                  <c:v>8822</c:v>
                </c:pt>
                <c:pt idx="494">
                  <c:v>7324</c:v>
                </c:pt>
                <c:pt idx="495">
                  <c:v>7179</c:v>
                </c:pt>
                <c:pt idx="496">
                  <c:v>8953</c:v>
                </c:pt>
                <c:pt idx="497">
                  <c:v>8108</c:v>
                </c:pt>
                <c:pt idx="498">
                  <c:v>7760</c:v>
                </c:pt>
                <c:pt idx="499">
                  <c:v>9284</c:v>
                </c:pt>
                <c:pt idx="500">
                  <c:v>6575</c:v>
                </c:pt>
                <c:pt idx="501">
                  <c:v>8281</c:v>
                </c:pt>
                <c:pt idx="502">
                  <c:v>9174</c:v>
                </c:pt>
                <c:pt idx="503">
                  <c:v>7328</c:v>
                </c:pt>
                <c:pt idx="504">
                  <c:v>7395</c:v>
                </c:pt>
                <c:pt idx="505">
                  <c:v>7495</c:v>
                </c:pt>
                <c:pt idx="506">
                  <c:v>0</c:v>
                </c:pt>
              </c:numCache>
            </c:numRef>
          </c:val>
          <c:smooth val="0"/>
          <c:extLst>
            <c:ext xmlns:c16="http://schemas.microsoft.com/office/drawing/2014/chart" uri="{C3380CC4-5D6E-409C-BE32-E72D297353CC}">
              <c16:uniqueId val="{0000001F-92A6-4955-B042-41B4C23454CE}"/>
            </c:ext>
          </c:extLst>
        </c:ser>
        <c:ser>
          <c:idx val="32"/>
          <c:order val="32"/>
          <c:spPr>
            <a:ln w="28575" cap="rnd">
              <a:solidFill>
                <a:schemeClr val="accent3">
                  <a:lumMod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l1_hits!$AH$1:$AH$507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3111</c:v>
                </c:pt>
                <c:pt idx="480">
                  <c:v>6747</c:v>
                </c:pt>
                <c:pt idx="481">
                  <c:v>8812</c:v>
                </c:pt>
                <c:pt idx="482">
                  <c:v>8477</c:v>
                </c:pt>
                <c:pt idx="483">
                  <c:v>7411</c:v>
                </c:pt>
                <c:pt idx="484">
                  <c:v>7072</c:v>
                </c:pt>
                <c:pt idx="485">
                  <c:v>7332</c:v>
                </c:pt>
                <c:pt idx="486">
                  <c:v>7324</c:v>
                </c:pt>
                <c:pt idx="487">
                  <c:v>9504</c:v>
                </c:pt>
                <c:pt idx="488">
                  <c:v>7969</c:v>
                </c:pt>
                <c:pt idx="489">
                  <c:v>7139</c:v>
                </c:pt>
                <c:pt idx="490">
                  <c:v>8998</c:v>
                </c:pt>
                <c:pt idx="491">
                  <c:v>7182</c:v>
                </c:pt>
                <c:pt idx="492">
                  <c:v>7491</c:v>
                </c:pt>
                <c:pt idx="493">
                  <c:v>8803</c:v>
                </c:pt>
                <c:pt idx="494">
                  <c:v>7391</c:v>
                </c:pt>
                <c:pt idx="495">
                  <c:v>7585</c:v>
                </c:pt>
                <c:pt idx="496">
                  <c:v>8559</c:v>
                </c:pt>
                <c:pt idx="497">
                  <c:v>8132</c:v>
                </c:pt>
                <c:pt idx="498">
                  <c:v>7057</c:v>
                </c:pt>
                <c:pt idx="499">
                  <c:v>9257</c:v>
                </c:pt>
                <c:pt idx="500">
                  <c:v>6552</c:v>
                </c:pt>
                <c:pt idx="501">
                  <c:v>8287</c:v>
                </c:pt>
                <c:pt idx="502">
                  <c:v>9041</c:v>
                </c:pt>
                <c:pt idx="503">
                  <c:v>7313</c:v>
                </c:pt>
                <c:pt idx="504">
                  <c:v>7380</c:v>
                </c:pt>
                <c:pt idx="505">
                  <c:v>7451</c:v>
                </c:pt>
                <c:pt idx="506">
                  <c:v>0</c:v>
                </c:pt>
              </c:numCache>
            </c:numRef>
          </c:val>
          <c:smooth val="0"/>
          <c:extLst>
            <c:ext xmlns:c16="http://schemas.microsoft.com/office/drawing/2014/chart" uri="{C3380CC4-5D6E-409C-BE32-E72D297353CC}">
              <c16:uniqueId val="{00000020-92A6-4955-B042-41B4C23454CE}"/>
            </c:ext>
          </c:extLst>
        </c:ser>
        <c:ser>
          <c:idx val="33"/>
          <c:order val="33"/>
          <c:spPr>
            <a:ln w="28575" cap="rnd">
              <a:solidFill>
                <a:schemeClr val="accent4">
                  <a:lumMod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l1_hits!$AI$1:$AI$507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3114</c:v>
                </c:pt>
                <c:pt idx="480">
                  <c:v>6969</c:v>
                </c:pt>
                <c:pt idx="481">
                  <c:v>8776</c:v>
                </c:pt>
                <c:pt idx="482">
                  <c:v>8469</c:v>
                </c:pt>
                <c:pt idx="483">
                  <c:v>7353</c:v>
                </c:pt>
                <c:pt idx="484">
                  <c:v>8604</c:v>
                </c:pt>
                <c:pt idx="485">
                  <c:v>7390</c:v>
                </c:pt>
                <c:pt idx="486">
                  <c:v>7351</c:v>
                </c:pt>
                <c:pt idx="487">
                  <c:v>9502</c:v>
                </c:pt>
                <c:pt idx="488">
                  <c:v>8062</c:v>
                </c:pt>
                <c:pt idx="489">
                  <c:v>7128</c:v>
                </c:pt>
                <c:pt idx="490">
                  <c:v>8982</c:v>
                </c:pt>
                <c:pt idx="491">
                  <c:v>7158</c:v>
                </c:pt>
                <c:pt idx="492">
                  <c:v>7685</c:v>
                </c:pt>
                <c:pt idx="493">
                  <c:v>8817</c:v>
                </c:pt>
                <c:pt idx="494">
                  <c:v>7529</c:v>
                </c:pt>
                <c:pt idx="495">
                  <c:v>7594</c:v>
                </c:pt>
                <c:pt idx="496">
                  <c:v>8529</c:v>
                </c:pt>
                <c:pt idx="497">
                  <c:v>8160</c:v>
                </c:pt>
                <c:pt idx="498">
                  <c:v>8593</c:v>
                </c:pt>
                <c:pt idx="499">
                  <c:v>9101</c:v>
                </c:pt>
                <c:pt idx="500">
                  <c:v>6645</c:v>
                </c:pt>
                <c:pt idx="501">
                  <c:v>8266</c:v>
                </c:pt>
                <c:pt idx="502">
                  <c:v>9165</c:v>
                </c:pt>
                <c:pt idx="503">
                  <c:v>7310</c:v>
                </c:pt>
                <c:pt idx="504">
                  <c:v>7356</c:v>
                </c:pt>
                <c:pt idx="505">
                  <c:v>7482</c:v>
                </c:pt>
                <c:pt idx="506">
                  <c:v>0</c:v>
                </c:pt>
              </c:numCache>
            </c:numRef>
          </c:val>
          <c:smooth val="0"/>
          <c:extLst>
            <c:ext xmlns:c16="http://schemas.microsoft.com/office/drawing/2014/chart" uri="{C3380CC4-5D6E-409C-BE32-E72D297353CC}">
              <c16:uniqueId val="{00000021-92A6-4955-B042-41B4C23454CE}"/>
            </c:ext>
          </c:extLst>
        </c:ser>
        <c:ser>
          <c:idx val="34"/>
          <c:order val="34"/>
          <c:spPr>
            <a:ln w="28575" cap="rnd">
              <a:solidFill>
                <a:schemeClr val="accent5">
                  <a:lumMod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l1_hits!$AJ$1:$AJ$507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3114</c:v>
                </c:pt>
                <c:pt idx="480">
                  <c:v>6942</c:v>
                </c:pt>
                <c:pt idx="481">
                  <c:v>8762</c:v>
                </c:pt>
                <c:pt idx="482">
                  <c:v>8488</c:v>
                </c:pt>
                <c:pt idx="483">
                  <c:v>7316</c:v>
                </c:pt>
                <c:pt idx="484">
                  <c:v>8582</c:v>
                </c:pt>
                <c:pt idx="485">
                  <c:v>7387</c:v>
                </c:pt>
                <c:pt idx="486">
                  <c:v>7363</c:v>
                </c:pt>
                <c:pt idx="487">
                  <c:v>9484</c:v>
                </c:pt>
                <c:pt idx="488">
                  <c:v>8104</c:v>
                </c:pt>
                <c:pt idx="489">
                  <c:v>7133</c:v>
                </c:pt>
                <c:pt idx="490">
                  <c:v>8943</c:v>
                </c:pt>
                <c:pt idx="491">
                  <c:v>7105</c:v>
                </c:pt>
                <c:pt idx="492">
                  <c:v>7580</c:v>
                </c:pt>
                <c:pt idx="493">
                  <c:v>8923</c:v>
                </c:pt>
                <c:pt idx="494">
                  <c:v>7556</c:v>
                </c:pt>
                <c:pt idx="495">
                  <c:v>7558</c:v>
                </c:pt>
                <c:pt idx="496">
                  <c:v>8546</c:v>
                </c:pt>
                <c:pt idx="497">
                  <c:v>8126</c:v>
                </c:pt>
                <c:pt idx="498">
                  <c:v>8664</c:v>
                </c:pt>
                <c:pt idx="499">
                  <c:v>9105</c:v>
                </c:pt>
                <c:pt idx="500">
                  <c:v>6632</c:v>
                </c:pt>
                <c:pt idx="501">
                  <c:v>8243</c:v>
                </c:pt>
                <c:pt idx="502">
                  <c:v>9152</c:v>
                </c:pt>
                <c:pt idx="503">
                  <c:v>7312</c:v>
                </c:pt>
                <c:pt idx="504">
                  <c:v>7357</c:v>
                </c:pt>
                <c:pt idx="505">
                  <c:v>7459</c:v>
                </c:pt>
                <c:pt idx="506">
                  <c:v>0</c:v>
                </c:pt>
              </c:numCache>
            </c:numRef>
          </c:val>
          <c:smooth val="0"/>
          <c:extLst>
            <c:ext xmlns:c16="http://schemas.microsoft.com/office/drawing/2014/chart" uri="{C3380CC4-5D6E-409C-BE32-E72D297353CC}">
              <c16:uniqueId val="{00000022-92A6-4955-B042-41B4C23454CE}"/>
            </c:ext>
          </c:extLst>
        </c:ser>
        <c:ser>
          <c:idx val="35"/>
          <c:order val="35"/>
          <c:spPr>
            <a:ln w="28575" cap="rnd">
              <a:solidFill>
                <a:schemeClr val="accent6">
                  <a:lumMod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l1_hits!$AK$1:$AK$507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3106</c:v>
                </c:pt>
                <c:pt idx="480">
                  <c:v>6966</c:v>
                </c:pt>
                <c:pt idx="481">
                  <c:v>8628</c:v>
                </c:pt>
                <c:pt idx="482">
                  <c:v>7660</c:v>
                </c:pt>
                <c:pt idx="483">
                  <c:v>7300</c:v>
                </c:pt>
                <c:pt idx="484">
                  <c:v>8639</c:v>
                </c:pt>
                <c:pt idx="485">
                  <c:v>7404</c:v>
                </c:pt>
                <c:pt idx="486">
                  <c:v>7345</c:v>
                </c:pt>
                <c:pt idx="487">
                  <c:v>9472</c:v>
                </c:pt>
                <c:pt idx="488">
                  <c:v>8059</c:v>
                </c:pt>
                <c:pt idx="489">
                  <c:v>6719</c:v>
                </c:pt>
                <c:pt idx="490">
                  <c:v>8635</c:v>
                </c:pt>
                <c:pt idx="491">
                  <c:v>7106</c:v>
                </c:pt>
                <c:pt idx="492">
                  <c:v>7663</c:v>
                </c:pt>
                <c:pt idx="493">
                  <c:v>8778</c:v>
                </c:pt>
                <c:pt idx="494">
                  <c:v>7455</c:v>
                </c:pt>
                <c:pt idx="495">
                  <c:v>7582</c:v>
                </c:pt>
                <c:pt idx="496">
                  <c:v>8534</c:v>
                </c:pt>
                <c:pt idx="497">
                  <c:v>7162</c:v>
                </c:pt>
                <c:pt idx="498">
                  <c:v>8597</c:v>
                </c:pt>
                <c:pt idx="499">
                  <c:v>9109</c:v>
                </c:pt>
                <c:pt idx="500">
                  <c:v>6649</c:v>
                </c:pt>
                <c:pt idx="501">
                  <c:v>8313</c:v>
                </c:pt>
                <c:pt idx="502">
                  <c:v>9136</c:v>
                </c:pt>
                <c:pt idx="503">
                  <c:v>7268</c:v>
                </c:pt>
                <c:pt idx="504">
                  <c:v>6631</c:v>
                </c:pt>
                <c:pt idx="505">
                  <c:v>7474</c:v>
                </c:pt>
                <c:pt idx="506">
                  <c:v>0</c:v>
                </c:pt>
              </c:numCache>
            </c:numRef>
          </c:val>
          <c:smooth val="0"/>
          <c:extLst>
            <c:ext xmlns:c16="http://schemas.microsoft.com/office/drawing/2014/chart" uri="{C3380CC4-5D6E-409C-BE32-E72D297353CC}">
              <c16:uniqueId val="{00000023-92A6-4955-B042-41B4C23454CE}"/>
            </c:ext>
          </c:extLst>
        </c:ser>
        <c:ser>
          <c:idx val="36"/>
          <c:order val="36"/>
          <c:spPr>
            <a:ln w="28575" cap="rnd">
              <a:solidFill>
                <a:schemeClr val="accent1">
                  <a:lumMod val="70000"/>
                  <a:lumOff val="3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l1_hits!$AL$1:$AL$507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3098</c:v>
                </c:pt>
                <c:pt idx="480">
                  <c:v>6921</c:v>
                </c:pt>
                <c:pt idx="481">
                  <c:v>8804</c:v>
                </c:pt>
                <c:pt idx="482">
                  <c:v>7472</c:v>
                </c:pt>
                <c:pt idx="483">
                  <c:v>7512</c:v>
                </c:pt>
                <c:pt idx="484">
                  <c:v>8621</c:v>
                </c:pt>
                <c:pt idx="485">
                  <c:v>7358</c:v>
                </c:pt>
                <c:pt idx="486">
                  <c:v>7590</c:v>
                </c:pt>
                <c:pt idx="487">
                  <c:v>9492</c:v>
                </c:pt>
                <c:pt idx="488">
                  <c:v>8087</c:v>
                </c:pt>
                <c:pt idx="489">
                  <c:v>7421</c:v>
                </c:pt>
                <c:pt idx="490">
                  <c:v>9352</c:v>
                </c:pt>
                <c:pt idx="491">
                  <c:v>7176</c:v>
                </c:pt>
                <c:pt idx="492">
                  <c:v>7676</c:v>
                </c:pt>
                <c:pt idx="493">
                  <c:v>8765</c:v>
                </c:pt>
                <c:pt idx="494">
                  <c:v>7583</c:v>
                </c:pt>
                <c:pt idx="495">
                  <c:v>7559</c:v>
                </c:pt>
                <c:pt idx="496">
                  <c:v>8590</c:v>
                </c:pt>
                <c:pt idx="497">
                  <c:v>7123</c:v>
                </c:pt>
                <c:pt idx="498">
                  <c:v>8823</c:v>
                </c:pt>
                <c:pt idx="499">
                  <c:v>9109</c:v>
                </c:pt>
                <c:pt idx="500">
                  <c:v>6823</c:v>
                </c:pt>
                <c:pt idx="501">
                  <c:v>8295</c:v>
                </c:pt>
                <c:pt idx="502">
                  <c:v>9135</c:v>
                </c:pt>
                <c:pt idx="503">
                  <c:v>7248</c:v>
                </c:pt>
                <c:pt idx="504">
                  <c:v>8125</c:v>
                </c:pt>
                <c:pt idx="505">
                  <c:v>7513</c:v>
                </c:pt>
                <c:pt idx="506">
                  <c:v>0</c:v>
                </c:pt>
              </c:numCache>
            </c:numRef>
          </c:val>
          <c:smooth val="0"/>
          <c:extLst>
            <c:ext xmlns:c16="http://schemas.microsoft.com/office/drawing/2014/chart" uri="{C3380CC4-5D6E-409C-BE32-E72D297353CC}">
              <c16:uniqueId val="{00000024-92A6-4955-B042-41B4C23454CE}"/>
            </c:ext>
          </c:extLst>
        </c:ser>
        <c:ser>
          <c:idx val="37"/>
          <c:order val="37"/>
          <c:spPr>
            <a:ln w="28575" cap="rnd">
              <a:solidFill>
                <a:schemeClr val="accent2">
                  <a:lumMod val="70000"/>
                  <a:lumOff val="3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l1_hits!$AM$1:$AM$507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3116</c:v>
                </c:pt>
                <c:pt idx="480">
                  <c:v>6947</c:v>
                </c:pt>
                <c:pt idx="481">
                  <c:v>8726</c:v>
                </c:pt>
                <c:pt idx="482">
                  <c:v>7491</c:v>
                </c:pt>
                <c:pt idx="483">
                  <c:v>7504</c:v>
                </c:pt>
                <c:pt idx="484">
                  <c:v>8591</c:v>
                </c:pt>
                <c:pt idx="485">
                  <c:v>7359</c:v>
                </c:pt>
                <c:pt idx="486">
                  <c:v>7592</c:v>
                </c:pt>
                <c:pt idx="487">
                  <c:v>9483</c:v>
                </c:pt>
                <c:pt idx="488">
                  <c:v>8041</c:v>
                </c:pt>
                <c:pt idx="489">
                  <c:v>7448</c:v>
                </c:pt>
                <c:pt idx="490">
                  <c:v>9247</c:v>
                </c:pt>
                <c:pt idx="491">
                  <c:v>7199</c:v>
                </c:pt>
                <c:pt idx="492">
                  <c:v>7676</c:v>
                </c:pt>
                <c:pt idx="493">
                  <c:v>8741</c:v>
                </c:pt>
                <c:pt idx="494">
                  <c:v>7549</c:v>
                </c:pt>
                <c:pt idx="495">
                  <c:v>7571</c:v>
                </c:pt>
                <c:pt idx="496">
                  <c:v>8547</c:v>
                </c:pt>
                <c:pt idx="497">
                  <c:v>7132</c:v>
                </c:pt>
                <c:pt idx="498">
                  <c:v>8776</c:v>
                </c:pt>
                <c:pt idx="499">
                  <c:v>9115</c:v>
                </c:pt>
                <c:pt idx="500">
                  <c:v>6846</c:v>
                </c:pt>
                <c:pt idx="501">
                  <c:v>8296</c:v>
                </c:pt>
                <c:pt idx="502">
                  <c:v>9118</c:v>
                </c:pt>
                <c:pt idx="503">
                  <c:v>7207</c:v>
                </c:pt>
                <c:pt idx="504">
                  <c:v>8134</c:v>
                </c:pt>
                <c:pt idx="505">
                  <c:v>7491</c:v>
                </c:pt>
                <c:pt idx="506">
                  <c:v>0</c:v>
                </c:pt>
              </c:numCache>
            </c:numRef>
          </c:val>
          <c:smooth val="0"/>
          <c:extLst>
            <c:ext xmlns:c16="http://schemas.microsoft.com/office/drawing/2014/chart" uri="{C3380CC4-5D6E-409C-BE32-E72D297353CC}">
              <c16:uniqueId val="{00000025-92A6-4955-B042-41B4C23454CE}"/>
            </c:ext>
          </c:extLst>
        </c:ser>
        <c:ser>
          <c:idx val="38"/>
          <c:order val="38"/>
          <c:spPr>
            <a:ln w="28575" cap="rnd">
              <a:solidFill>
                <a:schemeClr val="accent3">
                  <a:lumMod val="70000"/>
                  <a:lumOff val="3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l1_hits!$AN$1:$AN$507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3101</c:v>
                </c:pt>
                <c:pt idx="480">
                  <c:v>6746</c:v>
                </c:pt>
                <c:pt idx="481">
                  <c:v>8088</c:v>
                </c:pt>
                <c:pt idx="482">
                  <c:v>7563</c:v>
                </c:pt>
                <c:pt idx="483">
                  <c:v>7498</c:v>
                </c:pt>
                <c:pt idx="484">
                  <c:v>8536</c:v>
                </c:pt>
                <c:pt idx="485">
                  <c:v>7235</c:v>
                </c:pt>
                <c:pt idx="486">
                  <c:v>7643</c:v>
                </c:pt>
                <c:pt idx="487">
                  <c:v>9537</c:v>
                </c:pt>
                <c:pt idx="488">
                  <c:v>7114</c:v>
                </c:pt>
                <c:pt idx="489">
                  <c:v>7435</c:v>
                </c:pt>
                <c:pt idx="490">
                  <c:v>9325</c:v>
                </c:pt>
                <c:pt idx="491">
                  <c:v>7211</c:v>
                </c:pt>
                <c:pt idx="492">
                  <c:v>7706</c:v>
                </c:pt>
                <c:pt idx="493">
                  <c:v>8807</c:v>
                </c:pt>
                <c:pt idx="494">
                  <c:v>7587</c:v>
                </c:pt>
                <c:pt idx="495">
                  <c:v>6778</c:v>
                </c:pt>
                <c:pt idx="496">
                  <c:v>8551</c:v>
                </c:pt>
                <c:pt idx="497">
                  <c:v>7086</c:v>
                </c:pt>
                <c:pt idx="498">
                  <c:v>8756</c:v>
                </c:pt>
                <c:pt idx="499">
                  <c:v>8963</c:v>
                </c:pt>
                <c:pt idx="500">
                  <c:v>6842</c:v>
                </c:pt>
                <c:pt idx="501">
                  <c:v>8293</c:v>
                </c:pt>
                <c:pt idx="502">
                  <c:v>8748</c:v>
                </c:pt>
                <c:pt idx="503">
                  <c:v>6606</c:v>
                </c:pt>
                <c:pt idx="504">
                  <c:v>8155</c:v>
                </c:pt>
                <c:pt idx="505">
                  <c:v>7543</c:v>
                </c:pt>
                <c:pt idx="506">
                  <c:v>0</c:v>
                </c:pt>
              </c:numCache>
            </c:numRef>
          </c:val>
          <c:smooth val="0"/>
          <c:extLst>
            <c:ext xmlns:c16="http://schemas.microsoft.com/office/drawing/2014/chart" uri="{C3380CC4-5D6E-409C-BE32-E72D297353CC}">
              <c16:uniqueId val="{00000026-92A6-4955-B042-41B4C23454CE}"/>
            </c:ext>
          </c:extLst>
        </c:ser>
        <c:ser>
          <c:idx val="39"/>
          <c:order val="39"/>
          <c:spPr>
            <a:ln w="28575" cap="rnd">
              <a:solidFill>
                <a:schemeClr val="accent4">
                  <a:lumMod val="70000"/>
                  <a:lumOff val="3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l1_hits!$AO$1:$AO$507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3112</c:v>
                </c:pt>
                <c:pt idx="480">
                  <c:v>7786</c:v>
                </c:pt>
                <c:pt idx="481">
                  <c:v>8509</c:v>
                </c:pt>
                <c:pt idx="482">
                  <c:v>7640</c:v>
                </c:pt>
                <c:pt idx="483">
                  <c:v>7510</c:v>
                </c:pt>
                <c:pt idx="484">
                  <c:v>8536</c:v>
                </c:pt>
                <c:pt idx="485">
                  <c:v>7380</c:v>
                </c:pt>
                <c:pt idx="486">
                  <c:v>7576</c:v>
                </c:pt>
                <c:pt idx="487">
                  <c:v>9480</c:v>
                </c:pt>
                <c:pt idx="488">
                  <c:v>7043</c:v>
                </c:pt>
                <c:pt idx="489">
                  <c:v>7621</c:v>
                </c:pt>
                <c:pt idx="490">
                  <c:v>9296</c:v>
                </c:pt>
                <c:pt idx="491">
                  <c:v>7412</c:v>
                </c:pt>
                <c:pt idx="492">
                  <c:v>7592</c:v>
                </c:pt>
                <c:pt idx="493">
                  <c:v>8900</c:v>
                </c:pt>
                <c:pt idx="494">
                  <c:v>7566</c:v>
                </c:pt>
                <c:pt idx="495">
                  <c:v>8245</c:v>
                </c:pt>
                <c:pt idx="496">
                  <c:v>8527</c:v>
                </c:pt>
                <c:pt idx="497">
                  <c:v>7173</c:v>
                </c:pt>
                <c:pt idx="498">
                  <c:v>8802</c:v>
                </c:pt>
                <c:pt idx="499">
                  <c:v>9101</c:v>
                </c:pt>
                <c:pt idx="500">
                  <c:v>6840</c:v>
                </c:pt>
                <c:pt idx="501">
                  <c:v>8329</c:v>
                </c:pt>
                <c:pt idx="502">
                  <c:v>8183</c:v>
                </c:pt>
                <c:pt idx="503">
                  <c:v>7358</c:v>
                </c:pt>
                <c:pt idx="504">
                  <c:v>8096</c:v>
                </c:pt>
                <c:pt idx="505">
                  <c:v>7481</c:v>
                </c:pt>
                <c:pt idx="506">
                  <c:v>0</c:v>
                </c:pt>
              </c:numCache>
            </c:numRef>
          </c:val>
          <c:smooth val="0"/>
          <c:extLst>
            <c:ext xmlns:c16="http://schemas.microsoft.com/office/drawing/2014/chart" uri="{C3380CC4-5D6E-409C-BE32-E72D297353CC}">
              <c16:uniqueId val="{00000027-92A6-4955-B042-41B4C23454CE}"/>
            </c:ext>
          </c:extLst>
        </c:ser>
        <c:ser>
          <c:idx val="40"/>
          <c:order val="40"/>
          <c:spPr>
            <a:ln w="28575" cap="rnd">
              <a:solidFill>
                <a:schemeClr val="accent5">
                  <a:lumMod val="70000"/>
                  <a:lumOff val="3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l1_hits!$AP$1:$AP$507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3105</c:v>
                </c:pt>
                <c:pt idx="480">
                  <c:v>7784</c:v>
                </c:pt>
                <c:pt idx="481">
                  <c:v>8581</c:v>
                </c:pt>
                <c:pt idx="482">
                  <c:v>7552</c:v>
                </c:pt>
                <c:pt idx="483">
                  <c:v>7502</c:v>
                </c:pt>
                <c:pt idx="484">
                  <c:v>8529</c:v>
                </c:pt>
                <c:pt idx="485">
                  <c:v>7343</c:v>
                </c:pt>
                <c:pt idx="486">
                  <c:v>7612</c:v>
                </c:pt>
                <c:pt idx="487">
                  <c:v>9436</c:v>
                </c:pt>
                <c:pt idx="488">
                  <c:v>7055</c:v>
                </c:pt>
                <c:pt idx="489">
                  <c:v>7612</c:v>
                </c:pt>
                <c:pt idx="490">
                  <c:v>9299</c:v>
                </c:pt>
                <c:pt idx="491">
                  <c:v>7420</c:v>
                </c:pt>
                <c:pt idx="492">
                  <c:v>7632</c:v>
                </c:pt>
                <c:pt idx="493">
                  <c:v>8815</c:v>
                </c:pt>
                <c:pt idx="494">
                  <c:v>7565</c:v>
                </c:pt>
                <c:pt idx="495">
                  <c:v>8220</c:v>
                </c:pt>
                <c:pt idx="496">
                  <c:v>8525</c:v>
                </c:pt>
                <c:pt idx="497">
                  <c:v>7181</c:v>
                </c:pt>
                <c:pt idx="498">
                  <c:v>8812</c:v>
                </c:pt>
                <c:pt idx="499">
                  <c:v>9050</c:v>
                </c:pt>
                <c:pt idx="500">
                  <c:v>6830</c:v>
                </c:pt>
                <c:pt idx="501">
                  <c:v>8282</c:v>
                </c:pt>
                <c:pt idx="502">
                  <c:v>8147</c:v>
                </c:pt>
                <c:pt idx="503">
                  <c:v>7400</c:v>
                </c:pt>
                <c:pt idx="504">
                  <c:v>8112</c:v>
                </c:pt>
                <c:pt idx="505">
                  <c:v>7468</c:v>
                </c:pt>
                <c:pt idx="506">
                  <c:v>0</c:v>
                </c:pt>
              </c:numCache>
            </c:numRef>
          </c:val>
          <c:smooth val="0"/>
          <c:extLst>
            <c:ext xmlns:c16="http://schemas.microsoft.com/office/drawing/2014/chart" uri="{C3380CC4-5D6E-409C-BE32-E72D297353CC}">
              <c16:uniqueId val="{00000028-92A6-4955-B042-41B4C23454CE}"/>
            </c:ext>
          </c:extLst>
        </c:ser>
        <c:ser>
          <c:idx val="41"/>
          <c:order val="41"/>
          <c:spPr>
            <a:ln w="28575" cap="rnd">
              <a:solidFill>
                <a:schemeClr val="accent6">
                  <a:lumMod val="70000"/>
                  <a:lumOff val="3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l1_hits!$AQ$1:$AQ$507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3068</c:v>
                </c:pt>
                <c:pt idx="480">
                  <c:v>7756</c:v>
                </c:pt>
                <c:pt idx="481">
                  <c:v>8589</c:v>
                </c:pt>
                <c:pt idx="482">
                  <c:v>7597</c:v>
                </c:pt>
                <c:pt idx="483">
                  <c:v>7528</c:v>
                </c:pt>
                <c:pt idx="484">
                  <c:v>8494</c:v>
                </c:pt>
                <c:pt idx="485">
                  <c:v>7317</c:v>
                </c:pt>
                <c:pt idx="486">
                  <c:v>6910</c:v>
                </c:pt>
                <c:pt idx="487">
                  <c:v>9453</c:v>
                </c:pt>
                <c:pt idx="488">
                  <c:v>7031</c:v>
                </c:pt>
                <c:pt idx="489">
                  <c:v>7594</c:v>
                </c:pt>
                <c:pt idx="490">
                  <c:v>9148</c:v>
                </c:pt>
                <c:pt idx="491">
                  <c:v>7372</c:v>
                </c:pt>
                <c:pt idx="492">
                  <c:v>7690</c:v>
                </c:pt>
                <c:pt idx="493">
                  <c:v>8708</c:v>
                </c:pt>
                <c:pt idx="494">
                  <c:v>6584</c:v>
                </c:pt>
                <c:pt idx="495">
                  <c:v>8203</c:v>
                </c:pt>
                <c:pt idx="496">
                  <c:v>8546</c:v>
                </c:pt>
                <c:pt idx="497">
                  <c:v>7194</c:v>
                </c:pt>
                <c:pt idx="498">
                  <c:v>8825</c:v>
                </c:pt>
                <c:pt idx="499">
                  <c:v>9064</c:v>
                </c:pt>
                <c:pt idx="500">
                  <c:v>6799</c:v>
                </c:pt>
                <c:pt idx="501">
                  <c:v>7580</c:v>
                </c:pt>
                <c:pt idx="502">
                  <c:v>8166</c:v>
                </c:pt>
                <c:pt idx="503">
                  <c:v>7339</c:v>
                </c:pt>
                <c:pt idx="504">
                  <c:v>8095</c:v>
                </c:pt>
                <c:pt idx="505">
                  <c:v>7315</c:v>
                </c:pt>
                <c:pt idx="506">
                  <c:v>0</c:v>
                </c:pt>
              </c:numCache>
            </c:numRef>
          </c:val>
          <c:smooth val="0"/>
          <c:extLst>
            <c:ext xmlns:c16="http://schemas.microsoft.com/office/drawing/2014/chart" uri="{C3380CC4-5D6E-409C-BE32-E72D297353CC}">
              <c16:uniqueId val="{00000029-92A6-4955-B042-41B4C23454CE}"/>
            </c:ext>
          </c:extLst>
        </c:ser>
        <c:ser>
          <c:idx val="42"/>
          <c:order val="42"/>
          <c:spPr>
            <a:ln w="28575" cap="rnd">
              <a:solidFill>
                <a:schemeClr val="accent1">
                  <a:lumMod val="7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l1_hits!$AR$1:$AR$507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3223</c:v>
                </c:pt>
                <c:pt idx="480">
                  <c:v>7926</c:v>
                </c:pt>
                <c:pt idx="481">
                  <c:v>8470</c:v>
                </c:pt>
                <c:pt idx="482">
                  <c:v>7868</c:v>
                </c:pt>
                <c:pt idx="483">
                  <c:v>7529</c:v>
                </c:pt>
                <c:pt idx="484">
                  <c:v>8553</c:v>
                </c:pt>
                <c:pt idx="485">
                  <c:v>7470</c:v>
                </c:pt>
                <c:pt idx="486">
                  <c:v>8343</c:v>
                </c:pt>
                <c:pt idx="487">
                  <c:v>9361</c:v>
                </c:pt>
                <c:pt idx="488">
                  <c:v>7100</c:v>
                </c:pt>
                <c:pt idx="489">
                  <c:v>7618</c:v>
                </c:pt>
                <c:pt idx="490">
                  <c:v>9238</c:v>
                </c:pt>
                <c:pt idx="491">
                  <c:v>7435</c:v>
                </c:pt>
                <c:pt idx="492">
                  <c:v>7694</c:v>
                </c:pt>
                <c:pt idx="493">
                  <c:v>8791</c:v>
                </c:pt>
                <c:pt idx="494">
                  <c:v>6516</c:v>
                </c:pt>
                <c:pt idx="495">
                  <c:v>8397</c:v>
                </c:pt>
                <c:pt idx="496">
                  <c:v>8577</c:v>
                </c:pt>
                <c:pt idx="497">
                  <c:v>7355</c:v>
                </c:pt>
                <c:pt idx="498">
                  <c:v>8856</c:v>
                </c:pt>
                <c:pt idx="499">
                  <c:v>9138</c:v>
                </c:pt>
                <c:pt idx="500">
                  <c:v>6718</c:v>
                </c:pt>
                <c:pt idx="501">
                  <c:v>9028</c:v>
                </c:pt>
                <c:pt idx="502">
                  <c:v>8186</c:v>
                </c:pt>
                <c:pt idx="503">
                  <c:v>7421</c:v>
                </c:pt>
                <c:pt idx="504">
                  <c:v>8064</c:v>
                </c:pt>
                <c:pt idx="505">
                  <c:v>7473</c:v>
                </c:pt>
                <c:pt idx="506">
                  <c:v>0</c:v>
                </c:pt>
              </c:numCache>
            </c:numRef>
          </c:val>
          <c:smooth val="0"/>
          <c:extLst>
            <c:ext xmlns:c16="http://schemas.microsoft.com/office/drawing/2014/chart" uri="{C3380CC4-5D6E-409C-BE32-E72D297353CC}">
              <c16:uniqueId val="{0000002A-92A6-4955-B042-41B4C23454CE}"/>
            </c:ext>
          </c:extLst>
        </c:ser>
        <c:ser>
          <c:idx val="43"/>
          <c:order val="43"/>
          <c:spPr>
            <a:ln w="28575" cap="rnd">
              <a:solidFill>
                <a:schemeClr val="accent2">
                  <a:lumMod val="7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l1_hits!$AS$1:$AS$507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3225</c:v>
                </c:pt>
                <c:pt idx="480">
                  <c:v>7922</c:v>
                </c:pt>
                <c:pt idx="481">
                  <c:v>8548</c:v>
                </c:pt>
                <c:pt idx="482">
                  <c:v>7779</c:v>
                </c:pt>
                <c:pt idx="483">
                  <c:v>7487</c:v>
                </c:pt>
                <c:pt idx="484">
                  <c:v>8607</c:v>
                </c:pt>
                <c:pt idx="485">
                  <c:v>7357</c:v>
                </c:pt>
                <c:pt idx="486">
                  <c:v>8406</c:v>
                </c:pt>
                <c:pt idx="487">
                  <c:v>9306</c:v>
                </c:pt>
                <c:pt idx="488">
                  <c:v>7120</c:v>
                </c:pt>
                <c:pt idx="489">
                  <c:v>7590</c:v>
                </c:pt>
                <c:pt idx="490">
                  <c:v>9272</c:v>
                </c:pt>
                <c:pt idx="491">
                  <c:v>7419</c:v>
                </c:pt>
                <c:pt idx="492">
                  <c:v>7632</c:v>
                </c:pt>
                <c:pt idx="493">
                  <c:v>8817</c:v>
                </c:pt>
                <c:pt idx="494">
                  <c:v>6529</c:v>
                </c:pt>
                <c:pt idx="495">
                  <c:v>8386</c:v>
                </c:pt>
                <c:pt idx="496">
                  <c:v>8561</c:v>
                </c:pt>
                <c:pt idx="497">
                  <c:v>7381</c:v>
                </c:pt>
                <c:pt idx="498">
                  <c:v>8830</c:v>
                </c:pt>
                <c:pt idx="499">
                  <c:v>9077</c:v>
                </c:pt>
                <c:pt idx="500">
                  <c:v>6708</c:v>
                </c:pt>
                <c:pt idx="501">
                  <c:v>9002</c:v>
                </c:pt>
                <c:pt idx="502">
                  <c:v>8143</c:v>
                </c:pt>
                <c:pt idx="503">
                  <c:v>7407</c:v>
                </c:pt>
                <c:pt idx="504">
                  <c:v>8042</c:v>
                </c:pt>
                <c:pt idx="505">
                  <c:v>7482</c:v>
                </c:pt>
                <c:pt idx="506">
                  <c:v>0</c:v>
                </c:pt>
              </c:numCache>
            </c:numRef>
          </c:val>
          <c:smooth val="0"/>
          <c:extLst>
            <c:ext xmlns:c16="http://schemas.microsoft.com/office/drawing/2014/chart" uri="{C3380CC4-5D6E-409C-BE32-E72D297353CC}">
              <c16:uniqueId val="{0000002B-92A6-4955-B042-41B4C23454CE}"/>
            </c:ext>
          </c:extLst>
        </c:ser>
        <c:ser>
          <c:idx val="44"/>
          <c:order val="44"/>
          <c:spPr>
            <a:ln w="28575" cap="rnd">
              <a:solidFill>
                <a:schemeClr val="accent3">
                  <a:lumMod val="7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l1_hits!$AT$1:$AT$507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3181</c:v>
                </c:pt>
                <c:pt idx="480">
                  <c:v>7936</c:v>
                </c:pt>
                <c:pt idx="481">
                  <c:v>8390</c:v>
                </c:pt>
                <c:pt idx="482">
                  <c:v>7838</c:v>
                </c:pt>
                <c:pt idx="483">
                  <c:v>7492</c:v>
                </c:pt>
                <c:pt idx="484">
                  <c:v>8547</c:v>
                </c:pt>
                <c:pt idx="485">
                  <c:v>6360</c:v>
                </c:pt>
                <c:pt idx="486">
                  <c:v>8395</c:v>
                </c:pt>
                <c:pt idx="487">
                  <c:v>9358</c:v>
                </c:pt>
                <c:pt idx="488">
                  <c:v>7124</c:v>
                </c:pt>
                <c:pt idx="489">
                  <c:v>7611</c:v>
                </c:pt>
                <c:pt idx="490">
                  <c:v>9227</c:v>
                </c:pt>
                <c:pt idx="491">
                  <c:v>7321</c:v>
                </c:pt>
                <c:pt idx="492">
                  <c:v>6907</c:v>
                </c:pt>
                <c:pt idx="493">
                  <c:v>8825</c:v>
                </c:pt>
                <c:pt idx="494">
                  <c:v>6487</c:v>
                </c:pt>
                <c:pt idx="495">
                  <c:v>8428</c:v>
                </c:pt>
                <c:pt idx="496">
                  <c:v>8417</c:v>
                </c:pt>
                <c:pt idx="497">
                  <c:v>7385</c:v>
                </c:pt>
                <c:pt idx="498">
                  <c:v>8808</c:v>
                </c:pt>
                <c:pt idx="499">
                  <c:v>8193</c:v>
                </c:pt>
                <c:pt idx="500">
                  <c:v>6606</c:v>
                </c:pt>
                <c:pt idx="501">
                  <c:v>8983</c:v>
                </c:pt>
                <c:pt idx="502">
                  <c:v>8140</c:v>
                </c:pt>
                <c:pt idx="503">
                  <c:v>7419</c:v>
                </c:pt>
                <c:pt idx="504">
                  <c:v>8087</c:v>
                </c:pt>
                <c:pt idx="505">
                  <c:v>7518</c:v>
                </c:pt>
                <c:pt idx="506">
                  <c:v>0</c:v>
                </c:pt>
              </c:numCache>
            </c:numRef>
          </c:val>
          <c:smooth val="0"/>
          <c:extLst>
            <c:ext xmlns:c16="http://schemas.microsoft.com/office/drawing/2014/chart" uri="{C3380CC4-5D6E-409C-BE32-E72D297353CC}">
              <c16:uniqueId val="{0000002C-92A6-4955-B042-41B4C23454CE}"/>
            </c:ext>
          </c:extLst>
        </c:ser>
        <c:ser>
          <c:idx val="45"/>
          <c:order val="45"/>
          <c:spPr>
            <a:ln w="28575" cap="rnd">
              <a:solidFill>
                <a:schemeClr val="accent4">
                  <a:lumMod val="7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l1_hits!$AU$1:$AU$507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3279</c:v>
                </c:pt>
                <c:pt idx="480">
                  <c:v>7960</c:v>
                </c:pt>
                <c:pt idx="481">
                  <c:v>8546</c:v>
                </c:pt>
                <c:pt idx="482">
                  <c:v>7735</c:v>
                </c:pt>
                <c:pt idx="483">
                  <c:v>7519</c:v>
                </c:pt>
                <c:pt idx="484">
                  <c:v>8554</c:v>
                </c:pt>
                <c:pt idx="485">
                  <c:v>6333</c:v>
                </c:pt>
                <c:pt idx="486">
                  <c:v>8653</c:v>
                </c:pt>
                <c:pt idx="487">
                  <c:v>9291</c:v>
                </c:pt>
                <c:pt idx="488">
                  <c:v>7326</c:v>
                </c:pt>
                <c:pt idx="489">
                  <c:v>7628</c:v>
                </c:pt>
                <c:pt idx="490">
                  <c:v>9287</c:v>
                </c:pt>
                <c:pt idx="491">
                  <c:v>7265</c:v>
                </c:pt>
                <c:pt idx="492">
                  <c:v>8439</c:v>
                </c:pt>
                <c:pt idx="493">
                  <c:v>8779</c:v>
                </c:pt>
                <c:pt idx="494">
                  <c:v>6597</c:v>
                </c:pt>
                <c:pt idx="495">
                  <c:v>8397</c:v>
                </c:pt>
                <c:pt idx="496">
                  <c:v>8504</c:v>
                </c:pt>
                <c:pt idx="497">
                  <c:v>7388</c:v>
                </c:pt>
                <c:pt idx="498">
                  <c:v>8826</c:v>
                </c:pt>
                <c:pt idx="499">
                  <c:v>8082</c:v>
                </c:pt>
                <c:pt idx="500">
                  <c:v>6857</c:v>
                </c:pt>
                <c:pt idx="501">
                  <c:v>9040</c:v>
                </c:pt>
                <c:pt idx="502">
                  <c:v>8178</c:v>
                </c:pt>
                <c:pt idx="503">
                  <c:v>7638</c:v>
                </c:pt>
                <c:pt idx="504">
                  <c:v>8067</c:v>
                </c:pt>
                <c:pt idx="505">
                  <c:v>7523</c:v>
                </c:pt>
                <c:pt idx="506">
                  <c:v>0</c:v>
                </c:pt>
              </c:numCache>
            </c:numRef>
          </c:val>
          <c:smooth val="0"/>
          <c:extLst>
            <c:ext xmlns:c16="http://schemas.microsoft.com/office/drawing/2014/chart" uri="{C3380CC4-5D6E-409C-BE32-E72D297353CC}">
              <c16:uniqueId val="{0000002D-92A6-4955-B042-41B4C23454CE}"/>
            </c:ext>
          </c:extLst>
        </c:ser>
        <c:ser>
          <c:idx val="46"/>
          <c:order val="46"/>
          <c:spPr>
            <a:ln w="28575" cap="rnd">
              <a:solidFill>
                <a:schemeClr val="accent5">
                  <a:lumMod val="7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l1_hits!$AV$1:$AV$507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3291</c:v>
                </c:pt>
                <c:pt idx="480">
                  <c:v>7962</c:v>
                </c:pt>
                <c:pt idx="481">
                  <c:v>8423</c:v>
                </c:pt>
                <c:pt idx="482">
                  <c:v>7844</c:v>
                </c:pt>
                <c:pt idx="483">
                  <c:v>7497</c:v>
                </c:pt>
                <c:pt idx="484">
                  <c:v>8508</c:v>
                </c:pt>
                <c:pt idx="485">
                  <c:v>6346</c:v>
                </c:pt>
                <c:pt idx="486">
                  <c:v>8569</c:v>
                </c:pt>
                <c:pt idx="487">
                  <c:v>9310</c:v>
                </c:pt>
                <c:pt idx="488">
                  <c:v>7298</c:v>
                </c:pt>
                <c:pt idx="489">
                  <c:v>7592</c:v>
                </c:pt>
                <c:pt idx="490">
                  <c:v>9247</c:v>
                </c:pt>
                <c:pt idx="491">
                  <c:v>7290</c:v>
                </c:pt>
                <c:pt idx="492">
                  <c:v>8430</c:v>
                </c:pt>
                <c:pt idx="493">
                  <c:v>8767</c:v>
                </c:pt>
                <c:pt idx="494">
                  <c:v>6603</c:v>
                </c:pt>
                <c:pt idx="495">
                  <c:v>8394</c:v>
                </c:pt>
                <c:pt idx="496">
                  <c:v>8502</c:v>
                </c:pt>
                <c:pt idx="497">
                  <c:v>7379</c:v>
                </c:pt>
                <c:pt idx="498">
                  <c:v>8798</c:v>
                </c:pt>
                <c:pt idx="499">
                  <c:v>8109</c:v>
                </c:pt>
                <c:pt idx="500">
                  <c:v>6841</c:v>
                </c:pt>
                <c:pt idx="501">
                  <c:v>9034</c:v>
                </c:pt>
                <c:pt idx="502">
                  <c:v>8153</c:v>
                </c:pt>
                <c:pt idx="503">
                  <c:v>7609</c:v>
                </c:pt>
                <c:pt idx="504">
                  <c:v>8061</c:v>
                </c:pt>
                <c:pt idx="505">
                  <c:v>7527</c:v>
                </c:pt>
                <c:pt idx="506">
                  <c:v>0</c:v>
                </c:pt>
              </c:numCache>
            </c:numRef>
          </c:val>
          <c:smooth val="0"/>
          <c:extLst>
            <c:ext xmlns:c16="http://schemas.microsoft.com/office/drawing/2014/chart" uri="{C3380CC4-5D6E-409C-BE32-E72D297353CC}">
              <c16:uniqueId val="{0000002E-92A6-4955-B042-41B4C23454CE}"/>
            </c:ext>
          </c:extLst>
        </c:ser>
        <c:ser>
          <c:idx val="47"/>
          <c:order val="47"/>
          <c:spPr>
            <a:ln w="28575" cap="rnd">
              <a:solidFill>
                <a:schemeClr val="accent6">
                  <a:lumMod val="7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l1_hits!$AW$1:$AW$507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3272</c:v>
                </c:pt>
                <c:pt idx="480">
                  <c:v>7951</c:v>
                </c:pt>
                <c:pt idx="481">
                  <c:v>8525</c:v>
                </c:pt>
                <c:pt idx="482">
                  <c:v>7677</c:v>
                </c:pt>
                <c:pt idx="483">
                  <c:v>6766</c:v>
                </c:pt>
                <c:pt idx="484">
                  <c:v>8521</c:v>
                </c:pt>
                <c:pt idx="485">
                  <c:v>6353</c:v>
                </c:pt>
                <c:pt idx="486">
                  <c:v>8540</c:v>
                </c:pt>
                <c:pt idx="487">
                  <c:v>9125</c:v>
                </c:pt>
                <c:pt idx="488">
                  <c:v>7292</c:v>
                </c:pt>
                <c:pt idx="489">
                  <c:v>7618</c:v>
                </c:pt>
                <c:pt idx="490">
                  <c:v>8761</c:v>
                </c:pt>
                <c:pt idx="491">
                  <c:v>6779</c:v>
                </c:pt>
                <c:pt idx="492">
                  <c:v>8284</c:v>
                </c:pt>
                <c:pt idx="493">
                  <c:v>8858</c:v>
                </c:pt>
                <c:pt idx="494">
                  <c:v>6619</c:v>
                </c:pt>
                <c:pt idx="495">
                  <c:v>8392</c:v>
                </c:pt>
                <c:pt idx="496">
                  <c:v>8485</c:v>
                </c:pt>
                <c:pt idx="497">
                  <c:v>7340</c:v>
                </c:pt>
                <c:pt idx="498">
                  <c:v>8068</c:v>
                </c:pt>
                <c:pt idx="499">
                  <c:v>8085</c:v>
                </c:pt>
                <c:pt idx="500">
                  <c:v>6818</c:v>
                </c:pt>
                <c:pt idx="501">
                  <c:v>8937</c:v>
                </c:pt>
                <c:pt idx="502">
                  <c:v>8039</c:v>
                </c:pt>
                <c:pt idx="503">
                  <c:v>7613</c:v>
                </c:pt>
                <c:pt idx="504">
                  <c:v>8099</c:v>
                </c:pt>
                <c:pt idx="505">
                  <c:v>6571</c:v>
                </c:pt>
                <c:pt idx="506">
                  <c:v>0</c:v>
                </c:pt>
              </c:numCache>
            </c:numRef>
          </c:val>
          <c:smooth val="0"/>
          <c:extLst>
            <c:ext xmlns:c16="http://schemas.microsoft.com/office/drawing/2014/chart" uri="{C3380CC4-5D6E-409C-BE32-E72D297353CC}">
              <c16:uniqueId val="{0000002F-92A6-4955-B042-41B4C23454CE}"/>
            </c:ext>
          </c:extLst>
        </c:ser>
        <c:ser>
          <c:idx val="48"/>
          <c:order val="48"/>
          <c:spPr>
            <a:ln w="28575" cap="rnd">
              <a:solidFill>
                <a:schemeClr val="accent1">
                  <a:lumMod val="50000"/>
                  <a:lumOff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l1_hits!$AX$1:$AX$507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3475</c:v>
                </c:pt>
                <c:pt idx="480">
                  <c:v>7950</c:v>
                </c:pt>
                <c:pt idx="481">
                  <c:v>8574</c:v>
                </c:pt>
                <c:pt idx="482">
                  <c:v>7636</c:v>
                </c:pt>
                <c:pt idx="483">
                  <c:v>8288</c:v>
                </c:pt>
                <c:pt idx="484">
                  <c:v>8518</c:v>
                </c:pt>
                <c:pt idx="485">
                  <c:v>6423</c:v>
                </c:pt>
                <c:pt idx="486">
                  <c:v>8526</c:v>
                </c:pt>
                <c:pt idx="487">
                  <c:v>9243</c:v>
                </c:pt>
                <c:pt idx="488">
                  <c:v>7337</c:v>
                </c:pt>
                <c:pt idx="489">
                  <c:v>7595</c:v>
                </c:pt>
                <c:pt idx="490">
                  <c:v>8323</c:v>
                </c:pt>
                <c:pt idx="491">
                  <c:v>7365</c:v>
                </c:pt>
                <c:pt idx="492">
                  <c:v>8419</c:v>
                </c:pt>
                <c:pt idx="493">
                  <c:v>8743</c:v>
                </c:pt>
                <c:pt idx="494">
                  <c:v>6778</c:v>
                </c:pt>
                <c:pt idx="495">
                  <c:v>8400</c:v>
                </c:pt>
                <c:pt idx="496">
                  <c:v>8535</c:v>
                </c:pt>
                <c:pt idx="497">
                  <c:v>7259</c:v>
                </c:pt>
                <c:pt idx="498">
                  <c:v>9568</c:v>
                </c:pt>
                <c:pt idx="499">
                  <c:v>8085</c:v>
                </c:pt>
                <c:pt idx="500">
                  <c:v>6950</c:v>
                </c:pt>
                <c:pt idx="501">
                  <c:v>8961</c:v>
                </c:pt>
                <c:pt idx="502">
                  <c:v>8114</c:v>
                </c:pt>
                <c:pt idx="503">
                  <c:v>7623</c:v>
                </c:pt>
                <c:pt idx="504">
                  <c:v>8078</c:v>
                </c:pt>
                <c:pt idx="505">
                  <c:v>6358</c:v>
                </c:pt>
                <c:pt idx="506">
                  <c:v>0</c:v>
                </c:pt>
              </c:numCache>
            </c:numRef>
          </c:val>
          <c:smooth val="0"/>
          <c:extLst>
            <c:ext xmlns:c16="http://schemas.microsoft.com/office/drawing/2014/chart" uri="{C3380CC4-5D6E-409C-BE32-E72D297353CC}">
              <c16:uniqueId val="{00000030-92A6-4955-B042-41B4C23454CE}"/>
            </c:ext>
          </c:extLst>
        </c:ser>
        <c:ser>
          <c:idx val="49"/>
          <c:order val="49"/>
          <c:spPr>
            <a:ln w="28575" cap="rnd">
              <a:solidFill>
                <a:schemeClr val="accent2">
                  <a:lumMod val="50000"/>
                  <a:lumOff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l1_hits!$AY$1:$AY$507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3475</c:v>
                </c:pt>
                <c:pt idx="480">
                  <c:v>7932</c:v>
                </c:pt>
                <c:pt idx="481">
                  <c:v>8556</c:v>
                </c:pt>
                <c:pt idx="482">
                  <c:v>7614</c:v>
                </c:pt>
                <c:pt idx="483">
                  <c:v>8246</c:v>
                </c:pt>
                <c:pt idx="484">
                  <c:v>8517</c:v>
                </c:pt>
                <c:pt idx="485">
                  <c:v>6435</c:v>
                </c:pt>
                <c:pt idx="486">
                  <c:v>8548</c:v>
                </c:pt>
                <c:pt idx="487">
                  <c:v>9239</c:v>
                </c:pt>
                <c:pt idx="488">
                  <c:v>7312</c:v>
                </c:pt>
                <c:pt idx="489">
                  <c:v>7629</c:v>
                </c:pt>
                <c:pt idx="490">
                  <c:v>8329</c:v>
                </c:pt>
                <c:pt idx="491">
                  <c:v>7387</c:v>
                </c:pt>
                <c:pt idx="492">
                  <c:v>8400</c:v>
                </c:pt>
                <c:pt idx="493">
                  <c:v>8768</c:v>
                </c:pt>
                <c:pt idx="494">
                  <c:v>6798</c:v>
                </c:pt>
                <c:pt idx="495">
                  <c:v>8392</c:v>
                </c:pt>
                <c:pt idx="496">
                  <c:v>8511</c:v>
                </c:pt>
                <c:pt idx="497">
                  <c:v>7285</c:v>
                </c:pt>
                <c:pt idx="498">
                  <c:v>9553</c:v>
                </c:pt>
                <c:pt idx="499">
                  <c:v>8101</c:v>
                </c:pt>
                <c:pt idx="500">
                  <c:v>6905</c:v>
                </c:pt>
                <c:pt idx="501">
                  <c:v>8989</c:v>
                </c:pt>
                <c:pt idx="502">
                  <c:v>8134</c:v>
                </c:pt>
                <c:pt idx="503">
                  <c:v>7584</c:v>
                </c:pt>
                <c:pt idx="504">
                  <c:v>8087</c:v>
                </c:pt>
                <c:pt idx="505">
                  <c:v>6349</c:v>
                </c:pt>
                <c:pt idx="506">
                  <c:v>0</c:v>
                </c:pt>
              </c:numCache>
            </c:numRef>
          </c:val>
          <c:smooth val="0"/>
          <c:extLst>
            <c:ext xmlns:c16="http://schemas.microsoft.com/office/drawing/2014/chart" uri="{C3380CC4-5D6E-409C-BE32-E72D297353CC}">
              <c16:uniqueId val="{00000031-92A6-4955-B042-41B4C23454CE}"/>
            </c:ext>
          </c:extLst>
        </c:ser>
        <c:ser>
          <c:idx val="50"/>
          <c:order val="50"/>
          <c:spPr>
            <a:ln w="28575" cap="rnd">
              <a:solidFill>
                <a:schemeClr val="accent3">
                  <a:lumMod val="50000"/>
                  <a:lumOff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l1_hits!$AZ$1:$AZ$507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3467</c:v>
                </c:pt>
                <c:pt idx="480">
                  <c:v>7975</c:v>
                </c:pt>
                <c:pt idx="481">
                  <c:v>8331</c:v>
                </c:pt>
                <c:pt idx="482">
                  <c:v>6829</c:v>
                </c:pt>
                <c:pt idx="483">
                  <c:v>8288</c:v>
                </c:pt>
                <c:pt idx="484">
                  <c:v>8577</c:v>
                </c:pt>
                <c:pt idx="485">
                  <c:v>6426</c:v>
                </c:pt>
                <c:pt idx="486">
                  <c:v>8562</c:v>
                </c:pt>
                <c:pt idx="487">
                  <c:v>9268</c:v>
                </c:pt>
                <c:pt idx="488">
                  <c:v>7294</c:v>
                </c:pt>
                <c:pt idx="489">
                  <c:v>6919</c:v>
                </c:pt>
                <c:pt idx="490">
                  <c:v>8347</c:v>
                </c:pt>
                <c:pt idx="491">
                  <c:v>7313</c:v>
                </c:pt>
                <c:pt idx="492">
                  <c:v>8377</c:v>
                </c:pt>
                <c:pt idx="493">
                  <c:v>8667</c:v>
                </c:pt>
                <c:pt idx="494">
                  <c:v>6820</c:v>
                </c:pt>
                <c:pt idx="495">
                  <c:v>8387</c:v>
                </c:pt>
                <c:pt idx="496">
                  <c:v>7550</c:v>
                </c:pt>
                <c:pt idx="497">
                  <c:v>7179</c:v>
                </c:pt>
                <c:pt idx="498">
                  <c:v>9522</c:v>
                </c:pt>
                <c:pt idx="499">
                  <c:v>8091</c:v>
                </c:pt>
                <c:pt idx="500">
                  <c:v>6934</c:v>
                </c:pt>
                <c:pt idx="501">
                  <c:v>8965</c:v>
                </c:pt>
                <c:pt idx="502">
                  <c:v>8140</c:v>
                </c:pt>
                <c:pt idx="503">
                  <c:v>7473</c:v>
                </c:pt>
                <c:pt idx="504">
                  <c:v>7457</c:v>
                </c:pt>
                <c:pt idx="505">
                  <c:v>6393</c:v>
                </c:pt>
                <c:pt idx="506">
                  <c:v>0</c:v>
                </c:pt>
              </c:numCache>
            </c:numRef>
          </c:val>
          <c:smooth val="0"/>
          <c:extLst>
            <c:ext xmlns:c16="http://schemas.microsoft.com/office/drawing/2014/chart" uri="{C3380CC4-5D6E-409C-BE32-E72D297353CC}">
              <c16:uniqueId val="{00000032-92A6-4955-B042-41B4C23454CE}"/>
            </c:ext>
          </c:extLst>
        </c:ser>
        <c:ser>
          <c:idx val="51"/>
          <c:order val="51"/>
          <c:spPr>
            <a:ln w="28575" cap="rnd">
              <a:solidFill>
                <a:schemeClr val="accent4">
                  <a:lumMod val="50000"/>
                  <a:lumOff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l1_hits!$BA$1:$BA$507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3476</c:v>
                </c:pt>
                <c:pt idx="480">
                  <c:v>7980</c:v>
                </c:pt>
                <c:pt idx="481">
                  <c:v>7984</c:v>
                </c:pt>
                <c:pt idx="482">
                  <c:v>7196</c:v>
                </c:pt>
                <c:pt idx="483">
                  <c:v>8463</c:v>
                </c:pt>
                <c:pt idx="484">
                  <c:v>8541</c:v>
                </c:pt>
                <c:pt idx="485">
                  <c:v>6570</c:v>
                </c:pt>
                <c:pt idx="486">
                  <c:v>8619</c:v>
                </c:pt>
                <c:pt idx="487">
                  <c:v>9240</c:v>
                </c:pt>
                <c:pt idx="488">
                  <c:v>7219</c:v>
                </c:pt>
                <c:pt idx="489">
                  <c:v>8392</c:v>
                </c:pt>
                <c:pt idx="490">
                  <c:v>8265</c:v>
                </c:pt>
                <c:pt idx="491">
                  <c:v>7429</c:v>
                </c:pt>
                <c:pt idx="492">
                  <c:v>8388</c:v>
                </c:pt>
                <c:pt idx="493">
                  <c:v>8765</c:v>
                </c:pt>
                <c:pt idx="494">
                  <c:v>6809</c:v>
                </c:pt>
                <c:pt idx="495">
                  <c:v>8413</c:v>
                </c:pt>
                <c:pt idx="496">
                  <c:v>7586</c:v>
                </c:pt>
                <c:pt idx="497">
                  <c:v>7330</c:v>
                </c:pt>
                <c:pt idx="498">
                  <c:v>9571</c:v>
                </c:pt>
                <c:pt idx="499">
                  <c:v>8082</c:v>
                </c:pt>
                <c:pt idx="500">
                  <c:v>7121</c:v>
                </c:pt>
                <c:pt idx="501">
                  <c:v>8961</c:v>
                </c:pt>
                <c:pt idx="502">
                  <c:v>8182</c:v>
                </c:pt>
                <c:pt idx="503">
                  <c:v>7376</c:v>
                </c:pt>
                <c:pt idx="504">
                  <c:v>8928</c:v>
                </c:pt>
                <c:pt idx="505">
                  <c:v>6365</c:v>
                </c:pt>
                <c:pt idx="506">
                  <c:v>0</c:v>
                </c:pt>
              </c:numCache>
            </c:numRef>
          </c:val>
          <c:smooth val="0"/>
          <c:extLst>
            <c:ext xmlns:c16="http://schemas.microsoft.com/office/drawing/2014/chart" uri="{C3380CC4-5D6E-409C-BE32-E72D297353CC}">
              <c16:uniqueId val="{00000033-92A6-4955-B042-41B4C23454CE}"/>
            </c:ext>
          </c:extLst>
        </c:ser>
        <c:ser>
          <c:idx val="52"/>
          <c:order val="52"/>
          <c:spPr>
            <a:ln w="28575" cap="rnd">
              <a:solidFill>
                <a:schemeClr val="accent5">
                  <a:lumMod val="50000"/>
                  <a:lumOff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l1_hits!$BB$1:$BB$507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3465</c:v>
                </c:pt>
                <c:pt idx="480">
                  <c:v>7955</c:v>
                </c:pt>
                <c:pt idx="481">
                  <c:v>7975</c:v>
                </c:pt>
                <c:pt idx="482">
                  <c:v>7183</c:v>
                </c:pt>
                <c:pt idx="483">
                  <c:v>8419</c:v>
                </c:pt>
                <c:pt idx="484">
                  <c:v>8498</c:v>
                </c:pt>
                <c:pt idx="485">
                  <c:v>6597</c:v>
                </c:pt>
                <c:pt idx="486">
                  <c:v>8564</c:v>
                </c:pt>
                <c:pt idx="487">
                  <c:v>9265</c:v>
                </c:pt>
                <c:pt idx="488">
                  <c:v>7230</c:v>
                </c:pt>
                <c:pt idx="489">
                  <c:v>8361</c:v>
                </c:pt>
                <c:pt idx="490">
                  <c:v>8322</c:v>
                </c:pt>
                <c:pt idx="491">
                  <c:v>7417</c:v>
                </c:pt>
                <c:pt idx="492">
                  <c:v>8307</c:v>
                </c:pt>
                <c:pt idx="493">
                  <c:v>8865</c:v>
                </c:pt>
                <c:pt idx="494">
                  <c:v>6783</c:v>
                </c:pt>
                <c:pt idx="495">
                  <c:v>8398</c:v>
                </c:pt>
                <c:pt idx="496">
                  <c:v>7572</c:v>
                </c:pt>
                <c:pt idx="497">
                  <c:v>7341</c:v>
                </c:pt>
                <c:pt idx="498">
                  <c:v>9539</c:v>
                </c:pt>
                <c:pt idx="499">
                  <c:v>8101</c:v>
                </c:pt>
                <c:pt idx="500">
                  <c:v>7141</c:v>
                </c:pt>
                <c:pt idx="501">
                  <c:v>8979</c:v>
                </c:pt>
                <c:pt idx="502">
                  <c:v>8172</c:v>
                </c:pt>
                <c:pt idx="503">
                  <c:v>7520</c:v>
                </c:pt>
                <c:pt idx="504">
                  <c:v>8794</c:v>
                </c:pt>
                <c:pt idx="505">
                  <c:v>6350</c:v>
                </c:pt>
                <c:pt idx="506">
                  <c:v>0</c:v>
                </c:pt>
              </c:numCache>
            </c:numRef>
          </c:val>
          <c:smooth val="0"/>
          <c:extLst>
            <c:ext xmlns:c16="http://schemas.microsoft.com/office/drawing/2014/chart" uri="{C3380CC4-5D6E-409C-BE32-E72D297353CC}">
              <c16:uniqueId val="{00000034-92A6-4955-B042-41B4C23454CE}"/>
            </c:ext>
          </c:extLst>
        </c:ser>
        <c:ser>
          <c:idx val="53"/>
          <c:order val="53"/>
          <c:spPr>
            <a:ln w="28575" cap="rnd">
              <a:solidFill>
                <a:schemeClr val="accent6">
                  <a:lumMod val="50000"/>
                  <a:lumOff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l1_hits!$BC$1:$BC$507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3449</c:v>
                </c:pt>
                <c:pt idx="480">
                  <c:v>7232</c:v>
                </c:pt>
                <c:pt idx="481">
                  <c:v>8003</c:v>
                </c:pt>
                <c:pt idx="482">
                  <c:v>7145</c:v>
                </c:pt>
                <c:pt idx="483">
                  <c:v>8458</c:v>
                </c:pt>
                <c:pt idx="484">
                  <c:v>8283</c:v>
                </c:pt>
                <c:pt idx="485">
                  <c:v>6608</c:v>
                </c:pt>
                <c:pt idx="486">
                  <c:v>8593</c:v>
                </c:pt>
                <c:pt idx="487">
                  <c:v>8324</c:v>
                </c:pt>
                <c:pt idx="488">
                  <c:v>7163</c:v>
                </c:pt>
                <c:pt idx="489">
                  <c:v>8396</c:v>
                </c:pt>
                <c:pt idx="490">
                  <c:v>8345</c:v>
                </c:pt>
                <c:pt idx="491">
                  <c:v>7440</c:v>
                </c:pt>
                <c:pt idx="492">
                  <c:v>8390</c:v>
                </c:pt>
                <c:pt idx="493">
                  <c:v>8719</c:v>
                </c:pt>
                <c:pt idx="494">
                  <c:v>6733</c:v>
                </c:pt>
                <c:pt idx="495">
                  <c:v>7665</c:v>
                </c:pt>
                <c:pt idx="496">
                  <c:v>7545</c:v>
                </c:pt>
                <c:pt idx="497">
                  <c:v>7338</c:v>
                </c:pt>
                <c:pt idx="498">
                  <c:v>9474</c:v>
                </c:pt>
                <c:pt idx="499">
                  <c:v>7996</c:v>
                </c:pt>
                <c:pt idx="500">
                  <c:v>7133</c:v>
                </c:pt>
                <c:pt idx="501">
                  <c:v>8970</c:v>
                </c:pt>
                <c:pt idx="502">
                  <c:v>7175</c:v>
                </c:pt>
                <c:pt idx="503">
                  <c:v>7311</c:v>
                </c:pt>
                <c:pt idx="504">
                  <c:v>8967</c:v>
                </c:pt>
                <c:pt idx="505">
                  <c:v>6343</c:v>
                </c:pt>
                <c:pt idx="506">
                  <c:v>0</c:v>
                </c:pt>
              </c:numCache>
            </c:numRef>
          </c:val>
          <c:smooth val="0"/>
          <c:extLst>
            <c:ext xmlns:c16="http://schemas.microsoft.com/office/drawing/2014/chart" uri="{C3380CC4-5D6E-409C-BE32-E72D297353CC}">
              <c16:uniqueId val="{00000035-92A6-4955-B042-41B4C23454CE}"/>
            </c:ext>
          </c:extLst>
        </c:ser>
        <c:ser>
          <c:idx val="54"/>
          <c:order val="54"/>
          <c:spPr>
            <a:ln w="28575" cap="rnd">
              <a:solidFill>
                <a:schemeClr val="accent1"/>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l1_hits!$BD$1:$BD$507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3368</c:v>
                </c:pt>
                <c:pt idx="480">
                  <c:v>8746</c:v>
                </c:pt>
                <c:pt idx="481">
                  <c:v>7979</c:v>
                </c:pt>
                <c:pt idx="482">
                  <c:v>7213</c:v>
                </c:pt>
                <c:pt idx="483">
                  <c:v>8462</c:v>
                </c:pt>
                <c:pt idx="484">
                  <c:v>8450</c:v>
                </c:pt>
                <c:pt idx="485">
                  <c:v>6581</c:v>
                </c:pt>
                <c:pt idx="486">
                  <c:v>8583</c:v>
                </c:pt>
                <c:pt idx="487">
                  <c:v>8115</c:v>
                </c:pt>
                <c:pt idx="488">
                  <c:v>7531</c:v>
                </c:pt>
                <c:pt idx="489">
                  <c:v>8381</c:v>
                </c:pt>
                <c:pt idx="490">
                  <c:v>8316</c:v>
                </c:pt>
                <c:pt idx="491">
                  <c:v>7632</c:v>
                </c:pt>
                <c:pt idx="492">
                  <c:v>8379</c:v>
                </c:pt>
                <c:pt idx="493">
                  <c:v>8764</c:v>
                </c:pt>
                <c:pt idx="494">
                  <c:v>6683</c:v>
                </c:pt>
                <c:pt idx="495">
                  <c:v>9096</c:v>
                </c:pt>
                <c:pt idx="496">
                  <c:v>7626</c:v>
                </c:pt>
                <c:pt idx="497">
                  <c:v>7432</c:v>
                </c:pt>
                <c:pt idx="498">
                  <c:v>9498</c:v>
                </c:pt>
                <c:pt idx="499">
                  <c:v>8063</c:v>
                </c:pt>
                <c:pt idx="500">
                  <c:v>7115</c:v>
                </c:pt>
                <c:pt idx="501">
                  <c:v>8996</c:v>
                </c:pt>
                <c:pt idx="502">
                  <c:v>7156</c:v>
                </c:pt>
                <c:pt idx="503">
                  <c:v>7701</c:v>
                </c:pt>
                <c:pt idx="504">
                  <c:v>8773</c:v>
                </c:pt>
                <c:pt idx="505">
                  <c:v>6359</c:v>
                </c:pt>
                <c:pt idx="506">
                  <c:v>0</c:v>
                </c:pt>
              </c:numCache>
            </c:numRef>
          </c:val>
          <c:smooth val="0"/>
          <c:extLst>
            <c:ext xmlns:c16="http://schemas.microsoft.com/office/drawing/2014/chart" uri="{C3380CC4-5D6E-409C-BE32-E72D297353CC}">
              <c16:uniqueId val="{00000036-92A6-4955-B042-41B4C23454CE}"/>
            </c:ext>
          </c:extLst>
        </c:ser>
        <c:ser>
          <c:idx val="55"/>
          <c:order val="55"/>
          <c:spPr>
            <a:ln w="28575" cap="rnd">
              <a:solidFill>
                <a:schemeClr val="accent2"/>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l1_hits!$BE$1:$BE$507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3357</c:v>
                </c:pt>
                <c:pt idx="480">
                  <c:v>8640</c:v>
                </c:pt>
                <c:pt idx="481">
                  <c:v>7940</c:v>
                </c:pt>
                <c:pt idx="482">
                  <c:v>7245</c:v>
                </c:pt>
                <c:pt idx="483">
                  <c:v>8474</c:v>
                </c:pt>
                <c:pt idx="484">
                  <c:v>8448</c:v>
                </c:pt>
                <c:pt idx="485">
                  <c:v>6604</c:v>
                </c:pt>
                <c:pt idx="486">
                  <c:v>8593</c:v>
                </c:pt>
                <c:pt idx="487">
                  <c:v>8069</c:v>
                </c:pt>
                <c:pt idx="488">
                  <c:v>7520</c:v>
                </c:pt>
                <c:pt idx="489">
                  <c:v>8382</c:v>
                </c:pt>
                <c:pt idx="490">
                  <c:v>8317</c:v>
                </c:pt>
                <c:pt idx="491">
                  <c:v>7620</c:v>
                </c:pt>
                <c:pt idx="492">
                  <c:v>8345</c:v>
                </c:pt>
                <c:pt idx="493">
                  <c:v>8796</c:v>
                </c:pt>
                <c:pt idx="494">
                  <c:v>6680</c:v>
                </c:pt>
                <c:pt idx="495">
                  <c:v>9054</c:v>
                </c:pt>
                <c:pt idx="496">
                  <c:v>7574</c:v>
                </c:pt>
                <c:pt idx="497">
                  <c:v>7398</c:v>
                </c:pt>
                <c:pt idx="498">
                  <c:v>9485</c:v>
                </c:pt>
                <c:pt idx="499">
                  <c:v>8095</c:v>
                </c:pt>
                <c:pt idx="500">
                  <c:v>7110</c:v>
                </c:pt>
                <c:pt idx="501">
                  <c:v>9009</c:v>
                </c:pt>
                <c:pt idx="502">
                  <c:v>7132</c:v>
                </c:pt>
                <c:pt idx="503">
                  <c:v>7676</c:v>
                </c:pt>
                <c:pt idx="504">
                  <c:v>8795</c:v>
                </c:pt>
                <c:pt idx="505">
                  <c:v>6388</c:v>
                </c:pt>
                <c:pt idx="506">
                  <c:v>0</c:v>
                </c:pt>
              </c:numCache>
            </c:numRef>
          </c:val>
          <c:smooth val="0"/>
          <c:extLst>
            <c:ext xmlns:c16="http://schemas.microsoft.com/office/drawing/2014/chart" uri="{C3380CC4-5D6E-409C-BE32-E72D297353CC}">
              <c16:uniqueId val="{00000037-92A6-4955-B042-41B4C23454CE}"/>
            </c:ext>
          </c:extLst>
        </c:ser>
        <c:ser>
          <c:idx val="56"/>
          <c:order val="56"/>
          <c:spPr>
            <a:ln w="28575" cap="rnd">
              <a:solidFill>
                <a:schemeClr val="accent3"/>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l1_hits!$BF$1:$BF$507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3352</c:v>
                </c:pt>
                <c:pt idx="480">
                  <c:v>8702</c:v>
                </c:pt>
                <c:pt idx="481">
                  <c:v>7982</c:v>
                </c:pt>
                <c:pt idx="482">
                  <c:v>7231</c:v>
                </c:pt>
                <c:pt idx="483">
                  <c:v>8468</c:v>
                </c:pt>
                <c:pt idx="484">
                  <c:v>8507</c:v>
                </c:pt>
                <c:pt idx="485">
                  <c:v>6548</c:v>
                </c:pt>
                <c:pt idx="486">
                  <c:v>7832</c:v>
                </c:pt>
                <c:pt idx="487">
                  <c:v>8124</c:v>
                </c:pt>
                <c:pt idx="488">
                  <c:v>7471</c:v>
                </c:pt>
                <c:pt idx="489">
                  <c:v>8317</c:v>
                </c:pt>
                <c:pt idx="490">
                  <c:v>8220</c:v>
                </c:pt>
                <c:pt idx="491">
                  <c:v>7639</c:v>
                </c:pt>
                <c:pt idx="492">
                  <c:v>8389</c:v>
                </c:pt>
                <c:pt idx="493">
                  <c:v>7757</c:v>
                </c:pt>
                <c:pt idx="494">
                  <c:v>6671</c:v>
                </c:pt>
                <c:pt idx="495">
                  <c:v>8505</c:v>
                </c:pt>
                <c:pt idx="496">
                  <c:v>8148</c:v>
                </c:pt>
                <c:pt idx="497">
                  <c:v>7414</c:v>
                </c:pt>
                <c:pt idx="498">
                  <c:v>9496</c:v>
                </c:pt>
                <c:pt idx="499">
                  <c:v>8070</c:v>
                </c:pt>
                <c:pt idx="500">
                  <c:v>6704</c:v>
                </c:pt>
                <c:pt idx="501">
                  <c:v>8608</c:v>
                </c:pt>
                <c:pt idx="502">
                  <c:v>7121</c:v>
                </c:pt>
                <c:pt idx="503">
                  <c:v>7469</c:v>
                </c:pt>
                <c:pt idx="504">
                  <c:v>8938</c:v>
                </c:pt>
                <c:pt idx="505">
                  <c:v>6264</c:v>
                </c:pt>
                <c:pt idx="506">
                  <c:v>0</c:v>
                </c:pt>
              </c:numCache>
            </c:numRef>
          </c:val>
          <c:smooth val="0"/>
          <c:extLst>
            <c:ext xmlns:c16="http://schemas.microsoft.com/office/drawing/2014/chart" uri="{C3380CC4-5D6E-409C-BE32-E72D297353CC}">
              <c16:uniqueId val="{00000038-92A6-4955-B042-41B4C23454CE}"/>
            </c:ext>
          </c:extLst>
        </c:ser>
        <c:ser>
          <c:idx val="57"/>
          <c:order val="57"/>
          <c:spPr>
            <a:ln w="28575" cap="rnd">
              <a:solidFill>
                <a:schemeClr val="accent4"/>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l1_hits!$BG$1:$BG$507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3536</c:v>
                </c:pt>
                <c:pt idx="480">
                  <c:v>8690</c:v>
                </c:pt>
                <c:pt idx="481">
                  <c:v>7970</c:v>
                </c:pt>
                <c:pt idx="482">
                  <c:v>7428</c:v>
                </c:pt>
                <c:pt idx="483">
                  <c:v>8423</c:v>
                </c:pt>
                <c:pt idx="484">
                  <c:v>8465</c:v>
                </c:pt>
                <c:pt idx="485">
                  <c:v>6482</c:v>
                </c:pt>
                <c:pt idx="486">
                  <c:v>9359</c:v>
                </c:pt>
                <c:pt idx="487">
                  <c:v>8113</c:v>
                </c:pt>
                <c:pt idx="488">
                  <c:v>7591</c:v>
                </c:pt>
                <c:pt idx="489">
                  <c:v>8315</c:v>
                </c:pt>
                <c:pt idx="490">
                  <c:v>8279</c:v>
                </c:pt>
                <c:pt idx="491">
                  <c:v>7662</c:v>
                </c:pt>
                <c:pt idx="492">
                  <c:v>8381</c:v>
                </c:pt>
                <c:pt idx="493">
                  <c:v>7701</c:v>
                </c:pt>
                <c:pt idx="494">
                  <c:v>6854</c:v>
                </c:pt>
                <c:pt idx="495">
                  <c:v>9115</c:v>
                </c:pt>
                <c:pt idx="496">
                  <c:v>7628</c:v>
                </c:pt>
                <c:pt idx="497">
                  <c:v>7607</c:v>
                </c:pt>
                <c:pt idx="498">
                  <c:v>9505</c:v>
                </c:pt>
                <c:pt idx="499">
                  <c:v>8107</c:v>
                </c:pt>
                <c:pt idx="500">
                  <c:v>7428</c:v>
                </c:pt>
                <c:pt idx="501">
                  <c:v>9294</c:v>
                </c:pt>
                <c:pt idx="502">
                  <c:v>7222</c:v>
                </c:pt>
                <c:pt idx="503">
                  <c:v>7639</c:v>
                </c:pt>
                <c:pt idx="504">
                  <c:v>8770</c:v>
                </c:pt>
                <c:pt idx="505">
                  <c:v>6373</c:v>
                </c:pt>
                <c:pt idx="506">
                  <c:v>0</c:v>
                </c:pt>
              </c:numCache>
            </c:numRef>
          </c:val>
          <c:smooth val="0"/>
          <c:extLst>
            <c:ext xmlns:c16="http://schemas.microsoft.com/office/drawing/2014/chart" uri="{C3380CC4-5D6E-409C-BE32-E72D297353CC}">
              <c16:uniqueId val="{00000039-92A6-4955-B042-41B4C23454CE}"/>
            </c:ext>
          </c:extLst>
        </c:ser>
        <c:ser>
          <c:idx val="58"/>
          <c:order val="58"/>
          <c:spPr>
            <a:ln w="28575" cap="rnd">
              <a:solidFill>
                <a:schemeClr val="accent5"/>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l1_hits!$BH$1:$BH$507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3545</c:v>
                </c:pt>
                <c:pt idx="480">
                  <c:v>8676</c:v>
                </c:pt>
                <c:pt idx="481">
                  <c:v>7966</c:v>
                </c:pt>
                <c:pt idx="482">
                  <c:v>7412</c:v>
                </c:pt>
                <c:pt idx="483">
                  <c:v>8432</c:v>
                </c:pt>
                <c:pt idx="484">
                  <c:v>8492</c:v>
                </c:pt>
                <c:pt idx="485">
                  <c:v>6506</c:v>
                </c:pt>
                <c:pt idx="486">
                  <c:v>9318</c:v>
                </c:pt>
                <c:pt idx="487">
                  <c:v>8104</c:v>
                </c:pt>
                <c:pt idx="488">
                  <c:v>7572</c:v>
                </c:pt>
                <c:pt idx="489">
                  <c:v>8305</c:v>
                </c:pt>
                <c:pt idx="490">
                  <c:v>8327</c:v>
                </c:pt>
                <c:pt idx="491">
                  <c:v>7622</c:v>
                </c:pt>
                <c:pt idx="492">
                  <c:v>8365</c:v>
                </c:pt>
                <c:pt idx="493">
                  <c:v>7769</c:v>
                </c:pt>
                <c:pt idx="494">
                  <c:v>6860</c:v>
                </c:pt>
                <c:pt idx="495">
                  <c:v>9135</c:v>
                </c:pt>
                <c:pt idx="496">
                  <c:v>7580</c:v>
                </c:pt>
                <c:pt idx="497">
                  <c:v>7629</c:v>
                </c:pt>
                <c:pt idx="498">
                  <c:v>9483</c:v>
                </c:pt>
                <c:pt idx="499">
                  <c:v>8110</c:v>
                </c:pt>
                <c:pt idx="500">
                  <c:v>7454</c:v>
                </c:pt>
                <c:pt idx="501">
                  <c:v>9275</c:v>
                </c:pt>
                <c:pt idx="502">
                  <c:v>7237</c:v>
                </c:pt>
                <c:pt idx="503">
                  <c:v>7527</c:v>
                </c:pt>
                <c:pt idx="504">
                  <c:v>8956</c:v>
                </c:pt>
                <c:pt idx="505">
                  <c:v>6353</c:v>
                </c:pt>
                <c:pt idx="506">
                  <c:v>0</c:v>
                </c:pt>
              </c:numCache>
            </c:numRef>
          </c:val>
          <c:smooth val="0"/>
          <c:extLst>
            <c:ext xmlns:c16="http://schemas.microsoft.com/office/drawing/2014/chart" uri="{C3380CC4-5D6E-409C-BE32-E72D297353CC}">
              <c16:uniqueId val="{0000003A-92A6-4955-B042-41B4C23454CE}"/>
            </c:ext>
          </c:extLst>
        </c:ser>
        <c:ser>
          <c:idx val="59"/>
          <c:order val="59"/>
          <c:spPr>
            <a:ln w="28575" cap="rnd">
              <a:solidFill>
                <a:schemeClr val="accent6"/>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l1_hits!$BI$1:$BI$507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3553</c:v>
                </c:pt>
                <c:pt idx="480">
                  <c:v>8611</c:v>
                </c:pt>
                <c:pt idx="481">
                  <c:v>7872</c:v>
                </c:pt>
                <c:pt idx="482">
                  <c:v>7432</c:v>
                </c:pt>
                <c:pt idx="483">
                  <c:v>8339</c:v>
                </c:pt>
                <c:pt idx="484">
                  <c:v>7636</c:v>
                </c:pt>
                <c:pt idx="485">
                  <c:v>6403</c:v>
                </c:pt>
                <c:pt idx="486">
                  <c:v>9319</c:v>
                </c:pt>
                <c:pt idx="487">
                  <c:v>8106</c:v>
                </c:pt>
                <c:pt idx="488">
                  <c:v>7606</c:v>
                </c:pt>
                <c:pt idx="489">
                  <c:v>8318</c:v>
                </c:pt>
                <c:pt idx="490">
                  <c:v>8293</c:v>
                </c:pt>
                <c:pt idx="491">
                  <c:v>7437</c:v>
                </c:pt>
                <c:pt idx="492">
                  <c:v>7804</c:v>
                </c:pt>
                <c:pt idx="493">
                  <c:v>7679</c:v>
                </c:pt>
                <c:pt idx="494">
                  <c:v>6879</c:v>
                </c:pt>
                <c:pt idx="495">
                  <c:v>8483</c:v>
                </c:pt>
                <c:pt idx="496">
                  <c:v>8047</c:v>
                </c:pt>
                <c:pt idx="497">
                  <c:v>7631</c:v>
                </c:pt>
                <c:pt idx="498">
                  <c:v>9476</c:v>
                </c:pt>
                <c:pt idx="499">
                  <c:v>7099</c:v>
                </c:pt>
                <c:pt idx="500">
                  <c:v>7442</c:v>
                </c:pt>
                <c:pt idx="501">
                  <c:v>9270</c:v>
                </c:pt>
                <c:pt idx="502">
                  <c:v>7195</c:v>
                </c:pt>
                <c:pt idx="503">
                  <c:v>7514</c:v>
                </c:pt>
                <c:pt idx="504">
                  <c:v>8932</c:v>
                </c:pt>
                <c:pt idx="505">
                  <c:v>6365</c:v>
                </c:pt>
                <c:pt idx="506">
                  <c:v>0</c:v>
                </c:pt>
              </c:numCache>
            </c:numRef>
          </c:val>
          <c:smooth val="0"/>
          <c:extLst>
            <c:ext xmlns:c16="http://schemas.microsoft.com/office/drawing/2014/chart" uri="{C3380CC4-5D6E-409C-BE32-E72D297353CC}">
              <c16:uniqueId val="{0000003B-92A6-4955-B042-41B4C23454CE}"/>
            </c:ext>
          </c:extLst>
        </c:ser>
        <c:ser>
          <c:idx val="60"/>
          <c:order val="60"/>
          <c:spPr>
            <a:ln w="28575" cap="rnd">
              <a:solidFill>
                <a:schemeClr val="accent1">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l1_hits!$BJ$1:$BJ$507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3514</c:v>
                </c:pt>
                <c:pt idx="480">
                  <c:v>8622</c:v>
                </c:pt>
                <c:pt idx="481">
                  <c:v>7964</c:v>
                </c:pt>
                <c:pt idx="482">
                  <c:v>7439</c:v>
                </c:pt>
                <c:pt idx="483">
                  <c:v>8389</c:v>
                </c:pt>
                <c:pt idx="484">
                  <c:v>7519</c:v>
                </c:pt>
                <c:pt idx="485">
                  <c:v>6693</c:v>
                </c:pt>
                <c:pt idx="486">
                  <c:v>9287</c:v>
                </c:pt>
                <c:pt idx="487">
                  <c:v>8097</c:v>
                </c:pt>
                <c:pt idx="488">
                  <c:v>7769</c:v>
                </c:pt>
                <c:pt idx="489">
                  <c:v>8318</c:v>
                </c:pt>
                <c:pt idx="490">
                  <c:v>8352</c:v>
                </c:pt>
                <c:pt idx="491">
                  <c:v>8364</c:v>
                </c:pt>
                <c:pt idx="492">
                  <c:v>8294</c:v>
                </c:pt>
                <c:pt idx="493">
                  <c:v>7796</c:v>
                </c:pt>
                <c:pt idx="494">
                  <c:v>6867</c:v>
                </c:pt>
                <c:pt idx="495">
                  <c:v>9111</c:v>
                </c:pt>
                <c:pt idx="496">
                  <c:v>7583</c:v>
                </c:pt>
                <c:pt idx="497">
                  <c:v>7605</c:v>
                </c:pt>
                <c:pt idx="498">
                  <c:v>9500</c:v>
                </c:pt>
                <c:pt idx="499">
                  <c:v>7078</c:v>
                </c:pt>
                <c:pt idx="500">
                  <c:v>7638</c:v>
                </c:pt>
                <c:pt idx="501">
                  <c:v>9308</c:v>
                </c:pt>
                <c:pt idx="502">
                  <c:v>7388</c:v>
                </c:pt>
                <c:pt idx="503">
                  <c:v>7512</c:v>
                </c:pt>
                <c:pt idx="504">
                  <c:v>8933</c:v>
                </c:pt>
                <c:pt idx="505">
                  <c:v>6388</c:v>
                </c:pt>
                <c:pt idx="506">
                  <c:v>0</c:v>
                </c:pt>
              </c:numCache>
            </c:numRef>
          </c:val>
          <c:smooth val="0"/>
          <c:extLst>
            <c:ext xmlns:c16="http://schemas.microsoft.com/office/drawing/2014/chart" uri="{C3380CC4-5D6E-409C-BE32-E72D297353CC}">
              <c16:uniqueId val="{0000003C-92A6-4955-B042-41B4C23454CE}"/>
            </c:ext>
          </c:extLst>
        </c:ser>
        <c:ser>
          <c:idx val="61"/>
          <c:order val="61"/>
          <c:spPr>
            <a:ln w="28575" cap="rnd">
              <a:solidFill>
                <a:schemeClr val="accent2">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l1_hits!$BK$1:$BK$507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3542</c:v>
                </c:pt>
                <c:pt idx="480">
                  <c:v>8619</c:v>
                </c:pt>
                <c:pt idx="481">
                  <c:v>7990</c:v>
                </c:pt>
                <c:pt idx="482">
                  <c:v>7414</c:v>
                </c:pt>
                <c:pt idx="483">
                  <c:v>8398</c:v>
                </c:pt>
                <c:pt idx="484">
                  <c:v>7563</c:v>
                </c:pt>
                <c:pt idx="485">
                  <c:v>6686</c:v>
                </c:pt>
                <c:pt idx="486">
                  <c:v>9276</c:v>
                </c:pt>
                <c:pt idx="487">
                  <c:v>8133</c:v>
                </c:pt>
                <c:pt idx="488">
                  <c:v>7810</c:v>
                </c:pt>
                <c:pt idx="489">
                  <c:v>8318</c:v>
                </c:pt>
                <c:pt idx="490">
                  <c:v>8314</c:v>
                </c:pt>
                <c:pt idx="491">
                  <c:v>8384</c:v>
                </c:pt>
                <c:pt idx="492">
                  <c:v>8270</c:v>
                </c:pt>
                <c:pt idx="493">
                  <c:v>7762</c:v>
                </c:pt>
                <c:pt idx="494">
                  <c:v>6892</c:v>
                </c:pt>
                <c:pt idx="495">
                  <c:v>8819</c:v>
                </c:pt>
                <c:pt idx="496">
                  <c:v>7781</c:v>
                </c:pt>
                <c:pt idx="497">
                  <c:v>7623</c:v>
                </c:pt>
                <c:pt idx="498">
                  <c:v>9497</c:v>
                </c:pt>
                <c:pt idx="499">
                  <c:v>7079</c:v>
                </c:pt>
                <c:pt idx="500">
                  <c:v>7612</c:v>
                </c:pt>
                <c:pt idx="501">
                  <c:v>9282</c:v>
                </c:pt>
                <c:pt idx="502">
                  <c:v>7375</c:v>
                </c:pt>
                <c:pt idx="503">
                  <c:v>7674</c:v>
                </c:pt>
                <c:pt idx="504">
                  <c:v>8799</c:v>
                </c:pt>
                <c:pt idx="505">
                  <c:v>6379</c:v>
                </c:pt>
                <c:pt idx="506">
                  <c:v>0</c:v>
                </c:pt>
              </c:numCache>
            </c:numRef>
          </c:val>
          <c:smooth val="0"/>
          <c:extLst>
            <c:ext xmlns:c16="http://schemas.microsoft.com/office/drawing/2014/chart" uri="{C3380CC4-5D6E-409C-BE32-E72D297353CC}">
              <c16:uniqueId val="{0000003D-92A6-4955-B042-41B4C23454CE}"/>
            </c:ext>
          </c:extLst>
        </c:ser>
        <c:ser>
          <c:idx val="62"/>
          <c:order val="62"/>
          <c:spPr>
            <a:ln w="28575" cap="rnd">
              <a:solidFill>
                <a:schemeClr val="accent3">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l1_hits!$BL$1:$BL$507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3535</c:v>
                </c:pt>
                <c:pt idx="480">
                  <c:v>8612</c:v>
                </c:pt>
                <c:pt idx="481">
                  <c:v>7966</c:v>
                </c:pt>
                <c:pt idx="482">
                  <c:v>7385</c:v>
                </c:pt>
                <c:pt idx="483">
                  <c:v>7607</c:v>
                </c:pt>
                <c:pt idx="484">
                  <c:v>7538</c:v>
                </c:pt>
                <c:pt idx="485">
                  <c:v>6587</c:v>
                </c:pt>
                <c:pt idx="486">
                  <c:v>9288</c:v>
                </c:pt>
                <c:pt idx="487">
                  <c:v>8013</c:v>
                </c:pt>
                <c:pt idx="488">
                  <c:v>7818</c:v>
                </c:pt>
                <c:pt idx="489">
                  <c:v>8320</c:v>
                </c:pt>
                <c:pt idx="490">
                  <c:v>7351</c:v>
                </c:pt>
                <c:pt idx="491">
                  <c:v>8339</c:v>
                </c:pt>
                <c:pt idx="492">
                  <c:v>8303</c:v>
                </c:pt>
                <c:pt idx="493">
                  <c:v>7787</c:v>
                </c:pt>
                <c:pt idx="494">
                  <c:v>6915</c:v>
                </c:pt>
                <c:pt idx="495">
                  <c:v>8844</c:v>
                </c:pt>
                <c:pt idx="496">
                  <c:v>7776</c:v>
                </c:pt>
                <c:pt idx="497">
                  <c:v>6915</c:v>
                </c:pt>
                <c:pt idx="498">
                  <c:v>9406</c:v>
                </c:pt>
                <c:pt idx="499">
                  <c:v>7052</c:v>
                </c:pt>
                <c:pt idx="500">
                  <c:v>7609</c:v>
                </c:pt>
                <c:pt idx="501">
                  <c:v>9113</c:v>
                </c:pt>
                <c:pt idx="502">
                  <c:v>7396</c:v>
                </c:pt>
                <c:pt idx="503">
                  <c:v>7586</c:v>
                </c:pt>
                <c:pt idx="504">
                  <c:v>8880</c:v>
                </c:pt>
                <c:pt idx="505">
                  <c:v>5390</c:v>
                </c:pt>
                <c:pt idx="506">
                  <c:v>0</c:v>
                </c:pt>
              </c:numCache>
            </c:numRef>
          </c:val>
          <c:smooth val="0"/>
          <c:extLst>
            <c:ext xmlns:c16="http://schemas.microsoft.com/office/drawing/2014/chart" uri="{C3380CC4-5D6E-409C-BE32-E72D297353CC}">
              <c16:uniqueId val="{0000003E-92A6-4955-B042-41B4C23454CE}"/>
            </c:ext>
          </c:extLst>
        </c:ser>
        <c:ser>
          <c:idx val="63"/>
          <c:order val="63"/>
          <c:spPr>
            <a:ln w="28575" cap="rnd">
              <a:solidFill>
                <a:schemeClr val="accent4">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l1_hits!$BM$1:$BM$507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3537</c:v>
                </c:pt>
                <c:pt idx="480">
                  <c:v>8601</c:v>
                </c:pt>
                <c:pt idx="481">
                  <c:v>7977</c:v>
                </c:pt>
                <c:pt idx="482">
                  <c:v>7313</c:v>
                </c:pt>
                <c:pt idx="483">
                  <c:v>9209</c:v>
                </c:pt>
                <c:pt idx="484">
                  <c:v>7321</c:v>
                </c:pt>
                <c:pt idx="485">
                  <c:v>6880</c:v>
                </c:pt>
                <c:pt idx="486">
                  <c:v>9278</c:v>
                </c:pt>
                <c:pt idx="487">
                  <c:v>8078</c:v>
                </c:pt>
                <c:pt idx="488">
                  <c:v>7774</c:v>
                </c:pt>
                <c:pt idx="489">
                  <c:v>8314</c:v>
                </c:pt>
                <c:pt idx="490">
                  <c:v>7328</c:v>
                </c:pt>
                <c:pt idx="491">
                  <c:v>8544</c:v>
                </c:pt>
                <c:pt idx="492">
                  <c:v>8261</c:v>
                </c:pt>
                <c:pt idx="493">
                  <c:v>7985</c:v>
                </c:pt>
                <c:pt idx="494">
                  <c:v>6888</c:v>
                </c:pt>
                <c:pt idx="495">
                  <c:v>8544</c:v>
                </c:pt>
                <c:pt idx="496">
                  <c:v>8136</c:v>
                </c:pt>
                <c:pt idx="497">
                  <c:v>8432</c:v>
                </c:pt>
                <c:pt idx="498">
                  <c:v>9352</c:v>
                </c:pt>
                <c:pt idx="499">
                  <c:v>7149</c:v>
                </c:pt>
                <c:pt idx="500">
                  <c:v>7569</c:v>
                </c:pt>
                <c:pt idx="501">
                  <c:v>9220</c:v>
                </c:pt>
                <c:pt idx="502">
                  <c:v>7407</c:v>
                </c:pt>
                <c:pt idx="503">
                  <c:v>7669</c:v>
                </c:pt>
                <c:pt idx="504">
                  <c:v>8772</c:v>
                </c:pt>
                <c:pt idx="505">
                  <c:v>5353</c:v>
                </c:pt>
                <c:pt idx="506">
                  <c:v>0</c:v>
                </c:pt>
              </c:numCache>
            </c:numRef>
          </c:val>
          <c:smooth val="0"/>
          <c:extLst>
            <c:ext xmlns:c16="http://schemas.microsoft.com/office/drawing/2014/chart" uri="{C3380CC4-5D6E-409C-BE32-E72D297353CC}">
              <c16:uniqueId val="{0000003F-92A6-4955-B042-41B4C23454CE}"/>
            </c:ext>
          </c:extLst>
        </c:ser>
        <c:ser>
          <c:idx val="64"/>
          <c:order val="64"/>
          <c:spPr>
            <a:ln w="28575" cap="rnd">
              <a:solidFill>
                <a:schemeClr val="accent5">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l1_hits!$BN$1:$BN$507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3545</c:v>
                </c:pt>
                <c:pt idx="480">
                  <c:v>8640</c:v>
                </c:pt>
                <c:pt idx="481">
                  <c:v>7971</c:v>
                </c:pt>
                <c:pt idx="482">
                  <c:v>7344</c:v>
                </c:pt>
                <c:pt idx="483">
                  <c:v>9126</c:v>
                </c:pt>
                <c:pt idx="484">
                  <c:v>7444</c:v>
                </c:pt>
                <c:pt idx="485">
                  <c:v>6843</c:v>
                </c:pt>
                <c:pt idx="486">
                  <c:v>9260</c:v>
                </c:pt>
                <c:pt idx="487">
                  <c:v>8122</c:v>
                </c:pt>
                <c:pt idx="488">
                  <c:v>7790</c:v>
                </c:pt>
                <c:pt idx="489">
                  <c:v>8278</c:v>
                </c:pt>
                <c:pt idx="490">
                  <c:v>7312</c:v>
                </c:pt>
                <c:pt idx="491">
                  <c:v>8529</c:v>
                </c:pt>
                <c:pt idx="492">
                  <c:v>8175</c:v>
                </c:pt>
                <c:pt idx="493">
                  <c:v>8101</c:v>
                </c:pt>
                <c:pt idx="494">
                  <c:v>6843</c:v>
                </c:pt>
                <c:pt idx="495">
                  <c:v>9067</c:v>
                </c:pt>
                <c:pt idx="496">
                  <c:v>7644</c:v>
                </c:pt>
                <c:pt idx="497">
                  <c:v>8480</c:v>
                </c:pt>
                <c:pt idx="498">
                  <c:v>9256</c:v>
                </c:pt>
                <c:pt idx="499">
                  <c:v>7159</c:v>
                </c:pt>
                <c:pt idx="500">
                  <c:v>7593</c:v>
                </c:pt>
                <c:pt idx="501">
                  <c:v>9316</c:v>
                </c:pt>
                <c:pt idx="502">
                  <c:v>7379</c:v>
                </c:pt>
                <c:pt idx="503">
                  <c:v>7684</c:v>
                </c:pt>
                <c:pt idx="504">
                  <c:v>8742</c:v>
                </c:pt>
                <c:pt idx="505">
                  <c:v>5336</c:v>
                </c:pt>
                <c:pt idx="506">
                  <c:v>0</c:v>
                </c:pt>
              </c:numCache>
            </c:numRef>
          </c:val>
          <c:smooth val="0"/>
          <c:extLst>
            <c:ext xmlns:c16="http://schemas.microsoft.com/office/drawing/2014/chart" uri="{C3380CC4-5D6E-409C-BE32-E72D297353CC}">
              <c16:uniqueId val="{00000040-92A6-4955-B042-41B4C23454CE}"/>
            </c:ext>
          </c:extLst>
        </c:ser>
        <c:ser>
          <c:idx val="65"/>
          <c:order val="65"/>
          <c:spPr>
            <a:ln w="28575" cap="rnd">
              <a:solidFill>
                <a:schemeClr val="accent6">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l1_hits!$BO$1:$BO$507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3563</c:v>
                </c:pt>
                <c:pt idx="480">
                  <c:v>8593</c:v>
                </c:pt>
                <c:pt idx="481">
                  <c:v>7013</c:v>
                </c:pt>
                <c:pt idx="482">
                  <c:v>7305</c:v>
                </c:pt>
                <c:pt idx="483">
                  <c:v>9243</c:v>
                </c:pt>
                <c:pt idx="484">
                  <c:v>7366</c:v>
                </c:pt>
                <c:pt idx="485">
                  <c:v>6897</c:v>
                </c:pt>
                <c:pt idx="486">
                  <c:v>9218</c:v>
                </c:pt>
                <c:pt idx="487">
                  <c:v>8069</c:v>
                </c:pt>
                <c:pt idx="488">
                  <c:v>7093</c:v>
                </c:pt>
                <c:pt idx="489">
                  <c:v>8205</c:v>
                </c:pt>
                <c:pt idx="490">
                  <c:v>7256</c:v>
                </c:pt>
                <c:pt idx="491">
                  <c:v>8506</c:v>
                </c:pt>
                <c:pt idx="492">
                  <c:v>8192</c:v>
                </c:pt>
                <c:pt idx="493">
                  <c:v>7954</c:v>
                </c:pt>
                <c:pt idx="494">
                  <c:v>6901</c:v>
                </c:pt>
                <c:pt idx="495">
                  <c:v>8934</c:v>
                </c:pt>
                <c:pt idx="496">
                  <c:v>6751</c:v>
                </c:pt>
                <c:pt idx="497">
                  <c:v>8444</c:v>
                </c:pt>
                <c:pt idx="498">
                  <c:v>9330</c:v>
                </c:pt>
                <c:pt idx="499">
                  <c:v>7115</c:v>
                </c:pt>
                <c:pt idx="500">
                  <c:v>7639</c:v>
                </c:pt>
                <c:pt idx="501">
                  <c:v>9259</c:v>
                </c:pt>
                <c:pt idx="502">
                  <c:v>7364</c:v>
                </c:pt>
                <c:pt idx="503">
                  <c:v>6904</c:v>
                </c:pt>
                <c:pt idx="504">
                  <c:v>8880</c:v>
                </c:pt>
                <c:pt idx="505">
                  <c:v>5309</c:v>
                </c:pt>
                <c:pt idx="506">
                  <c:v>0</c:v>
                </c:pt>
              </c:numCache>
            </c:numRef>
          </c:val>
          <c:smooth val="0"/>
          <c:extLst>
            <c:ext xmlns:c16="http://schemas.microsoft.com/office/drawing/2014/chart" uri="{C3380CC4-5D6E-409C-BE32-E72D297353CC}">
              <c16:uniqueId val="{00000041-92A6-4955-B042-41B4C23454CE}"/>
            </c:ext>
          </c:extLst>
        </c:ser>
        <c:ser>
          <c:idx val="66"/>
          <c:order val="66"/>
          <c:spPr>
            <a:ln w="28575" cap="rnd">
              <a:solidFill>
                <a:schemeClr val="accent1">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l1_hits!$BP$1:$BP$507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3541</c:v>
                </c:pt>
                <c:pt idx="480">
                  <c:v>8622</c:v>
                </c:pt>
                <c:pt idx="481">
                  <c:v>6965</c:v>
                </c:pt>
                <c:pt idx="482">
                  <c:v>7519</c:v>
                </c:pt>
                <c:pt idx="483">
                  <c:v>9200</c:v>
                </c:pt>
                <c:pt idx="484">
                  <c:v>7532</c:v>
                </c:pt>
                <c:pt idx="485">
                  <c:v>6784</c:v>
                </c:pt>
                <c:pt idx="486">
                  <c:v>9290</c:v>
                </c:pt>
                <c:pt idx="487">
                  <c:v>8124</c:v>
                </c:pt>
                <c:pt idx="488">
                  <c:v>8520</c:v>
                </c:pt>
                <c:pt idx="489">
                  <c:v>8307</c:v>
                </c:pt>
                <c:pt idx="490">
                  <c:v>7361</c:v>
                </c:pt>
                <c:pt idx="491">
                  <c:v>8552</c:v>
                </c:pt>
                <c:pt idx="492">
                  <c:v>8125</c:v>
                </c:pt>
                <c:pt idx="493">
                  <c:v>8053</c:v>
                </c:pt>
                <c:pt idx="494">
                  <c:v>6875</c:v>
                </c:pt>
                <c:pt idx="495">
                  <c:v>8966</c:v>
                </c:pt>
                <c:pt idx="496">
                  <c:v>6706</c:v>
                </c:pt>
                <c:pt idx="497">
                  <c:v>8628</c:v>
                </c:pt>
                <c:pt idx="498">
                  <c:v>9296</c:v>
                </c:pt>
                <c:pt idx="499">
                  <c:v>7324</c:v>
                </c:pt>
                <c:pt idx="500">
                  <c:v>7613</c:v>
                </c:pt>
                <c:pt idx="501">
                  <c:v>9306</c:v>
                </c:pt>
                <c:pt idx="502">
                  <c:v>7278</c:v>
                </c:pt>
                <c:pt idx="503">
                  <c:v>8423</c:v>
                </c:pt>
                <c:pt idx="504">
                  <c:v>8716</c:v>
                </c:pt>
                <c:pt idx="505">
                  <c:v>5433</c:v>
                </c:pt>
                <c:pt idx="506">
                  <c:v>0</c:v>
                </c:pt>
              </c:numCache>
            </c:numRef>
          </c:val>
          <c:smooth val="0"/>
          <c:extLst>
            <c:ext xmlns:c16="http://schemas.microsoft.com/office/drawing/2014/chart" uri="{C3380CC4-5D6E-409C-BE32-E72D297353CC}">
              <c16:uniqueId val="{00000042-92A6-4955-B042-41B4C23454CE}"/>
            </c:ext>
          </c:extLst>
        </c:ser>
        <c:ser>
          <c:idx val="67"/>
          <c:order val="67"/>
          <c:spPr>
            <a:ln w="28575" cap="rnd">
              <a:solidFill>
                <a:schemeClr val="accent2">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l1_hits!$BQ$1:$BQ$507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3535</c:v>
                </c:pt>
                <c:pt idx="480">
                  <c:v>8622</c:v>
                </c:pt>
                <c:pt idx="481">
                  <c:v>6951</c:v>
                </c:pt>
                <c:pt idx="482">
                  <c:v>7515</c:v>
                </c:pt>
                <c:pt idx="483">
                  <c:v>9065</c:v>
                </c:pt>
                <c:pt idx="484">
                  <c:v>7636</c:v>
                </c:pt>
                <c:pt idx="485">
                  <c:v>6805</c:v>
                </c:pt>
                <c:pt idx="486">
                  <c:v>9283</c:v>
                </c:pt>
                <c:pt idx="487">
                  <c:v>8096</c:v>
                </c:pt>
                <c:pt idx="488">
                  <c:v>8486</c:v>
                </c:pt>
                <c:pt idx="489">
                  <c:v>8256</c:v>
                </c:pt>
                <c:pt idx="490">
                  <c:v>7353</c:v>
                </c:pt>
                <c:pt idx="491">
                  <c:v>8549</c:v>
                </c:pt>
                <c:pt idx="492">
                  <c:v>8201</c:v>
                </c:pt>
                <c:pt idx="493">
                  <c:v>8011</c:v>
                </c:pt>
                <c:pt idx="494">
                  <c:v>6866</c:v>
                </c:pt>
                <c:pt idx="495">
                  <c:v>8695</c:v>
                </c:pt>
                <c:pt idx="496">
                  <c:v>6943</c:v>
                </c:pt>
                <c:pt idx="497">
                  <c:v>8631</c:v>
                </c:pt>
                <c:pt idx="498">
                  <c:v>9304</c:v>
                </c:pt>
                <c:pt idx="499">
                  <c:v>7325</c:v>
                </c:pt>
                <c:pt idx="500">
                  <c:v>7622</c:v>
                </c:pt>
                <c:pt idx="501">
                  <c:v>9307</c:v>
                </c:pt>
                <c:pt idx="502">
                  <c:v>7295</c:v>
                </c:pt>
                <c:pt idx="503">
                  <c:v>8341</c:v>
                </c:pt>
                <c:pt idx="504">
                  <c:v>8802</c:v>
                </c:pt>
                <c:pt idx="505">
                  <c:v>5400</c:v>
                </c:pt>
                <c:pt idx="506">
                  <c:v>0</c:v>
                </c:pt>
              </c:numCache>
            </c:numRef>
          </c:val>
          <c:smooth val="0"/>
          <c:extLst>
            <c:ext xmlns:c16="http://schemas.microsoft.com/office/drawing/2014/chart" uri="{C3380CC4-5D6E-409C-BE32-E72D297353CC}">
              <c16:uniqueId val="{00000043-92A6-4955-B042-41B4C23454CE}"/>
            </c:ext>
          </c:extLst>
        </c:ser>
        <c:ser>
          <c:idx val="68"/>
          <c:order val="68"/>
          <c:spPr>
            <a:ln w="28575" cap="rnd">
              <a:solidFill>
                <a:schemeClr val="accent3">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l1_hits!$BR$1:$BR$507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3039</c:v>
                </c:pt>
                <c:pt idx="480">
                  <c:v>8404</c:v>
                </c:pt>
                <c:pt idx="481">
                  <c:v>6927</c:v>
                </c:pt>
                <c:pt idx="482">
                  <c:v>7479</c:v>
                </c:pt>
                <c:pt idx="483">
                  <c:v>9102</c:v>
                </c:pt>
                <c:pt idx="484">
                  <c:v>7445</c:v>
                </c:pt>
                <c:pt idx="485">
                  <c:v>6817</c:v>
                </c:pt>
                <c:pt idx="486">
                  <c:v>9298</c:v>
                </c:pt>
                <c:pt idx="487">
                  <c:v>7104</c:v>
                </c:pt>
                <c:pt idx="488">
                  <c:v>8428</c:v>
                </c:pt>
                <c:pt idx="489">
                  <c:v>8252</c:v>
                </c:pt>
                <c:pt idx="490">
                  <c:v>7346</c:v>
                </c:pt>
                <c:pt idx="491">
                  <c:v>8559</c:v>
                </c:pt>
                <c:pt idx="492">
                  <c:v>8087</c:v>
                </c:pt>
                <c:pt idx="493">
                  <c:v>8100</c:v>
                </c:pt>
                <c:pt idx="494">
                  <c:v>6116</c:v>
                </c:pt>
                <c:pt idx="495">
                  <c:v>8738</c:v>
                </c:pt>
                <c:pt idx="496">
                  <c:v>6913</c:v>
                </c:pt>
                <c:pt idx="497">
                  <c:v>8619</c:v>
                </c:pt>
                <c:pt idx="498">
                  <c:v>9136</c:v>
                </c:pt>
                <c:pt idx="499">
                  <c:v>7358</c:v>
                </c:pt>
                <c:pt idx="500">
                  <c:v>7612</c:v>
                </c:pt>
                <c:pt idx="501">
                  <c:v>8773</c:v>
                </c:pt>
                <c:pt idx="502">
                  <c:v>6772</c:v>
                </c:pt>
                <c:pt idx="503">
                  <c:v>8423</c:v>
                </c:pt>
                <c:pt idx="504">
                  <c:v>8764</c:v>
                </c:pt>
                <c:pt idx="505">
                  <c:v>5431</c:v>
                </c:pt>
                <c:pt idx="506">
                  <c:v>0</c:v>
                </c:pt>
              </c:numCache>
            </c:numRef>
          </c:val>
          <c:smooth val="0"/>
          <c:extLst>
            <c:ext xmlns:c16="http://schemas.microsoft.com/office/drawing/2014/chart" uri="{C3380CC4-5D6E-409C-BE32-E72D297353CC}">
              <c16:uniqueId val="{00000044-92A6-4955-B042-41B4C23454CE}"/>
            </c:ext>
          </c:extLst>
        </c:ser>
        <c:ser>
          <c:idx val="69"/>
          <c:order val="69"/>
          <c:spPr>
            <a:ln w="28575" cap="rnd">
              <a:solidFill>
                <a:schemeClr val="accent4">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l1_hits!$BS$1:$BS$507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4264</c:v>
                </c:pt>
                <c:pt idx="480">
                  <c:v>8711</c:v>
                </c:pt>
                <c:pt idx="481">
                  <c:v>6996</c:v>
                </c:pt>
                <c:pt idx="482">
                  <c:v>7485</c:v>
                </c:pt>
                <c:pt idx="483">
                  <c:v>9071</c:v>
                </c:pt>
                <c:pt idx="484">
                  <c:v>7557</c:v>
                </c:pt>
                <c:pt idx="485">
                  <c:v>6879</c:v>
                </c:pt>
                <c:pt idx="486">
                  <c:v>9219</c:v>
                </c:pt>
                <c:pt idx="487">
                  <c:v>7069</c:v>
                </c:pt>
                <c:pt idx="488">
                  <c:v>8709</c:v>
                </c:pt>
                <c:pt idx="489">
                  <c:v>8255</c:v>
                </c:pt>
                <c:pt idx="490">
                  <c:v>7533</c:v>
                </c:pt>
                <c:pt idx="491">
                  <c:v>8582</c:v>
                </c:pt>
                <c:pt idx="492">
                  <c:v>8223</c:v>
                </c:pt>
                <c:pt idx="493">
                  <c:v>7951</c:v>
                </c:pt>
                <c:pt idx="494">
                  <c:v>7545</c:v>
                </c:pt>
                <c:pt idx="495">
                  <c:v>8878</c:v>
                </c:pt>
                <c:pt idx="496">
                  <c:v>6813</c:v>
                </c:pt>
                <c:pt idx="497">
                  <c:v>8606</c:v>
                </c:pt>
                <c:pt idx="498">
                  <c:v>9207</c:v>
                </c:pt>
                <c:pt idx="499">
                  <c:v>7319</c:v>
                </c:pt>
                <c:pt idx="500">
                  <c:v>7618</c:v>
                </c:pt>
                <c:pt idx="501">
                  <c:v>8324</c:v>
                </c:pt>
                <c:pt idx="502">
                  <c:v>7365</c:v>
                </c:pt>
                <c:pt idx="503">
                  <c:v>8447</c:v>
                </c:pt>
                <c:pt idx="504">
                  <c:v>8765</c:v>
                </c:pt>
                <c:pt idx="505">
                  <c:v>5598</c:v>
                </c:pt>
                <c:pt idx="506">
                  <c:v>0</c:v>
                </c:pt>
              </c:numCache>
            </c:numRef>
          </c:val>
          <c:smooth val="0"/>
          <c:extLst>
            <c:ext xmlns:c16="http://schemas.microsoft.com/office/drawing/2014/chart" uri="{C3380CC4-5D6E-409C-BE32-E72D297353CC}">
              <c16:uniqueId val="{00000045-92A6-4955-B042-41B4C23454CE}"/>
            </c:ext>
          </c:extLst>
        </c:ser>
        <c:ser>
          <c:idx val="70"/>
          <c:order val="70"/>
          <c:spPr>
            <a:ln w="28575" cap="rnd">
              <a:solidFill>
                <a:schemeClr val="accent5">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l1_hits!$BT$1:$BT$507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4262</c:v>
                </c:pt>
                <c:pt idx="480">
                  <c:v>8678</c:v>
                </c:pt>
                <c:pt idx="481">
                  <c:v>7001</c:v>
                </c:pt>
                <c:pt idx="482">
                  <c:v>7475</c:v>
                </c:pt>
                <c:pt idx="483">
                  <c:v>9172</c:v>
                </c:pt>
                <c:pt idx="484">
                  <c:v>7545</c:v>
                </c:pt>
                <c:pt idx="485">
                  <c:v>6906</c:v>
                </c:pt>
                <c:pt idx="486">
                  <c:v>9236</c:v>
                </c:pt>
                <c:pt idx="487">
                  <c:v>7064</c:v>
                </c:pt>
                <c:pt idx="488">
                  <c:v>8643</c:v>
                </c:pt>
                <c:pt idx="489">
                  <c:v>8228</c:v>
                </c:pt>
                <c:pt idx="490">
                  <c:v>7541</c:v>
                </c:pt>
                <c:pt idx="491">
                  <c:v>8577</c:v>
                </c:pt>
                <c:pt idx="492">
                  <c:v>8202</c:v>
                </c:pt>
                <c:pt idx="493">
                  <c:v>7971</c:v>
                </c:pt>
                <c:pt idx="494">
                  <c:v>7538</c:v>
                </c:pt>
                <c:pt idx="495">
                  <c:v>8666</c:v>
                </c:pt>
                <c:pt idx="496">
                  <c:v>7024</c:v>
                </c:pt>
                <c:pt idx="497">
                  <c:v>8647</c:v>
                </c:pt>
                <c:pt idx="498">
                  <c:v>9224</c:v>
                </c:pt>
                <c:pt idx="499">
                  <c:v>7310</c:v>
                </c:pt>
                <c:pt idx="500">
                  <c:v>7597</c:v>
                </c:pt>
                <c:pt idx="501">
                  <c:v>8301</c:v>
                </c:pt>
                <c:pt idx="502">
                  <c:v>7351</c:v>
                </c:pt>
                <c:pt idx="503">
                  <c:v>8296</c:v>
                </c:pt>
                <c:pt idx="504">
                  <c:v>8912</c:v>
                </c:pt>
                <c:pt idx="505">
                  <c:v>5611</c:v>
                </c:pt>
                <c:pt idx="506">
                  <c:v>0</c:v>
                </c:pt>
              </c:numCache>
            </c:numRef>
          </c:val>
          <c:smooth val="0"/>
          <c:extLst>
            <c:ext xmlns:c16="http://schemas.microsoft.com/office/drawing/2014/chart" uri="{C3380CC4-5D6E-409C-BE32-E72D297353CC}">
              <c16:uniqueId val="{00000046-92A6-4955-B042-41B4C23454CE}"/>
            </c:ext>
          </c:extLst>
        </c:ser>
        <c:ser>
          <c:idx val="71"/>
          <c:order val="71"/>
          <c:spPr>
            <a:ln w="28575" cap="rnd">
              <a:solidFill>
                <a:schemeClr val="accent6">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l1_hits!$BU$1:$BU$507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4259</c:v>
                </c:pt>
                <c:pt idx="480">
                  <c:v>8676</c:v>
                </c:pt>
                <c:pt idx="481">
                  <c:v>6988</c:v>
                </c:pt>
                <c:pt idx="482">
                  <c:v>7508</c:v>
                </c:pt>
                <c:pt idx="483">
                  <c:v>9136</c:v>
                </c:pt>
                <c:pt idx="484">
                  <c:v>7563</c:v>
                </c:pt>
                <c:pt idx="485">
                  <c:v>6046</c:v>
                </c:pt>
                <c:pt idx="486">
                  <c:v>9246</c:v>
                </c:pt>
                <c:pt idx="487">
                  <c:v>7072</c:v>
                </c:pt>
                <c:pt idx="488">
                  <c:v>8631</c:v>
                </c:pt>
                <c:pt idx="489">
                  <c:v>8117</c:v>
                </c:pt>
                <c:pt idx="490">
                  <c:v>7529</c:v>
                </c:pt>
                <c:pt idx="491">
                  <c:v>8585</c:v>
                </c:pt>
                <c:pt idx="492">
                  <c:v>8155</c:v>
                </c:pt>
                <c:pt idx="493">
                  <c:v>7039</c:v>
                </c:pt>
                <c:pt idx="494">
                  <c:v>7505</c:v>
                </c:pt>
                <c:pt idx="495">
                  <c:v>8684</c:v>
                </c:pt>
                <c:pt idx="496">
                  <c:v>6983</c:v>
                </c:pt>
                <c:pt idx="497">
                  <c:v>8630</c:v>
                </c:pt>
                <c:pt idx="498">
                  <c:v>9249</c:v>
                </c:pt>
                <c:pt idx="499">
                  <c:v>7276</c:v>
                </c:pt>
                <c:pt idx="500">
                  <c:v>6896</c:v>
                </c:pt>
                <c:pt idx="501">
                  <c:v>8294</c:v>
                </c:pt>
                <c:pt idx="502">
                  <c:v>7338</c:v>
                </c:pt>
                <c:pt idx="503">
                  <c:v>8275</c:v>
                </c:pt>
                <c:pt idx="504">
                  <c:v>8773</c:v>
                </c:pt>
                <c:pt idx="505">
                  <c:v>5607</c:v>
                </c:pt>
                <c:pt idx="506">
                  <c:v>0</c:v>
                </c:pt>
              </c:numCache>
            </c:numRef>
          </c:val>
          <c:smooth val="0"/>
          <c:extLst>
            <c:ext xmlns:c16="http://schemas.microsoft.com/office/drawing/2014/chart" uri="{C3380CC4-5D6E-409C-BE32-E72D297353CC}">
              <c16:uniqueId val="{00000047-92A6-4955-B042-41B4C23454CE}"/>
            </c:ext>
          </c:extLst>
        </c:ser>
        <c:ser>
          <c:idx val="72"/>
          <c:order val="72"/>
          <c:spPr>
            <a:ln w="28575" cap="rnd">
              <a:solidFill>
                <a:schemeClr val="accent1">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l1_hits!$BV$1:$BV$507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4285</c:v>
                </c:pt>
                <c:pt idx="480">
                  <c:v>8675</c:v>
                </c:pt>
                <c:pt idx="481">
                  <c:v>7214</c:v>
                </c:pt>
                <c:pt idx="482">
                  <c:v>7495</c:v>
                </c:pt>
                <c:pt idx="483">
                  <c:v>9029</c:v>
                </c:pt>
                <c:pt idx="484">
                  <c:v>7625</c:v>
                </c:pt>
                <c:pt idx="485">
                  <c:v>7555</c:v>
                </c:pt>
                <c:pt idx="486">
                  <c:v>9230</c:v>
                </c:pt>
                <c:pt idx="487">
                  <c:v>7145</c:v>
                </c:pt>
                <c:pt idx="488">
                  <c:v>8640</c:v>
                </c:pt>
                <c:pt idx="489">
                  <c:v>8222</c:v>
                </c:pt>
                <c:pt idx="490">
                  <c:v>7540</c:v>
                </c:pt>
                <c:pt idx="491">
                  <c:v>8559</c:v>
                </c:pt>
                <c:pt idx="492">
                  <c:v>8066</c:v>
                </c:pt>
                <c:pt idx="493">
                  <c:v>7103</c:v>
                </c:pt>
                <c:pt idx="494">
                  <c:v>7730</c:v>
                </c:pt>
                <c:pt idx="495">
                  <c:v>8669</c:v>
                </c:pt>
                <c:pt idx="496">
                  <c:v>7197</c:v>
                </c:pt>
                <c:pt idx="497">
                  <c:v>8623</c:v>
                </c:pt>
                <c:pt idx="498">
                  <c:v>9260</c:v>
                </c:pt>
                <c:pt idx="499">
                  <c:v>7252</c:v>
                </c:pt>
                <c:pt idx="500">
                  <c:v>8354</c:v>
                </c:pt>
                <c:pt idx="501">
                  <c:v>8304</c:v>
                </c:pt>
                <c:pt idx="502">
                  <c:v>7412</c:v>
                </c:pt>
                <c:pt idx="503">
                  <c:v>8329</c:v>
                </c:pt>
                <c:pt idx="504">
                  <c:v>8768</c:v>
                </c:pt>
                <c:pt idx="505">
                  <c:v>5609</c:v>
                </c:pt>
                <c:pt idx="506">
                  <c:v>0</c:v>
                </c:pt>
              </c:numCache>
            </c:numRef>
          </c:val>
          <c:smooth val="0"/>
          <c:extLst>
            <c:ext xmlns:c16="http://schemas.microsoft.com/office/drawing/2014/chart" uri="{C3380CC4-5D6E-409C-BE32-E72D297353CC}">
              <c16:uniqueId val="{00000048-92A6-4955-B042-41B4C23454CE}"/>
            </c:ext>
          </c:extLst>
        </c:ser>
        <c:ser>
          <c:idx val="73"/>
          <c:order val="73"/>
          <c:spPr>
            <a:ln w="28575" cap="rnd">
              <a:solidFill>
                <a:schemeClr val="accent2">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l1_hits!$BW$1:$BW$507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4263</c:v>
                </c:pt>
                <c:pt idx="480">
                  <c:v>8670</c:v>
                </c:pt>
                <c:pt idx="481">
                  <c:v>7166</c:v>
                </c:pt>
                <c:pt idx="482">
                  <c:v>7483</c:v>
                </c:pt>
                <c:pt idx="483">
                  <c:v>9172</c:v>
                </c:pt>
                <c:pt idx="484">
                  <c:v>7563</c:v>
                </c:pt>
                <c:pt idx="485">
                  <c:v>7469</c:v>
                </c:pt>
                <c:pt idx="486">
                  <c:v>9265</c:v>
                </c:pt>
                <c:pt idx="487">
                  <c:v>7134</c:v>
                </c:pt>
                <c:pt idx="488">
                  <c:v>8671</c:v>
                </c:pt>
                <c:pt idx="489">
                  <c:v>8197</c:v>
                </c:pt>
                <c:pt idx="490">
                  <c:v>7509</c:v>
                </c:pt>
                <c:pt idx="491">
                  <c:v>8583</c:v>
                </c:pt>
                <c:pt idx="492">
                  <c:v>8012</c:v>
                </c:pt>
                <c:pt idx="493">
                  <c:v>7116</c:v>
                </c:pt>
                <c:pt idx="494">
                  <c:v>7676</c:v>
                </c:pt>
                <c:pt idx="495">
                  <c:v>8760</c:v>
                </c:pt>
                <c:pt idx="496">
                  <c:v>7117</c:v>
                </c:pt>
                <c:pt idx="497">
                  <c:v>8614</c:v>
                </c:pt>
                <c:pt idx="498">
                  <c:v>9207</c:v>
                </c:pt>
                <c:pt idx="499">
                  <c:v>7226</c:v>
                </c:pt>
                <c:pt idx="500">
                  <c:v>8332</c:v>
                </c:pt>
                <c:pt idx="501">
                  <c:v>8290</c:v>
                </c:pt>
                <c:pt idx="502">
                  <c:v>7423</c:v>
                </c:pt>
                <c:pt idx="503">
                  <c:v>8209</c:v>
                </c:pt>
                <c:pt idx="504">
                  <c:v>8875</c:v>
                </c:pt>
                <c:pt idx="505">
                  <c:v>5597</c:v>
                </c:pt>
                <c:pt idx="506">
                  <c:v>0</c:v>
                </c:pt>
              </c:numCache>
            </c:numRef>
          </c:val>
          <c:smooth val="0"/>
          <c:extLst>
            <c:ext xmlns:c16="http://schemas.microsoft.com/office/drawing/2014/chart" uri="{C3380CC4-5D6E-409C-BE32-E72D297353CC}">
              <c16:uniqueId val="{00000049-92A6-4955-B042-41B4C23454CE}"/>
            </c:ext>
          </c:extLst>
        </c:ser>
        <c:ser>
          <c:idx val="74"/>
          <c:order val="74"/>
          <c:spPr>
            <a:ln w="28575" cap="rnd">
              <a:solidFill>
                <a:schemeClr val="accent3">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l1_hits!$BX$1:$BX$507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4228</c:v>
                </c:pt>
                <c:pt idx="480">
                  <c:v>8504</c:v>
                </c:pt>
                <c:pt idx="481">
                  <c:v>7194</c:v>
                </c:pt>
                <c:pt idx="482">
                  <c:v>7490</c:v>
                </c:pt>
                <c:pt idx="483">
                  <c:v>9114</c:v>
                </c:pt>
                <c:pt idx="484">
                  <c:v>6606</c:v>
                </c:pt>
                <c:pt idx="485">
                  <c:v>7416</c:v>
                </c:pt>
                <c:pt idx="486">
                  <c:v>9305</c:v>
                </c:pt>
                <c:pt idx="487">
                  <c:v>7148</c:v>
                </c:pt>
                <c:pt idx="488">
                  <c:v>8643</c:v>
                </c:pt>
                <c:pt idx="489">
                  <c:v>8209</c:v>
                </c:pt>
                <c:pt idx="490">
                  <c:v>7502</c:v>
                </c:pt>
                <c:pt idx="491">
                  <c:v>7875</c:v>
                </c:pt>
                <c:pt idx="492">
                  <c:v>7996</c:v>
                </c:pt>
                <c:pt idx="493">
                  <c:v>7090</c:v>
                </c:pt>
                <c:pt idx="494">
                  <c:v>7728</c:v>
                </c:pt>
                <c:pt idx="495">
                  <c:v>8695</c:v>
                </c:pt>
                <c:pt idx="496">
                  <c:v>7021</c:v>
                </c:pt>
                <c:pt idx="497">
                  <c:v>8624</c:v>
                </c:pt>
                <c:pt idx="498">
                  <c:v>8339</c:v>
                </c:pt>
                <c:pt idx="499">
                  <c:v>7136</c:v>
                </c:pt>
                <c:pt idx="500">
                  <c:v>8348</c:v>
                </c:pt>
                <c:pt idx="501">
                  <c:v>8334</c:v>
                </c:pt>
                <c:pt idx="502">
                  <c:v>7439</c:v>
                </c:pt>
                <c:pt idx="503">
                  <c:v>8415</c:v>
                </c:pt>
                <c:pt idx="504">
                  <c:v>8775</c:v>
                </c:pt>
                <c:pt idx="505">
                  <c:v>5568</c:v>
                </c:pt>
                <c:pt idx="506">
                  <c:v>0</c:v>
                </c:pt>
              </c:numCache>
            </c:numRef>
          </c:val>
          <c:smooth val="0"/>
          <c:extLst>
            <c:ext xmlns:c16="http://schemas.microsoft.com/office/drawing/2014/chart" uri="{C3380CC4-5D6E-409C-BE32-E72D297353CC}">
              <c16:uniqueId val="{0000004A-92A6-4955-B042-41B4C23454CE}"/>
            </c:ext>
          </c:extLst>
        </c:ser>
        <c:ser>
          <c:idx val="75"/>
          <c:order val="75"/>
          <c:spPr>
            <a:ln w="28575" cap="rnd">
              <a:solidFill>
                <a:schemeClr val="accent4">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l1_hits!$BY$1:$BY$507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4244</c:v>
                </c:pt>
                <c:pt idx="480">
                  <c:v>8587</c:v>
                </c:pt>
                <c:pt idx="481">
                  <c:v>7230</c:v>
                </c:pt>
                <c:pt idx="482">
                  <c:v>7493</c:v>
                </c:pt>
                <c:pt idx="483">
                  <c:v>9151</c:v>
                </c:pt>
                <c:pt idx="484">
                  <c:v>6531</c:v>
                </c:pt>
                <c:pt idx="485">
                  <c:v>7651</c:v>
                </c:pt>
                <c:pt idx="486">
                  <c:v>9240</c:v>
                </c:pt>
                <c:pt idx="487">
                  <c:v>7344</c:v>
                </c:pt>
                <c:pt idx="488">
                  <c:v>8628</c:v>
                </c:pt>
                <c:pt idx="489">
                  <c:v>8244</c:v>
                </c:pt>
                <c:pt idx="490">
                  <c:v>7401</c:v>
                </c:pt>
                <c:pt idx="491">
                  <c:v>9319</c:v>
                </c:pt>
                <c:pt idx="492">
                  <c:v>8077</c:v>
                </c:pt>
                <c:pt idx="493">
                  <c:v>7244</c:v>
                </c:pt>
                <c:pt idx="494">
                  <c:v>7686</c:v>
                </c:pt>
                <c:pt idx="495">
                  <c:v>8655</c:v>
                </c:pt>
                <c:pt idx="496">
                  <c:v>7234</c:v>
                </c:pt>
                <c:pt idx="497">
                  <c:v>8614</c:v>
                </c:pt>
                <c:pt idx="498">
                  <c:v>8091</c:v>
                </c:pt>
                <c:pt idx="499">
                  <c:v>7528</c:v>
                </c:pt>
                <c:pt idx="500">
                  <c:v>8377</c:v>
                </c:pt>
                <c:pt idx="501">
                  <c:v>8332</c:v>
                </c:pt>
                <c:pt idx="502">
                  <c:v>7624</c:v>
                </c:pt>
                <c:pt idx="503">
                  <c:v>8157</c:v>
                </c:pt>
                <c:pt idx="504">
                  <c:v>8967</c:v>
                </c:pt>
                <c:pt idx="505">
                  <c:v>5484</c:v>
                </c:pt>
                <c:pt idx="506">
                  <c:v>0</c:v>
                </c:pt>
              </c:numCache>
            </c:numRef>
          </c:val>
          <c:smooth val="0"/>
          <c:extLst>
            <c:ext xmlns:c16="http://schemas.microsoft.com/office/drawing/2014/chart" uri="{C3380CC4-5D6E-409C-BE32-E72D297353CC}">
              <c16:uniqueId val="{0000004B-92A6-4955-B042-41B4C23454CE}"/>
            </c:ext>
          </c:extLst>
        </c:ser>
        <c:ser>
          <c:idx val="76"/>
          <c:order val="76"/>
          <c:spPr>
            <a:ln w="28575" cap="rnd">
              <a:solidFill>
                <a:schemeClr val="accent5">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l1_hits!$BZ$1:$BZ$507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4267</c:v>
                </c:pt>
                <c:pt idx="480">
                  <c:v>8615</c:v>
                </c:pt>
                <c:pt idx="481">
                  <c:v>7188</c:v>
                </c:pt>
                <c:pt idx="482">
                  <c:v>7490</c:v>
                </c:pt>
                <c:pt idx="483">
                  <c:v>9053</c:v>
                </c:pt>
                <c:pt idx="484">
                  <c:v>6629</c:v>
                </c:pt>
                <c:pt idx="485">
                  <c:v>7686</c:v>
                </c:pt>
                <c:pt idx="486">
                  <c:v>9272</c:v>
                </c:pt>
                <c:pt idx="487">
                  <c:v>7347</c:v>
                </c:pt>
                <c:pt idx="488">
                  <c:v>8663</c:v>
                </c:pt>
                <c:pt idx="489">
                  <c:v>8201</c:v>
                </c:pt>
                <c:pt idx="490">
                  <c:v>7430</c:v>
                </c:pt>
                <c:pt idx="491">
                  <c:v>9307</c:v>
                </c:pt>
                <c:pt idx="492">
                  <c:v>8034</c:v>
                </c:pt>
                <c:pt idx="493">
                  <c:v>7203</c:v>
                </c:pt>
                <c:pt idx="494">
                  <c:v>7741</c:v>
                </c:pt>
                <c:pt idx="495">
                  <c:v>8641</c:v>
                </c:pt>
                <c:pt idx="496">
                  <c:v>7180</c:v>
                </c:pt>
                <c:pt idx="497">
                  <c:v>8635</c:v>
                </c:pt>
                <c:pt idx="498">
                  <c:v>8081</c:v>
                </c:pt>
                <c:pt idx="499">
                  <c:v>7534</c:v>
                </c:pt>
                <c:pt idx="500">
                  <c:v>8396</c:v>
                </c:pt>
                <c:pt idx="501">
                  <c:v>8291</c:v>
                </c:pt>
                <c:pt idx="502">
                  <c:v>7617</c:v>
                </c:pt>
                <c:pt idx="503">
                  <c:v>8348</c:v>
                </c:pt>
                <c:pt idx="504">
                  <c:v>8784</c:v>
                </c:pt>
                <c:pt idx="505">
                  <c:v>5506</c:v>
                </c:pt>
                <c:pt idx="506">
                  <c:v>0</c:v>
                </c:pt>
              </c:numCache>
            </c:numRef>
          </c:val>
          <c:smooth val="0"/>
          <c:extLst>
            <c:ext xmlns:c16="http://schemas.microsoft.com/office/drawing/2014/chart" uri="{C3380CC4-5D6E-409C-BE32-E72D297353CC}">
              <c16:uniqueId val="{0000004C-92A6-4955-B042-41B4C23454CE}"/>
            </c:ext>
          </c:extLst>
        </c:ser>
        <c:ser>
          <c:idx val="77"/>
          <c:order val="77"/>
          <c:spPr>
            <a:ln w="28575" cap="rnd">
              <a:solidFill>
                <a:schemeClr val="accent6">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l1_hits!$CA$1:$CA$507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4305</c:v>
                </c:pt>
                <c:pt idx="480">
                  <c:v>8582</c:v>
                </c:pt>
                <c:pt idx="481">
                  <c:v>7190</c:v>
                </c:pt>
                <c:pt idx="482">
                  <c:v>6774</c:v>
                </c:pt>
                <c:pt idx="483">
                  <c:v>9088</c:v>
                </c:pt>
                <c:pt idx="484">
                  <c:v>6560</c:v>
                </c:pt>
                <c:pt idx="485">
                  <c:v>7700</c:v>
                </c:pt>
                <c:pt idx="486">
                  <c:v>9081</c:v>
                </c:pt>
                <c:pt idx="487">
                  <c:v>7341</c:v>
                </c:pt>
                <c:pt idx="488">
                  <c:v>8657</c:v>
                </c:pt>
                <c:pt idx="489">
                  <c:v>7739</c:v>
                </c:pt>
                <c:pt idx="490">
                  <c:v>6880</c:v>
                </c:pt>
                <c:pt idx="491">
                  <c:v>9306</c:v>
                </c:pt>
                <c:pt idx="492">
                  <c:v>8036</c:v>
                </c:pt>
                <c:pt idx="493">
                  <c:v>7222</c:v>
                </c:pt>
                <c:pt idx="494">
                  <c:v>7713</c:v>
                </c:pt>
                <c:pt idx="495">
                  <c:v>8539</c:v>
                </c:pt>
                <c:pt idx="496">
                  <c:v>7255</c:v>
                </c:pt>
                <c:pt idx="497">
                  <c:v>7877</c:v>
                </c:pt>
                <c:pt idx="498">
                  <c:v>8102</c:v>
                </c:pt>
                <c:pt idx="499">
                  <c:v>7464</c:v>
                </c:pt>
                <c:pt idx="500">
                  <c:v>8269</c:v>
                </c:pt>
                <c:pt idx="501">
                  <c:v>8211</c:v>
                </c:pt>
                <c:pt idx="502">
                  <c:v>7633</c:v>
                </c:pt>
                <c:pt idx="503">
                  <c:v>8194</c:v>
                </c:pt>
                <c:pt idx="504">
                  <c:v>7990</c:v>
                </c:pt>
                <c:pt idx="505">
                  <c:v>5498</c:v>
                </c:pt>
                <c:pt idx="506">
                  <c:v>0</c:v>
                </c:pt>
              </c:numCache>
            </c:numRef>
          </c:val>
          <c:smooth val="0"/>
          <c:extLst>
            <c:ext xmlns:c16="http://schemas.microsoft.com/office/drawing/2014/chart" uri="{C3380CC4-5D6E-409C-BE32-E72D297353CC}">
              <c16:uniqueId val="{0000004D-92A6-4955-B042-41B4C23454CE}"/>
            </c:ext>
          </c:extLst>
        </c:ser>
        <c:ser>
          <c:idx val="78"/>
          <c:order val="78"/>
          <c:spPr>
            <a:ln w="28575" cap="rnd">
              <a:solidFill>
                <a:schemeClr val="accent1">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l1_hits!$CB$1:$CB$507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4270</c:v>
                </c:pt>
                <c:pt idx="480">
                  <c:v>8618</c:v>
                </c:pt>
                <c:pt idx="481">
                  <c:v>7081</c:v>
                </c:pt>
                <c:pt idx="482">
                  <c:v>8217</c:v>
                </c:pt>
                <c:pt idx="483">
                  <c:v>9092</c:v>
                </c:pt>
                <c:pt idx="484">
                  <c:v>6695</c:v>
                </c:pt>
                <c:pt idx="485">
                  <c:v>7644</c:v>
                </c:pt>
                <c:pt idx="486">
                  <c:v>9195</c:v>
                </c:pt>
                <c:pt idx="487">
                  <c:v>7349</c:v>
                </c:pt>
                <c:pt idx="488">
                  <c:v>8616</c:v>
                </c:pt>
                <c:pt idx="489">
                  <c:v>7608</c:v>
                </c:pt>
                <c:pt idx="490">
                  <c:v>7195</c:v>
                </c:pt>
                <c:pt idx="491">
                  <c:v>9383</c:v>
                </c:pt>
                <c:pt idx="492">
                  <c:v>8017</c:v>
                </c:pt>
                <c:pt idx="493">
                  <c:v>7368</c:v>
                </c:pt>
                <c:pt idx="494">
                  <c:v>7727</c:v>
                </c:pt>
                <c:pt idx="495">
                  <c:v>8622</c:v>
                </c:pt>
                <c:pt idx="496">
                  <c:v>7159</c:v>
                </c:pt>
                <c:pt idx="497">
                  <c:v>9343</c:v>
                </c:pt>
                <c:pt idx="498">
                  <c:v>8080</c:v>
                </c:pt>
                <c:pt idx="499">
                  <c:v>7583</c:v>
                </c:pt>
                <c:pt idx="500">
                  <c:v>8338</c:v>
                </c:pt>
                <c:pt idx="501">
                  <c:v>8309</c:v>
                </c:pt>
                <c:pt idx="502">
                  <c:v>7652</c:v>
                </c:pt>
                <c:pt idx="503">
                  <c:v>8389</c:v>
                </c:pt>
                <c:pt idx="504">
                  <c:v>7596</c:v>
                </c:pt>
                <c:pt idx="505">
                  <c:v>5795</c:v>
                </c:pt>
                <c:pt idx="506">
                  <c:v>0</c:v>
                </c:pt>
              </c:numCache>
            </c:numRef>
          </c:val>
          <c:smooth val="0"/>
          <c:extLst>
            <c:ext xmlns:c16="http://schemas.microsoft.com/office/drawing/2014/chart" uri="{C3380CC4-5D6E-409C-BE32-E72D297353CC}">
              <c16:uniqueId val="{0000004E-92A6-4955-B042-41B4C23454CE}"/>
            </c:ext>
          </c:extLst>
        </c:ser>
        <c:ser>
          <c:idx val="79"/>
          <c:order val="79"/>
          <c:spPr>
            <a:ln w="28575" cap="rnd">
              <a:solidFill>
                <a:schemeClr val="accent2">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l1_hits!$CC$1:$CC$507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4276</c:v>
                </c:pt>
                <c:pt idx="480">
                  <c:v>8637</c:v>
                </c:pt>
                <c:pt idx="481">
                  <c:v>7085</c:v>
                </c:pt>
                <c:pt idx="482">
                  <c:v>8269</c:v>
                </c:pt>
                <c:pt idx="483">
                  <c:v>9082</c:v>
                </c:pt>
                <c:pt idx="484">
                  <c:v>6677</c:v>
                </c:pt>
                <c:pt idx="485">
                  <c:v>7659</c:v>
                </c:pt>
                <c:pt idx="486">
                  <c:v>9156</c:v>
                </c:pt>
                <c:pt idx="487">
                  <c:v>7322</c:v>
                </c:pt>
                <c:pt idx="488">
                  <c:v>8665</c:v>
                </c:pt>
                <c:pt idx="489">
                  <c:v>7581</c:v>
                </c:pt>
                <c:pt idx="490">
                  <c:v>7184</c:v>
                </c:pt>
                <c:pt idx="491">
                  <c:v>9340</c:v>
                </c:pt>
                <c:pt idx="492">
                  <c:v>8034</c:v>
                </c:pt>
                <c:pt idx="493">
                  <c:v>7362</c:v>
                </c:pt>
                <c:pt idx="494">
                  <c:v>7773</c:v>
                </c:pt>
                <c:pt idx="495">
                  <c:v>8787</c:v>
                </c:pt>
                <c:pt idx="496">
                  <c:v>6949</c:v>
                </c:pt>
                <c:pt idx="497">
                  <c:v>9377</c:v>
                </c:pt>
                <c:pt idx="498">
                  <c:v>8090</c:v>
                </c:pt>
                <c:pt idx="499">
                  <c:v>7603</c:v>
                </c:pt>
                <c:pt idx="500">
                  <c:v>8268</c:v>
                </c:pt>
                <c:pt idx="501">
                  <c:v>8360</c:v>
                </c:pt>
                <c:pt idx="502">
                  <c:v>7608</c:v>
                </c:pt>
                <c:pt idx="503">
                  <c:v>8306</c:v>
                </c:pt>
                <c:pt idx="504">
                  <c:v>7705</c:v>
                </c:pt>
                <c:pt idx="505">
                  <c:v>5811</c:v>
                </c:pt>
                <c:pt idx="506">
                  <c:v>0</c:v>
                </c:pt>
              </c:numCache>
            </c:numRef>
          </c:val>
          <c:smooth val="0"/>
          <c:extLst>
            <c:ext xmlns:c16="http://schemas.microsoft.com/office/drawing/2014/chart" uri="{C3380CC4-5D6E-409C-BE32-E72D297353CC}">
              <c16:uniqueId val="{0000004F-92A6-4955-B042-41B4C23454CE}"/>
            </c:ext>
          </c:extLst>
        </c:ser>
        <c:ser>
          <c:idx val="80"/>
          <c:order val="80"/>
          <c:spPr>
            <a:ln w="28575" cap="rnd">
              <a:solidFill>
                <a:schemeClr val="accent3">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l1_hits!$CD$1:$CD$507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4265</c:v>
                </c:pt>
                <c:pt idx="480">
                  <c:v>8119</c:v>
                </c:pt>
                <c:pt idx="481">
                  <c:v>6590</c:v>
                </c:pt>
                <c:pt idx="482">
                  <c:v>8206</c:v>
                </c:pt>
                <c:pt idx="483">
                  <c:v>9072</c:v>
                </c:pt>
                <c:pt idx="484">
                  <c:v>6658</c:v>
                </c:pt>
                <c:pt idx="485">
                  <c:v>7715</c:v>
                </c:pt>
                <c:pt idx="486">
                  <c:v>9162</c:v>
                </c:pt>
                <c:pt idx="487">
                  <c:v>7290</c:v>
                </c:pt>
                <c:pt idx="488">
                  <c:v>7961</c:v>
                </c:pt>
                <c:pt idx="489">
                  <c:v>7620</c:v>
                </c:pt>
                <c:pt idx="490">
                  <c:v>7143</c:v>
                </c:pt>
                <c:pt idx="491">
                  <c:v>9320</c:v>
                </c:pt>
                <c:pt idx="492">
                  <c:v>7939</c:v>
                </c:pt>
                <c:pt idx="493">
                  <c:v>7374</c:v>
                </c:pt>
                <c:pt idx="494">
                  <c:v>7679</c:v>
                </c:pt>
                <c:pt idx="495">
                  <c:v>8120</c:v>
                </c:pt>
                <c:pt idx="496">
                  <c:v>6633</c:v>
                </c:pt>
                <c:pt idx="497">
                  <c:v>9346</c:v>
                </c:pt>
                <c:pt idx="498">
                  <c:v>8124</c:v>
                </c:pt>
                <c:pt idx="499">
                  <c:v>7596</c:v>
                </c:pt>
                <c:pt idx="500">
                  <c:v>8309</c:v>
                </c:pt>
                <c:pt idx="501">
                  <c:v>8299</c:v>
                </c:pt>
                <c:pt idx="502">
                  <c:v>7413</c:v>
                </c:pt>
                <c:pt idx="503">
                  <c:v>7824</c:v>
                </c:pt>
                <c:pt idx="504">
                  <c:v>7608</c:v>
                </c:pt>
                <c:pt idx="505">
                  <c:v>5797</c:v>
                </c:pt>
                <c:pt idx="506">
                  <c:v>0</c:v>
                </c:pt>
              </c:numCache>
            </c:numRef>
          </c:val>
          <c:smooth val="0"/>
          <c:extLst>
            <c:ext xmlns:c16="http://schemas.microsoft.com/office/drawing/2014/chart" uri="{C3380CC4-5D6E-409C-BE32-E72D297353CC}">
              <c16:uniqueId val="{00000050-92A6-4955-B042-41B4C23454CE}"/>
            </c:ext>
          </c:extLst>
        </c:ser>
        <c:ser>
          <c:idx val="81"/>
          <c:order val="81"/>
          <c:spPr>
            <a:ln w="28575" cap="rnd">
              <a:solidFill>
                <a:schemeClr val="accent4">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l1_hits!$CE$1:$CE$507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4238</c:v>
                </c:pt>
                <c:pt idx="480">
                  <c:v>7480</c:v>
                </c:pt>
                <c:pt idx="481">
                  <c:v>7345</c:v>
                </c:pt>
                <c:pt idx="482">
                  <c:v>8250</c:v>
                </c:pt>
                <c:pt idx="483">
                  <c:v>9130</c:v>
                </c:pt>
                <c:pt idx="484">
                  <c:v>6798</c:v>
                </c:pt>
                <c:pt idx="485">
                  <c:v>7630</c:v>
                </c:pt>
                <c:pt idx="486">
                  <c:v>9287</c:v>
                </c:pt>
                <c:pt idx="487">
                  <c:v>7216</c:v>
                </c:pt>
                <c:pt idx="488">
                  <c:v>9369</c:v>
                </c:pt>
                <c:pt idx="489">
                  <c:v>7577</c:v>
                </c:pt>
                <c:pt idx="490">
                  <c:v>7230</c:v>
                </c:pt>
                <c:pt idx="491">
                  <c:v>9292</c:v>
                </c:pt>
                <c:pt idx="492">
                  <c:v>8050</c:v>
                </c:pt>
                <c:pt idx="493">
                  <c:v>7399</c:v>
                </c:pt>
                <c:pt idx="494">
                  <c:v>7738</c:v>
                </c:pt>
                <c:pt idx="495">
                  <c:v>7539</c:v>
                </c:pt>
                <c:pt idx="496">
                  <c:v>7364</c:v>
                </c:pt>
                <c:pt idx="497">
                  <c:v>9395</c:v>
                </c:pt>
                <c:pt idx="498">
                  <c:v>8091</c:v>
                </c:pt>
                <c:pt idx="499">
                  <c:v>7792</c:v>
                </c:pt>
                <c:pt idx="500">
                  <c:v>8336</c:v>
                </c:pt>
                <c:pt idx="501">
                  <c:v>8304</c:v>
                </c:pt>
                <c:pt idx="502">
                  <c:v>8338</c:v>
                </c:pt>
                <c:pt idx="503">
                  <c:v>8143</c:v>
                </c:pt>
                <c:pt idx="504">
                  <c:v>7828</c:v>
                </c:pt>
                <c:pt idx="505">
                  <c:v>5799</c:v>
                </c:pt>
                <c:pt idx="506">
                  <c:v>0</c:v>
                </c:pt>
              </c:numCache>
            </c:numRef>
          </c:val>
          <c:smooth val="0"/>
          <c:extLst>
            <c:ext xmlns:c16="http://schemas.microsoft.com/office/drawing/2014/chart" uri="{C3380CC4-5D6E-409C-BE32-E72D297353CC}">
              <c16:uniqueId val="{00000051-92A6-4955-B042-41B4C23454CE}"/>
            </c:ext>
          </c:extLst>
        </c:ser>
        <c:ser>
          <c:idx val="82"/>
          <c:order val="82"/>
          <c:spPr>
            <a:ln w="28575" cap="rnd">
              <a:solidFill>
                <a:schemeClr val="accent5">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l1_hits!$CF$1:$CF$507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4228</c:v>
                </c:pt>
                <c:pt idx="480">
                  <c:v>7496</c:v>
                </c:pt>
                <c:pt idx="481">
                  <c:v>7373</c:v>
                </c:pt>
                <c:pt idx="482">
                  <c:v>8239</c:v>
                </c:pt>
                <c:pt idx="483">
                  <c:v>9011</c:v>
                </c:pt>
                <c:pt idx="484">
                  <c:v>6861</c:v>
                </c:pt>
                <c:pt idx="485">
                  <c:v>7673</c:v>
                </c:pt>
                <c:pt idx="486">
                  <c:v>9240</c:v>
                </c:pt>
                <c:pt idx="487">
                  <c:v>7201</c:v>
                </c:pt>
                <c:pt idx="488">
                  <c:v>9410</c:v>
                </c:pt>
                <c:pt idx="489">
                  <c:v>7618</c:v>
                </c:pt>
                <c:pt idx="490">
                  <c:v>7208</c:v>
                </c:pt>
                <c:pt idx="491">
                  <c:v>9300</c:v>
                </c:pt>
                <c:pt idx="492">
                  <c:v>8008</c:v>
                </c:pt>
                <c:pt idx="493">
                  <c:v>7390</c:v>
                </c:pt>
                <c:pt idx="494">
                  <c:v>7710</c:v>
                </c:pt>
                <c:pt idx="495">
                  <c:v>7506</c:v>
                </c:pt>
                <c:pt idx="496">
                  <c:v>7360</c:v>
                </c:pt>
                <c:pt idx="497">
                  <c:v>9394</c:v>
                </c:pt>
                <c:pt idx="498">
                  <c:v>8079</c:v>
                </c:pt>
                <c:pt idx="499">
                  <c:v>7798</c:v>
                </c:pt>
                <c:pt idx="500">
                  <c:v>8303</c:v>
                </c:pt>
                <c:pt idx="501">
                  <c:v>8299</c:v>
                </c:pt>
                <c:pt idx="502">
                  <c:v>8328</c:v>
                </c:pt>
                <c:pt idx="503">
                  <c:v>8316</c:v>
                </c:pt>
                <c:pt idx="504">
                  <c:v>7714</c:v>
                </c:pt>
                <c:pt idx="505">
                  <c:v>5770</c:v>
                </c:pt>
                <c:pt idx="506">
                  <c:v>0</c:v>
                </c:pt>
              </c:numCache>
            </c:numRef>
          </c:val>
          <c:smooth val="0"/>
          <c:extLst>
            <c:ext xmlns:c16="http://schemas.microsoft.com/office/drawing/2014/chart" uri="{C3380CC4-5D6E-409C-BE32-E72D297353CC}">
              <c16:uniqueId val="{00000052-92A6-4955-B042-41B4C23454CE}"/>
            </c:ext>
          </c:extLst>
        </c:ser>
        <c:dLbls>
          <c:showLegendKey val="0"/>
          <c:showVal val="0"/>
          <c:showCatName val="0"/>
          <c:showSerName val="0"/>
          <c:showPercent val="0"/>
          <c:showBubbleSize val="0"/>
        </c:dLbls>
        <c:smooth val="0"/>
        <c:axId val="789291472"/>
        <c:axId val="789292128"/>
      </c:lineChart>
      <c:catAx>
        <c:axId val="78929147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(µs)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9292128"/>
        <c:crosses val="autoZero"/>
        <c:auto val="1"/>
        <c:lblAlgn val="ctr"/>
        <c:lblOffset val="100"/>
        <c:tickLblSkip val="100"/>
        <c:noMultiLvlLbl val="0"/>
      </c:catAx>
      <c:valAx>
        <c:axId val="7892921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929147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GPU Crossbar Packets Processed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rgbClr val="9966FF"/>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xbar_packets!$B$1:$B$507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2272586</c:v>
                </c:pt>
                <c:pt idx="480">
                  <c:v>4744737</c:v>
                </c:pt>
                <c:pt idx="481">
                  <c:v>5021677</c:v>
                </c:pt>
                <c:pt idx="482">
                  <c:v>4909210</c:v>
                </c:pt>
                <c:pt idx="483">
                  <c:v>4897093</c:v>
                </c:pt>
                <c:pt idx="484">
                  <c:v>4789456</c:v>
                </c:pt>
                <c:pt idx="485">
                  <c:v>4488674</c:v>
                </c:pt>
                <c:pt idx="486">
                  <c:v>4838106</c:v>
                </c:pt>
                <c:pt idx="487">
                  <c:v>5071886</c:v>
                </c:pt>
                <c:pt idx="488">
                  <c:v>5091167</c:v>
                </c:pt>
                <c:pt idx="489">
                  <c:v>4775928</c:v>
                </c:pt>
                <c:pt idx="490">
                  <c:v>5046323</c:v>
                </c:pt>
                <c:pt idx="491">
                  <c:v>5101324</c:v>
                </c:pt>
                <c:pt idx="492">
                  <c:v>5003595</c:v>
                </c:pt>
                <c:pt idx="493">
                  <c:v>4865071</c:v>
                </c:pt>
                <c:pt idx="494">
                  <c:v>4873280</c:v>
                </c:pt>
                <c:pt idx="495">
                  <c:v>4598732</c:v>
                </c:pt>
                <c:pt idx="496">
                  <c:v>4697264</c:v>
                </c:pt>
                <c:pt idx="497">
                  <c:v>4891934</c:v>
                </c:pt>
                <c:pt idx="498">
                  <c:v>5107945</c:v>
                </c:pt>
                <c:pt idx="499">
                  <c:v>5090219</c:v>
                </c:pt>
                <c:pt idx="500">
                  <c:v>4776652</c:v>
                </c:pt>
                <c:pt idx="501">
                  <c:v>5048588</c:v>
                </c:pt>
                <c:pt idx="502">
                  <c:v>5099025</c:v>
                </c:pt>
                <c:pt idx="503">
                  <c:v>4995166</c:v>
                </c:pt>
                <c:pt idx="504">
                  <c:v>4861193</c:v>
                </c:pt>
                <c:pt idx="505">
                  <c:v>3593962</c:v>
                </c:pt>
                <c:pt idx="506">
                  <c:v>0</c:v>
                </c:pt>
              </c:numCache>
            </c:numRef>
          </c:val>
          <c:smooth val="0"/>
          <c:extLst>
            <c:ext xmlns:c16="http://schemas.microsoft.com/office/drawing/2014/chart" uri="{C3380CC4-5D6E-409C-BE32-E72D297353CC}">
              <c16:uniqueId val="{00000000-86C8-424D-98E6-B34042CCD5B8}"/>
            </c:ext>
          </c:extLst>
        </c:ser>
        <c:dLbls>
          <c:showLegendKey val="0"/>
          <c:showVal val="0"/>
          <c:showCatName val="0"/>
          <c:showSerName val="0"/>
          <c:showPercent val="0"/>
          <c:showBubbleSize val="0"/>
        </c:dLbls>
        <c:smooth val="0"/>
        <c:axId val="598569536"/>
        <c:axId val="598575440"/>
      </c:lineChart>
      <c:catAx>
        <c:axId val="59856953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(µs)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8575440"/>
        <c:crosses val="autoZero"/>
        <c:auto val="1"/>
        <c:lblAlgn val="ctr"/>
        <c:lblOffset val="100"/>
        <c:noMultiLvlLbl val="0"/>
      </c:catAx>
      <c:valAx>
        <c:axId val="59857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85695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L2$ Hits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l2_hits!$B$1:$B$507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3335</c:v>
                </c:pt>
                <c:pt idx="480">
                  <c:v>7476</c:v>
                </c:pt>
                <c:pt idx="481">
                  <c:v>7850</c:v>
                </c:pt>
                <c:pt idx="482">
                  <c:v>7451</c:v>
                </c:pt>
                <c:pt idx="483">
                  <c:v>7899</c:v>
                </c:pt>
                <c:pt idx="484">
                  <c:v>6602</c:v>
                </c:pt>
                <c:pt idx="485">
                  <c:v>6952</c:v>
                </c:pt>
                <c:pt idx="486">
                  <c:v>7637</c:v>
                </c:pt>
                <c:pt idx="487">
                  <c:v>7603</c:v>
                </c:pt>
                <c:pt idx="488">
                  <c:v>7795</c:v>
                </c:pt>
                <c:pt idx="489">
                  <c:v>7481</c:v>
                </c:pt>
                <c:pt idx="490">
                  <c:v>7898</c:v>
                </c:pt>
                <c:pt idx="491">
                  <c:v>7809</c:v>
                </c:pt>
                <c:pt idx="492">
                  <c:v>7717</c:v>
                </c:pt>
                <c:pt idx="493">
                  <c:v>7509</c:v>
                </c:pt>
                <c:pt idx="494">
                  <c:v>7584</c:v>
                </c:pt>
                <c:pt idx="495">
                  <c:v>5958</c:v>
                </c:pt>
                <c:pt idx="496">
                  <c:v>7455</c:v>
                </c:pt>
                <c:pt idx="497">
                  <c:v>7526</c:v>
                </c:pt>
                <c:pt idx="498">
                  <c:v>8021</c:v>
                </c:pt>
                <c:pt idx="499">
                  <c:v>8107</c:v>
                </c:pt>
                <c:pt idx="500">
                  <c:v>7497</c:v>
                </c:pt>
                <c:pt idx="501">
                  <c:v>7978</c:v>
                </c:pt>
                <c:pt idx="502">
                  <c:v>7918</c:v>
                </c:pt>
                <c:pt idx="503">
                  <c:v>7661</c:v>
                </c:pt>
                <c:pt idx="504">
                  <c:v>7539</c:v>
                </c:pt>
                <c:pt idx="505">
                  <c:v>5082</c:v>
                </c:pt>
                <c:pt idx="506">
                  <c:v>0</c:v>
                </c:pt>
              </c:numCache>
            </c:numRef>
          </c:val>
          <c:smooth val="0"/>
          <c:extLst>
            <c:ext xmlns:c16="http://schemas.microsoft.com/office/drawing/2014/chart" uri="{C3380CC4-5D6E-409C-BE32-E72D297353CC}">
              <c16:uniqueId val="{00000000-7983-4CB4-9D53-7D196D1095D2}"/>
            </c:ext>
          </c:extLst>
        </c:ser>
        <c:ser>
          <c:idx val="1"/>
          <c:order val="1"/>
          <c:spPr>
            <a:ln w="28575" cap="rnd">
              <a:solidFill>
                <a:schemeClr val="accent2"/>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l2_hits!$C$1:$C$507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3257</c:v>
                </c:pt>
                <c:pt idx="480">
                  <c:v>7266</c:v>
                </c:pt>
                <c:pt idx="481">
                  <c:v>7623</c:v>
                </c:pt>
                <c:pt idx="482">
                  <c:v>7358</c:v>
                </c:pt>
                <c:pt idx="483">
                  <c:v>7637</c:v>
                </c:pt>
                <c:pt idx="484">
                  <c:v>6239</c:v>
                </c:pt>
                <c:pt idx="485">
                  <c:v>6567</c:v>
                </c:pt>
                <c:pt idx="486">
                  <c:v>7436</c:v>
                </c:pt>
                <c:pt idx="487">
                  <c:v>7276</c:v>
                </c:pt>
                <c:pt idx="488">
                  <c:v>7482</c:v>
                </c:pt>
                <c:pt idx="489">
                  <c:v>7315</c:v>
                </c:pt>
                <c:pt idx="490">
                  <c:v>7621</c:v>
                </c:pt>
                <c:pt idx="491">
                  <c:v>7570</c:v>
                </c:pt>
                <c:pt idx="492">
                  <c:v>7472</c:v>
                </c:pt>
                <c:pt idx="493">
                  <c:v>7345</c:v>
                </c:pt>
                <c:pt idx="494">
                  <c:v>7376</c:v>
                </c:pt>
                <c:pt idx="495">
                  <c:v>5653</c:v>
                </c:pt>
                <c:pt idx="496">
                  <c:v>7225</c:v>
                </c:pt>
                <c:pt idx="497">
                  <c:v>7217</c:v>
                </c:pt>
                <c:pt idx="498">
                  <c:v>7744</c:v>
                </c:pt>
                <c:pt idx="499">
                  <c:v>7446</c:v>
                </c:pt>
                <c:pt idx="500">
                  <c:v>7237</c:v>
                </c:pt>
                <c:pt idx="501">
                  <c:v>7701</c:v>
                </c:pt>
                <c:pt idx="502">
                  <c:v>7516</c:v>
                </c:pt>
                <c:pt idx="503">
                  <c:v>7356</c:v>
                </c:pt>
                <c:pt idx="504">
                  <c:v>7356</c:v>
                </c:pt>
                <c:pt idx="505">
                  <c:v>4808</c:v>
                </c:pt>
                <c:pt idx="506">
                  <c:v>0</c:v>
                </c:pt>
              </c:numCache>
            </c:numRef>
          </c:val>
          <c:smooth val="0"/>
          <c:extLst>
            <c:ext xmlns:c16="http://schemas.microsoft.com/office/drawing/2014/chart" uri="{C3380CC4-5D6E-409C-BE32-E72D297353CC}">
              <c16:uniqueId val="{00000001-7983-4CB4-9D53-7D196D1095D2}"/>
            </c:ext>
          </c:extLst>
        </c:ser>
        <c:ser>
          <c:idx val="2"/>
          <c:order val="2"/>
          <c:spPr>
            <a:ln w="28575" cap="rnd">
              <a:solidFill>
                <a:schemeClr val="accent3"/>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l2_hits!$D$1:$D$507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3137</c:v>
                </c:pt>
                <c:pt idx="480">
                  <c:v>7022</c:v>
                </c:pt>
                <c:pt idx="481">
                  <c:v>7382</c:v>
                </c:pt>
                <c:pt idx="482">
                  <c:v>7124</c:v>
                </c:pt>
                <c:pt idx="483">
                  <c:v>7401</c:v>
                </c:pt>
                <c:pt idx="484">
                  <c:v>6187</c:v>
                </c:pt>
                <c:pt idx="485">
                  <c:v>6599</c:v>
                </c:pt>
                <c:pt idx="486">
                  <c:v>7274</c:v>
                </c:pt>
                <c:pt idx="487">
                  <c:v>7111</c:v>
                </c:pt>
                <c:pt idx="488">
                  <c:v>7360</c:v>
                </c:pt>
                <c:pt idx="489">
                  <c:v>7178</c:v>
                </c:pt>
                <c:pt idx="490">
                  <c:v>7356</c:v>
                </c:pt>
                <c:pt idx="491">
                  <c:v>7453</c:v>
                </c:pt>
                <c:pt idx="492">
                  <c:v>7417</c:v>
                </c:pt>
                <c:pt idx="493">
                  <c:v>7055</c:v>
                </c:pt>
                <c:pt idx="494">
                  <c:v>7193</c:v>
                </c:pt>
                <c:pt idx="495">
                  <c:v>5550</c:v>
                </c:pt>
                <c:pt idx="496">
                  <c:v>7181</c:v>
                </c:pt>
                <c:pt idx="497">
                  <c:v>7136</c:v>
                </c:pt>
                <c:pt idx="498">
                  <c:v>7543</c:v>
                </c:pt>
                <c:pt idx="499">
                  <c:v>7275</c:v>
                </c:pt>
                <c:pt idx="500">
                  <c:v>7103</c:v>
                </c:pt>
                <c:pt idx="501">
                  <c:v>7502</c:v>
                </c:pt>
                <c:pt idx="502">
                  <c:v>7447</c:v>
                </c:pt>
                <c:pt idx="503">
                  <c:v>7491</c:v>
                </c:pt>
                <c:pt idx="504">
                  <c:v>7199</c:v>
                </c:pt>
                <c:pt idx="505">
                  <c:v>4780</c:v>
                </c:pt>
                <c:pt idx="506">
                  <c:v>0</c:v>
                </c:pt>
              </c:numCache>
            </c:numRef>
          </c:val>
          <c:smooth val="0"/>
          <c:extLst>
            <c:ext xmlns:c16="http://schemas.microsoft.com/office/drawing/2014/chart" uri="{C3380CC4-5D6E-409C-BE32-E72D297353CC}">
              <c16:uniqueId val="{00000002-7983-4CB4-9D53-7D196D1095D2}"/>
            </c:ext>
          </c:extLst>
        </c:ser>
        <c:ser>
          <c:idx val="3"/>
          <c:order val="3"/>
          <c:spPr>
            <a:ln w="28575" cap="rnd">
              <a:solidFill>
                <a:schemeClr val="accent4"/>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l2_hits!$E$1:$E$507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3217</c:v>
                </c:pt>
                <c:pt idx="480">
                  <c:v>7312</c:v>
                </c:pt>
                <c:pt idx="481">
                  <c:v>7480</c:v>
                </c:pt>
                <c:pt idx="482">
                  <c:v>7207</c:v>
                </c:pt>
                <c:pt idx="483">
                  <c:v>7522</c:v>
                </c:pt>
                <c:pt idx="484">
                  <c:v>6445</c:v>
                </c:pt>
                <c:pt idx="485">
                  <c:v>6595</c:v>
                </c:pt>
                <c:pt idx="486">
                  <c:v>7435</c:v>
                </c:pt>
                <c:pt idx="487">
                  <c:v>7396</c:v>
                </c:pt>
                <c:pt idx="488">
                  <c:v>7450</c:v>
                </c:pt>
                <c:pt idx="489">
                  <c:v>7235</c:v>
                </c:pt>
                <c:pt idx="490">
                  <c:v>7675</c:v>
                </c:pt>
                <c:pt idx="491">
                  <c:v>7505</c:v>
                </c:pt>
                <c:pt idx="492">
                  <c:v>7557</c:v>
                </c:pt>
                <c:pt idx="493">
                  <c:v>7373</c:v>
                </c:pt>
                <c:pt idx="494">
                  <c:v>7524</c:v>
                </c:pt>
                <c:pt idx="495">
                  <c:v>5578</c:v>
                </c:pt>
                <c:pt idx="496">
                  <c:v>7291</c:v>
                </c:pt>
                <c:pt idx="497">
                  <c:v>7321</c:v>
                </c:pt>
                <c:pt idx="498">
                  <c:v>7523</c:v>
                </c:pt>
                <c:pt idx="499">
                  <c:v>7619</c:v>
                </c:pt>
                <c:pt idx="500">
                  <c:v>7286</c:v>
                </c:pt>
                <c:pt idx="501">
                  <c:v>7609</c:v>
                </c:pt>
                <c:pt idx="502">
                  <c:v>7388</c:v>
                </c:pt>
                <c:pt idx="503">
                  <c:v>7591</c:v>
                </c:pt>
                <c:pt idx="504">
                  <c:v>7430</c:v>
                </c:pt>
                <c:pt idx="505">
                  <c:v>4803</c:v>
                </c:pt>
                <c:pt idx="506">
                  <c:v>0</c:v>
                </c:pt>
              </c:numCache>
            </c:numRef>
          </c:val>
          <c:smooth val="0"/>
          <c:extLst>
            <c:ext xmlns:c16="http://schemas.microsoft.com/office/drawing/2014/chart" uri="{C3380CC4-5D6E-409C-BE32-E72D297353CC}">
              <c16:uniqueId val="{00000003-7983-4CB4-9D53-7D196D1095D2}"/>
            </c:ext>
          </c:extLst>
        </c:ser>
        <c:ser>
          <c:idx val="4"/>
          <c:order val="4"/>
          <c:spPr>
            <a:ln w="28575" cap="rnd">
              <a:solidFill>
                <a:schemeClr val="accent5"/>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l2_hits!$F$1:$F$507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3055</c:v>
                </c:pt>
                <c:pt idx="480">
                  <c:v>7310</c:v>
                </c:pt>
                <c:pt idx="481">
                  <c:v>7489</c:v>
                </c:pt>
                <c:pt idx="482">
                  <c:v>7239</c:v>
                </c:pt>
                <c:pt idx="483">
                  <c:v>7505</c:v>
                </c:pt>
                <c:pt idx="484">
                  <c:v>6480</c:v>
                </c:pt>
                <c:pt idx="485">
                  <c:v>6651</c:v>
                </c:pt>
                <c:pt idx="486">
                  <c:v>7456</c:v>
                </c:pt>
                <c:pt idx="487">
                  <c:v>7195</c:v>
                </c:pt>
                <c:pt idx="488">
                  <c:v>7522</c:v>
                </c:pt>
                <c:pt idx="489">
                  <c:v>7132</c:v>
                </c:pt>
                <c:pt idx="490">
                  <c:v>7503</c:v>
                </c:pt>
                <c:pt idx="491">
                  <c:v>7704</c:v>
                </c:pt>
                <c:pt idx="492">
                  <c:v>7517</c:v>
                </c:pt>
                <c:pt idx="493">
                  <c:v>7350</c:v>
                </c:pt>
                <c:pt idx="494">
                  <c:v>7412</c:v>
                </c:pt>
                <c:pt idx="495">
                  <c:v>5643</c:v>
                </c:pt>
                <c:pt idx="496">
                  <c:v>7162</c:v>
                </c:pt>
                <c:pt idx="497">
                  <c:v>7428</c:v>
                </c:pt>
                <c:pt idx="498">
                  <c:v>7672</c:v>
                </c:pt>
                <c:pt idx="499">
                  <c:v>7560</c:v>
                </c:pt>
                <c:pt idx="500">
                  <c:v>7085</c:v>
                </c:pt>
                <c:pt idx="501">
                  <c:v>7505</c:v>
                </c:pt>
                <c:pt idx="502">
                  <c:v>7602</c:v>
                </c:pt>
                <c:pt idx="503">
                  <c:v>7497</c:v>
                </c:pt>
                <c:pt idx="504">
                  <c:v>7391</c:v>
                </c:pt>
                <c:pt idx="505">
                  <c:v>4912</c:v>
                </c:pt>
                <c:pt idx="506">
                  <c:v>0</c:v>
                </c:pt>
              </c:numCache>
            </c:numRef>
          </c:val>
          <c:smooth val="0"/>
          <c:extLst>
            <c:ext xmlns:c16="http://schemas.microsoft.com/office/drawing/2014/chart" uri="{C3380CC4-5D6E-409C-BE32-E72D297353CC}">
              <c16:uniqueId val="{00000004-7983-4CB4-9D53-7D196D1095D2}"/>
            </c:ext>
          </c:extLst>
        </c:ser>
        <c:ser>
          <c:idx val="5"/>
          <c:order val="5"/>
          <c:spPr>
            <a:ln w="28575" cap="rnd">
              <a:solidFill>
                <a:schemeClr val="accent6"/>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l2_hits!$G$1:$G$507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3104</c:v>
                </c:pt>
                <c:pt idx="480">
                  <c:v>7278</c:v>
                </c:pt>
                <c:pt idx="481">
                  <c:v>7505</c:v>
                </c:pt>
                <c:pt idx="482">
                  <c:v>7356</c:v>
                </c:pt>
                <c:pt idx="483">
                  <c:v>7558</c:v>
                </c:pt>
                <c:pt idx="484">
                  <c:v>6463</c:v>
                </c:pt>
                <c:pt idx="485">
                  <c:v>6654</c:v>
                </c:pt>
                <c:pt idx="486">
                  <c:v>7358</c:v>
                </c:pt>
                <c:pt idx="487">
                  <c:v>7397</c:v>
                </c:pt>
                <c:pt idx="488">
                  <c:v>7424</c:v>
                </c:pt>
                <c:pt idx="489">
                  <c:v>7252</c:v>
                </c:pt>
                <c:pt idx="490">
                  <c:v>7616</c:v>
                </c:pt>
                <c:pt idx="491">
                  <c:v>7447</c:v>
                </c:pt>
                <c:pt idx="492">
                  <c:v>7313</c:v>
                </c:pt>
                <c:pt idx="493">
                  <c:v>7302</c:v>
                </c:pt>
                <c:pt idx="494">
                  <c:v>7366</c:v>
                </c:pt>
                <c:pt idx="495">
                  <c:v>5609</c:v>
                </c:pt>
                <c:pt idx="496">
                  <c:v>7105</c:v>
                </c:pt>
                <c:pt idx="497">
                  <c:v>7410</c:v>
                </c:pt>
                <c:pt idx="498">
                  <c:v>7634</c:v>
                </c:pt>
                <c:pt idx="499">
                  <c:v>7564</c:v>
                </c:pt>
                <c:pt idx="500">
                  <c:v>7114</c:v>
                </c:pt>
                <c:pt idx="501">
                  <c:v>7442</c:v>
                </c:pt>
                <c:pt idx="502">
                  <c:v>7575</c:v>
                </c:pt>
                <c:pt idx="503">
                  <c:v>7512</c:v>
                </c:pt>
                <c:pt idx="504">
                  <c:v>7361</c:v>
                </c:pt>
                <c:pt idx="505">
                  <c:v>4891</c:v>
                </c:pt>
                <c:pt idx="506">
                  <c:v>0</c:v>
                </c:pt>
              </c:numCache>
            </c:numRef>
          </c:val>
          <c:smooth val="0"/>
          <c:extLst>
            <c:ext xmlns:c16="http://schemas.microsoft.com/office/drawing/2014/chart" uri="{C3380CC4-5D6E-409C-BE32-E72D297353CC}">
              <c16:uniqueId val="{00000005-7983-4CB4-9D53-7D196D1095D2}"/>
            </c:ext>
          </c:extLst>
        </c:ser>
        <c:ser>
          <c:idx val="6"/>
          <c:order val="6"/>
          <c:spPr>
            <a:ln w="28575" cap="rnd">
              <a:solidFill>
                <a:schemeClr val="accent1">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l2_hits!$H$1:$H$507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3253</c:v>
                </c:pt>
                <c:pt idx="480">
                  <c:v>7232</c:v>
                </c:pt>
                <c:pt idx="481">
                  <c:v>7619</c:v>
                </c:pt>
                <c:pt idx="482">
                  <c:v>7211</c:v>
                </c:pt>
                <c:pt idx="483">
                  <c:v>7422</c:v>
                </c:pt>
                <c:pt idx="484">
                  <c:v>6434</c:v>
                </c:pt>
                <c:pt idx="485">
                  <c:v>6525</c:v>
                </c:pt>
                <c:pt idx="486">
                  <c:v>7331</c:v>
                </c:pt>
                <c:pt idx="487">
                  <c:v>7260</c:v>
                </c:pt>
                <c:pt idx="488">
                  <c:v>7383</c:v>
                </c:pt>
                <c:pt idx="489">
                  <c:v>7109</c:v>
                </c:pt>
                <c:pt idx="490">
                  <c:v>7583</c:v>
                </c:pt>
                <c:pt idx="491">
                  <c:v>7493</c:v>
                </c:pt>
                <c:pt idx="492">
                  <c:v>7379</c:v>
                </c:pt>
                <c:pt idx="493">
                  <c:v>7330</c:v>
                </c:pt>
                <c:pt idx="494">
                  <c:v>7403</c:v>
                </c:pt>
                <c:pt idx="495">
                  <c:v>5623</c:v>
                </c:pt>
                <c:pt idx="496">
                  <c:v>7381</c:v>
                </c:pt>
                <c:pt idx="497">
                  <c:v>7434</c:v>
                </c:pt>
                <c:pt idx="498">
                  <c:v>7464</c:v>
                </c:pt>
                <c:pt idx="499">
                  <c:v>7558</c:v>
                </c:pt>
                <c:pt idx="500">
                  <c:v>7228</c:v>
                </c:pt>
                <c:pt idx="501">
                  <c:v>7634</c:v>
                </c:pt>
                <c:pt idx="502">
                  <c:v>7615</c:v>
                </c:pt>
                <c:pt idx="503">
                  <c:v>7541</c:v>
                </c:pt>
                <c:pt idx="504">
                  <c:v>7249</c:v>
                </c:pt>
                <c:pt idx="505">
                  <c:v>4838</c:v>
                </c:pt>
                <c:pt idx="506">
                  <c:v>0</c:v>
                </c:pt>
              </c:numCache>
            </c:numRef>
          </c:val>
          <c:smooth val="0"/>
          <c:extLst>
            <c:ext xmlns:c16="http://schemas.microsoft.com/office/drawing/2014/chart" uri="{C3380CC4-5D6E-409C-BE32-E72D297353CC}">
              <c16:uniqueId val="{00000006-7983-4CB4-9D53-7D196D1095D2}"/>
            </c:ext>
          </c:extLst>
        </c:ser>
        <c:ser>
          <c:idx val="7"/>
          <c:order val="7"/>
          <c:spPr>
            <a:ln w="28575" cap="rnd">
              <a:solidFill>
                <a:schemeClr val="accent2">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l2_hits!$I$1:$I$507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3237</c:v>
                </c:pt>
                <c:pt idx="480">
                  <c:v>7061</c:v>
                </c:pt>
                <c:pt idx="481">
                  <c:v>7557</c:v>
                </c:pt>
                <c:pt idx="482">
                  <c:v>7248</c:v>
                </c:pt>
                <c:pt idx="483">
                  <c:v>7423</c:v>
                </c:pt>
                <c:pt idx="484">
                  <c:v>6342</c:v>
                </c:pt>
                <c:pt idx="485">
                  <c:v>6542</c:v>
                </c:pt>
                <c:pt idx="486">
                  <c:v>7426</c:v>
                </c:pt>
                <c:pt idx="487">
                  <c:v>7192</c:v>
                </c:pt>
                <c:pt idx="488">
                  <c:v>7371</c:v>
                </c:pt>
                <c:pt idx="489">
                  <c:v>7173</c:v>
                </c:pt>
                <c:pt idx="490">
                  <c:v>7407</c:v>
                </c:pt>
                <c:pt idx="491">
                  <c:v>7635</c:v>
                </c:pt>
                <c:pt idx="492">
                  <c:v>7344</c:v>
                </c:pt>
                <c:pt idx="493">
                  <c:v>7202</c:v>
                </c:pt>
                <c:pt idx="494">
                  <c:v>7093</c:v>
                </c:pt>
                <c:pt idx="495">
                  <c:v>5545</c:v>
                </c:pt>
                <c:pt idx="496">
                  <c:v>7086</c:v>
                </c:pt>
                <c:pt idx="497">
                  <c:v>7244</c:v>
                </c:pt>
                <c:pt idx="498">
                  <c:v>7420</c:v>
                </c:pt>
                <c:pt idx="499">
                  <c:v>7503</c:v>
                </c:pt>
                <c:pt idx="500">
                  <c:v>7051</c:v>
                </c:pt>
                <c:pt idx="501">
                  <c:v>7428</c:v>
                </c:pt>
                <c:pt idx="502">
                  <c:v>7537</c:v>
                </c:pt>
                <c:pt idx="503">
                  <c:v>7224</c:v>
                </c:pt>
                <c:pt idx="504">
                  <c:v>7315</c:v>
                </c:pt>
                <c:pt idx="505">
                  <c:v>4750</c:v>
                </c:pt>
                <c:pt idx="506">
                  <c:v>0</c:v>
                </c:pt>
              </c:numCache>
            </c:numRef>
          </c:val>
          <c:smooth val="0"/>
          <c:extLst>
            <c:ext xmlns:c16="http://schemas.microsoft.com/office/drawing/2014/chart" uri="{C3380CC4-5D6E-409C-BE32-E72D297353CC}">
              <c16:uniqueId val="{00000007-7983-4CB4-9D53-7D196D1095D2}"/>
            </c:ext>
          </c:extLst>
        </c:ser>
        <c:ser>
          <c:idx val="8"/>
          <c:order val="8"/>
          <c:spPr>
            <a:ln w="28575" cap="rnd">
              <a:solidFill>
                <a:schemeClr val="accent3">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l2_hits!$J$1:$J$507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3204</c:v>
                </c:pt>
                <c:pt idx="480">
                  <c:v>7083</c:v>
                </c:pt>
                <c:pt idx="481">
                  <c:v>7494</c:v>
                </c:pt>
                <c:pt idx="482">
                  <c:v>7178</c:v>
                </c:pt>
                <c:pt idx="483">
                  <c:v>7628</c:v>
                </c:pt>
                <c:pt idx="484">
                  <c:v>6332</c:v>
                </c:pt>
                <c:pt idx="485">
                  <c:v>6471</c:v>
                </c:pt>
                <c:pt idx="486">
                  <c:v>7296</c:v>
                </c:pt>
                <c:pt idx="487">
                  <c:v>7156</c:v>
                </c:pt>
                <c:pt idx="488">
                  <c:v>7336</c:v>
                </c:pt>
                <c:pt idx="489">
                  <c:v>7100</c:v>
                </c:pt>
                <c:pt idx="490">
                  <c:v>7439</c:v>
                </c:pt>
                <c:pt idx="491">
                  <c:v>7474</c:v>
                </c:pt>
                <c:pt idx="492">
                  <c:v>7269</c:v>
                </c:pt>
                <c:pt idx="493">
                  <c:v>7325</c:v>
                </c:pt>
                <c:pt idx="494">
                  <c:v>7319</c:v>
                </c:pt>
                <c:pt idx="495">
                  <c:v>5721</c:v>
                </c:pt>
                <c:pt idx="496">
                  <c:v>7280</c:v>
                </c:pt>
                <c:pt idx="497">
                  <c:v>7347</c:v>
                </c:pt>
                <c:pt idx="498">
                  <c:v>7646</c:v>
                </c:pt>
                <c:pt idx="499">
                  <c:v>7538</c:v>
                </c:pt>
                <c:pt idx="500">
                  <c:v>7093</c:v>
                </c:pt>
                <c:pt idx="501">
                  <c:v>7639</c:v>
                </c:pt>
                <c:pt idx="502">
                  <c:v>7471</c:v>
                </c:pt>
                <c:pt idx="503">
                  <c:v>7262</c:v>
                </c:pt>
                <c:pt idx="504">
                  <c:v>7399</c:v>
                </c:pt>
                <c:pt idx="505">
                  <c:v>4788</c:v>
                </c:pt>
                <c:pt idx="506">
                  <c:v>0</c:v>
                </c:pt>
              </c:numCache>
            </c:numRef>
          </c:val>
          <c:smooth val="0"/>
          <c:extLst>
            <c:ext xmlns:c16="http://schemas.microsoft.com/office/drawing/2014/chart" uri="{C3380CC4-5D6E-409C-BE32-E72D297353CC}">
              <c16:uniqueId val="{00000008-7983-4CB4-9D53-7D196D1095D2}"/>
            </c:ext>
          </c:extLst>
        </c:ser>
        <c:ser>
          <c:idx val="9"/>
          <c:order val="9"/>
          <c:spPr>
            <a:ln w="28575" cap="rnd">
              <a:solidFill>
                <a:schemeClr val="accent4">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l2_hits!$K$1:$K$507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3226</c:v>
                </c:pt>
                <c:pt idx="480">
                  <c:v>7128</c:v>
                </c:pt>
                <c:pt idx="481">
                  <c:v>7487</c:v>
                </c:pt>
                <c:pt idx="482">
                  <c:v>7100</c:v>
                </c:pt>
                <c:pt idx="483">
                  <c:v>7574</c:v>
                </c:pt>
                <c:pt idx="484">
                  <c:v>6370</c:v>
                </c:pt>
                <c:pt idx="485">
                  <c:v>6527</c:v>
                </c:pt>
                <c:pt idx="486">
                  <c:v>7352</c:v>
                </c:pt>
                <c:pt idx="487">
                  <c:v>7068</c:v>
                </c:pt>
                <c:pt idx="488">
                  <c:v>7525</c:v>
                </c:pt>
                <c:pt idx="489">
                  <c:v>7017</c:v>
                </c:pt>
                <c:pt idx="490">
                  <c:v>7574</c:v>
                </c:pt>
                <c:pt idx="491">
                  <c:v>7456</c:v>
                </c:pt>
                <c:pt idx="492">
                  <c:v>7413</c:v>
                </c:pt>
                <c:pt idx="493">
                  <c:v>7222</c:v>
                </c:pt>
                <c:pt idx="494">
                  <c:v>7236</c:v>
                </c:pt>
                <c:pt idx="495">
                  <c:v>5621</c:v>
                </c:pt>
                <c:pt idx="496">
                  <c:v>7126</c:v>
                </c:pt>
                <c:pt idx="497">
                  <c:v>7171</c:v>
                </c:pt>
                <c:pt idx="498">
                  <c:v>7539</c:v>
                </c:pt>
                <c:pt idx="499">
                  <c:v>7346</c:v>
                </c:pt>
                <c:pt idx="500">
                  <c:v>7045</c:v>
                </c:pt>
                <c:pt idx="501">
                  <c:v>7467</c:v>
                </c:pt>
                <c:pt idx="502">
                  <c:v>7536</c:v>
                </c:pt>
                <c:pt idx="503">
                  <c:v>7353</c:v>
                </c:pt>
                <c:pt idx="504">
                  <c:v>7262</c:v>
                </c:pt>
                <c:pt idx="505">
                  <c:v>4740</c:v>
                </c:pt>
                <c:pt idx="506">
                  <c:v>0</c:v>
                </c:pt>
              </c:numCache>
            </c:numRef>
          </c:val>
          <c:smooth val="0"/>
          <c:extLst>
            <c:ext xmlns:c16="http://schemas.microsoft.com/office/drawing/2014/chart" uri="{C3380CC4-5D6E-409C-BE32-E72D297353CC}">
              <c16:uniqueId val="{00000009-7983-4CB4-9D53-7D196D1095D2}"/>
            </c:ext>
          </c:extLst>
        </c:ser>
        <c:ser>
          <c:idx val="10"/>
          <c:order val="10"/>
          <c:spPr>
            <a:ln w="28575" cap="rnd">
              <a:solidFill>
                <a:schemeClr val="accent5">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l2_hits!$L$1:$L$507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3132</c:v>
                </c:pt>
                <c:pt idx="480">
                  <c:v>7243</c:v>
                </c:pt>
                <c:pt idx="481">
                  <c:v>7360</c:v>
                </c:pt>
                <c:pt idx="482">
                  <c:v>7416</c:v>
                </c:pt>
                <c:pt idx="483">
                  <c:v>7448</c:v>
                </c:pt>
                <c:pt idx="484">
                  <c:v>6422</c:v>
                </c:pt>
                <c:pt idx="485">
                  <c:v>6493</c:v>
                </c:pt>
                <c:pt idx="486">
                  <c:v>7401</c:v>
                </c:pt>
                <c:pt idx="487">
                  <c:v>7408</c:v>
                </c:pt>
                <c:pt idx="488">
                  <c:v>7554</c:v>
                </c:pt>
                <c:pt idx="489">
                  <c:v>7183</c:v>
                </c:pt>
                <c:pt idx="490">
                  <c:v>7729</c:v>
                </c:pt>
                <c:pt idx="491">
                  <c:v>7563</c:v>
                </c:pt>
                <c:pt idx="492">
                  <c:v>7565</c:v>
                </c:pt>
                <c:pt idx="493">
                  <c:v>7272</c:v>
                </c:pt>
                <c:pt idx="494">
                  <c:v>7375</c:v>
                </c:pt>
                <c:pt idx="495">
                  <c:v>5593</c:v>
                </c:pt>
                <c:pt idx="496">
                  <c:v>7223</c:v>
                </c:pt>
                <c:pt idx="497">
                  <c:v>7333</c:v>
                </c:pt>
                <c:pt idx="498">
                  <c:v>7570</c:v>
                </c:pt>
                <c:pt idx="499">
                  <c:v>7391</c:v>
                </c:pt>
                <c:pt idx="500">
                  <c:v>7157</c:v>
                </c:pt>
                <c:pt idx="501">
                  <c:v>7626</c:v>
                </c:pt>
                <c:pt idx="502">
                  <c:v>7416</c:v>
                </c:pt>
                <c:pt idx="503">
                  <c:v>7516</c:v>
                </c:pt>
                <c:pt idx="504">
                  <c:v>7375</c:v>
                </c:pt>
                <c:pt idx="505">
                  <c:v>4845</c:v>
                </c:pt>
                <c:pt idx="506">
                  <c:v>0</c:v>
                </c:pt>
              </c:numCache>
            </c:numRef>
          </c:val>
          <c:smooth val="0"/>
          <c:extLst>
            <c:ext xmlns:c16="http://schemas.microsoft.com/office/drawing/2014/chart" uri="{C3380CC4-5D6E-409C-BE32-E72D297353CC}">
              <c16:uniqueId val="{0000000A-7983-4CB4-9D53-7D196D1095D2}"/>
            </c:ext>
          </c:extLst>
        </c:ser>
        <c:ser>
          <c:idx val="11"/>
          <c:order val="11"/>
          <c:spPr>
            <a:ln w="28575" cap="rnd">
              <a:solidFill>
                <a:schemeClr val="accent6">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l2_hits!$M$1:$M$507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3219</c:v>
                </c:pt>
                <c:pt idx="480">
                  <c:v>7324</c:v>
                </c:pt>
                <c:pt idx="481">
                  <c:v>7574</c:v>
                </c:pt>
                <c:pt idx="482">
                  <c:v>7266</c:v>
                </c:pt>
                <c:pt idx="483">
                  <c:v>7592</c:v>
                </c:pt>
                <c:pt idx="484">
                  <c:v>6461</c:v>
                </c:pt>
                <c:pt idx="485">
                  <c:v>6486</c:v>
                </c:pt>
                <c:pt idx="486">
                  <c:v>7358</c:v>
                </c:pt>
                <c:pt idx="487">
                  <c:v>7366</c:v>
                </c:pt>
                <c:pt idx="488">
                  <c:v>7424</c:v>
                </c:pt>
                <c:pt idx="489">
                  <c:v>7167</c:v>
                </c:pt>
                <c:pt idx="490">
                  <c:v>7605</c:v>
                </c:pt>
                <c:pt idx="491">
                  <c:v>7704</c:v>
                </c:pt>
                <c:pt idx="492">
                  <c:v>7334</c:v>
                </c:pt>
                <c:pt idx="493">
                  <c:v>7378</c:v>
                </c:pt>
                <c:pt idx="494">
                  <c:v>7355</c:v>
                </c:pt>
                <c:pt idx="495">
                  <c:v>5593</c:v>
                </c:pt>
                <c:pt idx="496">
                  <c:v>7226</c:v>
                </c:pt>
                <c:pt idx="497">
                  <c:v>7431</c:v>
                </c:pt>
                <c:pt idx="498">
                  <c:v>7563</c:v>
                </c:pt>
                <c:pt idx="499">
                  <c:v>7526</c:v>
                </c:pt>
                <c:pt idx="500">
                  <c:v>7299</c:v>
                </c:pt>
                <c:pt idx="501">
                  <c:v>7524</c:v>
                </c:pt>
                <c:pt idx="502">
                  <c:v>7551</c:v>
                </c:pt>
                <c:pt idx="503">
                  <c:v>7434</c:v>
                </c:pt>
                <c:pt idx="504">
                  <c:v>7453</c:v>
                </c:pt>
                <c:pt idx="505">
                  <c:v>4922</c:v>
                </c:pt>
                <c:pt idx="506">
                  <c:v>0</c:v>
                </c:pt>
              </c:numCache>
            </c:numRef>
          </c:val>
          <c:smooth val="0"/>
          <c:extLst>
            <c:ext xmlns:c16="http://schemas.microsoft.com/office/drawing/2014/chart" uri="{C3380CC4-5D6E-409C-BE32-E72D297353CC}">
              <c16:uniqueId val="{0000000B-7983-4CB4-9D53-7D196D1095D2}"/>
            </c:ext>
          </c:extLst>
        </c:ser>
        <c:ser>
          <c:idx val="12"/>
          <c:order val="12"/>
          <c:spPr>
            <a:ln w="28575" cap="rnd">
              <a:solidFill>
                <a:schemeClr val="accent1">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l2_hits!$N$1:$N$507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3156</c:v>
                </c:pt>
                <c:pt idx="480">
                  <c:v>7235</c:v>
                </c:pt>
                <c:pt idx="481">
                  <c:v>7594</c:v>
                </c:pt>
                <c:pt idx="482">
                  <c:v>7224</c:v>
                </c:pt>
                <c:pt idx="483">
                  <c:v>7513</c:v>
                </c:pt>
                <c:pt idx="484">
                  <c:v>6444</c:v>
                </c:pt>
                <c:pt idx="485">
                  <c:v>6715</c:v>
                </c:pt>
                <c:pt idx="486">
                  <c:v>7570</c:v>
                </c:pt>
                <c:pt idx="487">
                  <c:v>7370</c:v>
                </c:pt>
                <c:pt idx="488">
                  <c:v>7611</c:v>
                </c:pt>
                <c:pt idx="489">
                  <c:v>7120</c:v>
                </c:pt>
                <c:pt idx="490">
                  <c:v>7772</c:v>
                </c:pt>
                <c:pt idx="491">
                  <c:v>7800</c:v>
                </c:pt>
                <c:pt idx="492">
                  <c:v>7447</c:v>
                </c:pt>
                <c:pt idx="493">
                  <c:v>7488</c:v>
                </c:pt>
                <c:pt idx="494">
                  <c:v>7472</c:v>
                </c:pt>
                <c:pt idx="495">
                  <c:v>5744</c:v>
                </c:pt>
                <c:pt idx="496">
                  <c:v>7364</c:v>
                </c:pt>
                <c:pt idx="497">
                  <c:v>7515</c:v>
                </c:pt>
                <c:pt idx="498">
                  <c:v>7725</c:v>
                </c:pt>
                <c:pt idx="499">
                  <c:v>7621</c:v>
                </c:pt>
                <c:pt idx="500">
                  <c:v>7191</c:v>
                </c:pt>
                <c:pt idx="501">
                  <c:v>7642</c:v>
                </c:pt>
                <c:pt idx="502">
                  <c:v>7742</c:v>
                </c:pt>
                <c:pt idx="503">
                  <c:v>7575</c:v>
                </c:pt>
                <c:pt idx="504">
                  <c:v>7417</c:v>
                </c:pt>
                <c:pt idx="505">
                  <c:v>5040</c:v>
                </c:pt>
                <c:pt idx="506">
                  <c:v>0</c:v>
                </c:pt>
              </c:numCache>
            </c:numRef>
          </c:val>
          <c:smooth val="0"/>
          <c:extLst>
            <c:ext xmlns:c16="http://schemas.microsoft.com/office/drawing/2014/chart" uri="{C3380CC4-5D6E-409C-BE32-E72D297353CC}">
              <c16:uniqueId val="{0000000C-7983-4CB4-9D53-7D196D1095D2}"/>
            </c:ext>
          </c:extLst>
        </c:ser>
        <c:ser>
          <c:idx val="13"/>
          <c:order val="13"/>
          <c:spPr>
            <a:ln w="28575" cap="rnd">
              <a:solidFill>
                <a:schemeClr val="accent2">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l2_hits!$O$1:$O$507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3168</c:v>
                </c:pt>
                <c:pt idx="480">
                  <c:v>7207</c:v>
                </c:pt>
                <c:pt idx="481">
                  <c:v>7576</c:v>
                </c:pt>
                <c:pt idx="482">
                  <c:v>7124</c:v>
                </c:pt>
                <c:pt idx="483">
                  <c:v>7508</c:v>
                </c:pt>
                <c:pt idx="484">
                  <c:v>6208</c:v>
                </c:pt>
                <c:pt idx="485">
                  <c:v>6407</c:v>
                </c:pt>
                <c:pt idx="486">
                  <c:v>7331</c:v>
                </c:pt>
                <c:pt idx="487">
                  <c:v>7467</c:v>
                </c:pt>
                <c:pt idx="488">
                  <c:v>7515</c:v>
                </c:pt>
                <c:pt idx="489">
                  <c:v>7084</c:v>
                </c:pt>
                <c:pt idx="490">
                  <c:v>7596</c:v>
                </c:pt>
                <c:pt idx="491">
                  <c:v>7489</c:v>
                </c:pt>
                <c:pt idx="492">
                  <c:v>7328</c:v>
                </c:pt>
                <c:pt idx="493">
                  <c:v>7279</c:v>
                </c:pt>
                <c:pt idx="494">
                  <c:v>7357</c:v>
                </c:pt>
                <c:pt idx="495">
                  <c:v>5699</c:v>
                </c:pt>
                <c:pt idx="496">
                  <c:v>7359</c:v>
                </c:pt>
                <c:pt idx="497">
                  <c:v>7341</c:v>
                </c:pt>
                <c:pt idx="498">
                  <c:v>7518</c:v>
                </c:pt>
                <c:pt idx="499">
                  <c:v>7508</c:v>
                </c:pt>
                <c:pt idx="500">
                  <c:v>6960</c:v>
                </c:pt>
                <c:pt idx="501">
                  <c:v>7660</c:v>
                </c:pt>
                <c:pt idx="502">
                  <c:v>7456</c:v>
                </c:pt>
                <c:pt idx="503">
                  <c:v>7233</c:v>
                </c:pt>
                <c:pt idx="504">
                  <c:v>7240</c:v>
                </c:pt>
                <c:pt idx="505">
                  <c:v>4818</c:v>
                </c:pt>
                <c:pt idx="506">
                  <c:v>0</c:v>
                </c:pt>
              </c:numCache>
            </c:numRef>
          </c:val>
          <c:smooth val="0"/>
          <c:extLst>
            <c:ext xmlns:c16="http://schemas.microsoft.com/office/drawing/2014/chart" uri="{C3380CC4-5D6E-409C-BE32-E72D297353CC}">
              <c16:uniqueId val="{0000000D-7983-4CB4-9D53-7D196D1095D2}"/>
            </c:ext>
          </c:extLst>
        </c:ser>
        <c:ser>
          <c:idx val="14"/>
          <c:order val="14"/>
          <c:spPr>
            <a:ln w="28575" cap="rnd">
              <a:solidFill>
                <a:schemeClr val="accent3">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l2_hits!$P$1:$P$507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3174</c:v>
                </c:pt>
                <c:pt idx="480">
                  <c:v>7097</c:v>
                </c:pt>
                <c:pt idx="481">
                  <c:v>7536</c:v>
                </c:pt>
                <c:pt idx="482">
                  <c:v>7157</c:v>
                </c:pt>
                <c:pt idx="483">
                  <c:v>7590</c:v>
                </c:pt>
                <c:pt idx="484">
                  <c:v>6217</c:v>
                </c:pt>
                <c:pt idx="485">
                  <c:v>6668</c:v>
                </c:pt>
                <c:pt idx="486">
                  <c:v>7203</c:v>
                </c:pt>
                <c:pt idx="487">
                  <c:v>7195</c:v>
                </c:pt>
                <c:pt idx="488">
                  <c:v>7215</c:v>
                </c:pt>
                <c:pt idx="489">
                  <c:v>7170</c:v>
                </c:pt>
                <c:pt idx="490">
                  <c:v>7435</c:v>
                </c:pt>
                <c:pt idx="491">
                  <c:v>7589</c:v>
                </c:pt>
                <c:pt idx="492">
                  <c:v>7337</c:v>
                </c:pt>
                <c:pt idx="493">
                  <c:v>7130</c:v>
                </c:pt>
                <c:pt idx="494">
                  <c:v>7255</c:v>
                </c:pt>
                <c:pt idx="495">
                  <c:v>5636</c:v>
                </c:pt>
                <c:pt idx="496">
                  <c:v>7331</c:v>
                </c:pt>
                <c:pt idx="497">
                  <c:v>7290</c:v>
                </c:pt>
                <c:pt idx="498">
                  <c:v>7626</c:v>
                </c:pt>
                <c:pt idx="499">
                  <c:v>7298</c:v>
                </c:pt>
                <c:pt idx="500">
                  <c:v>7158</c:v>
                </c:pt>
                <c:pt idx="501">
                  <c:v>7673</c:v>
                </c:pt>
                <c:pt idx="502">
                  <c:v>7582</c:v>
                </c:pt>
                <c:pt idx="503">
                  <c:v>7391</c:v>
                </c:pt>
                <c:pt idx="504">
                  <c:v>7311</c:v>
                </c:pt>
                <c:pt idx="505">
                  <c:v>4764</c:v>
                </c:pt>
                <c:pt idx="506">
                  <c:v>0</c:v>
                </c:pt>
              </c:numCache>
            </c:numRef>
          </c:val>
          <c:smooth val="0"/>
          <c:extLst>
            <c:ext xmlns:c16="http://schemas.microsoft.com/office/drawing/2014/chart" uri="{C3380CC4-5D6E-409C-BE32-E72D297353CC}">
              <c16:uniqueId val="{0000000E-7983-4CB4-9D53-7D196D1095D2}"/>
            </c:ext>
          </c:extLst>
        </c:ser>
        <c:ser>
          <c:idx val="15"/>
          <c:order val="15"/>
          <c:spPr>
            <a:ln w="28575" cap="rnd">
              <a:solidFill>
                <a:schemeClr val="accent4">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l2_hits!$Q$1:$Q$507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3127</c:v>
                </c:pt>
                <c:pt idx="480">
                  <c:v>7343</c:v>
                </c:pt>
                <c:pt idx="481">
                  <c:v>7383</c:v>
                </c:pt>
                <c:pt idx="482">
                  <c:v>7282</c:v>
                </c:pt>
                <c:pt idx="483">
                  <c:v>7345</c:v>
                </c:pt>
                <c:pt idx="484">
                  <c:v>6230</c:v>
                </c:pt>
                <c:pt idx="485">
                  <c:v>6714</c:v>
                </c:pt>
                <c:pt idx="486">
                  <c:v>7215</c:v>
                </c:pt>
                <c:pt idx="487">
                  <c:v>7260</c:v>
                </c:pt>
                <c:pt idx="488">
                  <c:v>7360</c:v>
                </c:pt>
                <c:pt idx="489">
                  <c:v>7079</c:v>
                </c:pt>
                <c:pt idx="490">
                  <c:v>7461</c:v>
                </c:pt>
                <c:pt idx="491">
                  <c:v>7412</c:v>
                </c:pt>
                <c:pt idx="492">
                  <c:v>7425</c:v>
                </c:pt>
                <c:pt idx="493">
                  <c:v>7187</c:v>
                </c:pt>
                <c:pt idx="494">
                  <c:v>7132</c:v>
                </c:pt>
                <c:pt idx="495">
                  <c:v>5652</c:v>
                </c:pt>
                <c:pt idx="496">
                  <c:v>7244</c:v>
                </c:pt>
                <c:pt idx="497">
                  <c:v>7116</c:v>
                </c:pt>
                <c:pt idx="498">
                  <c:v>7451</c:v>
                </c:pt>
                <c:pt idx="499">
                  <c:v>7284</c:v>
                </c:pt>
                <c:pt idx="500">
                  <c:v>7026</c:v>
                </c:pt>
                <c:pt idx="501">
                  <c:v>7608</c:v>
                </c:pt>
                <c:pt idx="502">
                  <c:v>7508</c:v>
                </c:pt>
                <c:pt idx="503">
                  <c:v>7320</c:v>
                </c:pt>
                <c:pt idx="504">
                  <c:v>7107</c:v>
                </c:pt>
                <c:pt idx="505">
                  <c:v>4761</c:v>
                </c:pt>
                <c:pt idx="506">
                  <c:v>0</c:v>
                </c:pt>
              </c:numCache>
            </c:numRef>
          </c:val>
          <c:smooth val="0"/>
          <c:extLst>
            <c:ext xmlns:c16="http://schemas.microsoft.com/office/drawing/2014/chart" uri="{C3380CC4-5D6E-409C-BE32-E72D297353CC}">
              <c16:uniqueId val="{0000000F-7983-4CB4-9D53-7D196D1095D2}"/>
            </c:ext>
          </c:extLst>
        </c:ser>
        <c:ser>
          <c:idx val="16"/>
          <c:order val="16"/>
          <c:spPr>
            <a:ln w="28575" cap="rnd">
              <a:solidFill>
                <a:schemeClr val="accent5">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l2_hits!$R$1:$R$507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3148</c:v>
                </c:pt>
                <c:pt idx="480">
                  <c:v>7238</c:v>
                </c:pt>
                <c:pt idx="481">
                  <c:v>7398</c:v>
                </c:pt>
                <c:pt idx="482">
                  <c:v>7342</c:v>
                </c:pt>
                <c:pt idx="483">
                  <c:v>7660</c:v>
                </c:pt>
                <c:pt idx="484">
                  <c:v>6414</c:v>
                </c:pt>
                <c:pt idx="485">
                  <c:v>6611</c:v>
                </c:pt>
                <c:pt idx="486">
                  <c:v>7462</c:v>
                </c:pt>
                <c:pt idx="487">
                  <c:v>7428</c:v>
                </c:pt>
                <c:pt idx="488">
                  <c:v>7591</c:v>
                </c:pt>
                <c:pt idx="489">
                  <c:v>7247</c:v>
                </c:pt>
                <c:pt idx="490">
                  <c:v>7608</c:v>
                </c:pt>
                <c:pt idx="491">
                  <c:v>7584</c:v>
                </c:pt>
                <c:pt idx="492">
                  <c:v>7609</c:v>
                </c:pt>
                <c:pt idx="493">
                  <c:v>7321</c:v>
                </c:pt>
                <c:pt idx="494">
                  <c:v>7488</c:v>
                </c:pt>
                <c:pt idx="495">
                  <c:v>5661</c:v>
                </c:pt>
                <c:pt idx="496">
                  <c:v>7281</c:v>
                </c:pt>
                <c:pt idx="497">
                  <c:v>7295</c:v>
                </c:pt>
                <c:pt idx="498">
                  <c:v>7593</c:v>
                </c:pt>
                <c:pt idx="499">
                  <c:v>7538</c:v>
                </c:pt>
                <c:pt idx="500">
                  <c:v>7063</c:v>
                </c:pt>
                <c:pt idx="501">
                  <c:v>7605</c:v>
                </c:pt>
                <c:pt idx="502">
                  <c:v>7599</c:v>
                </c:pt>
                <c:pt idx="503">
                  <c:v>7476</c:v>
                </c:pt>
                <c:pt idx="504">
                  <c:v>7435</c:v>
                </c:pt>
                <c:pt idx="505">
                  <c:v>4908</c:v>
                </c:pt>
                <c:pt idx="506">
                  <c:v>0</c:v>
                </c:pt>
              </c:numCache>
            </c:numRef>
          </c:val>
          <c:smooth val="0"/>
          <c:extLst>
            <c:ext xmlns:c16="http://schemas.microsoft.com/office/drawing/2014/chart" uri="{C3380CC4-5D6E-409C-BE32-E72D297353CC}">
              <c16:uniqueId val="{00000010-7983-4CB4-9D53-7D196D1095D2}"/>
            </c:ext>
          </c:extLst>
        </c:ser>
        <c:ser>
          <c:idx val="17"/>
          <c:order val="17"/>
          <c:spPr>
            <a:ln w="28575" cap="rnd">
              <a:solidFill>
                <a:schemeClr val="accent6">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l2_hits!$S$1:$S$507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3337</c:v>
                </c:pt>
                <c:pt idx="480">
                  <c:v>7614</c:v>
                </c:pt>
                <c:pt idx="481">
                  <c:v>7763</c:v>
                </c:pt>
                <c:pt idx="482">
                  <c:v>7513</c:v>
                </c:pt>
                <c:pt idx="483">
                  <c:v>7900</c:v>
                </c:pt>
                <c:pt idx="484">
                  <c:v>6724</c:v>
                </c:pt>
                <c:pt idx="485">
                  <c:v>6945</c:v>
                </c:pt>
                <c:pt idx="486">
                  <c:v>7725</c:v>
                </c:pt>
                <c:pt idx="487">
                  <c:v>7585</c:v>
                </c:pt>
                <c:pt idx="488">
                  <c:v>7911</c:v>
                </c:pt>
                <c:pt idx="489">
                  <c:v>7514</c:v>
                </c:pt>
                <c:pt idx="490">
                  <c:v>7828</c:v>
                </c:pt>
                <c:pt idx="491">
                  <c:v>7883</c:v>
                </c:pt>
                <c:pt idx="492">
                  <c:v>7619</c:v>
                </c:pt>
                <c:pt idx="493">
                  <c:v>7524</c:v>
                </c:pt>
                <c:pt idx="494">
                  <c:v>7603</c:v>
                </c:pt>
                <c:pt idx="495">
                  <c:v>5719</c:v>
                </c:pt>
                <c:pt idx="496">
                  <c:v>7390</c:v>
                </c:pt>
                <c:pt idx="497">
                  <c:v>7571</c:v>
                </c:pt>
                <c:pt idx="498">
                  <c:v>7871</c:v>
                </c:pt>
                <c:pt idx="499">
                  <c:v>7726</c:v>
                </c:pt>
                <c:pt idx="500">
                  <c:v>7456</c:v>
                </c:pt>
                <c:pt idx="501">
                  <c:v>7797</c:v>
                </c:pt>
                <c:pt idx="502">
                  <c:v>7659</c:v>
                </c:pt>
                <c:pt idx="503">
                  <c:v>7580</c:v>
                </c:pt>
                <c:pt idx="504">
                  <c:v>7548</c:v>
                </c:pt>
                <c:pt idx="505">
                  <c:v>5067</c:v>
                </c:pt>
                <c:pt idx="506">
                  <c:v>0</c:v>
                </c:pt>
              </c:numCache>
            </c:numRef>
          </c:val>
          <c:smooth val="0"/>
          <c:extLst>
            <c:ext xmlns:c16="http://schemas.microsoft.com/office/drawing/2014/chart" uri="{C3380CC4-5D6E-409C-BE32-E72D297353CC}">
              <c16:uniqueId val="{00000011-7983-4CB4-9D53-7D196D1095D2}"/>
            </c:ext>
          </c:extLst>
        </c:ser>
        <c:ser>
          <c:idx val="18"/>
          <c:order val="18"/>
          <c:spPr>
            <a:ln w="28575" cap="rnd">
              <a:solidFill>
                <a:schemeClr val="accent1">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l2_hits!$T$1:$T$507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3186</c:v>
                </c:pt>
                <c:pt idx="480">
                  <c:v>7302</c:v>
                </c:pt>
                <c:pt idx="481">
                  <c:v>7520</c:v>
                </c:pt>
                <c:pt idx="482">
                  <c:v>7239</c:v>
                </c:pt>
                <c:pt idx="483">
                  <c:v>7473</c:v>
                </c:pt>
                <c:pt idx="484">
                  <c:v>6402</c:v>
                </c:pt>
                <c:pt idx="485">
                  <c:v>6574</c:v>
                </c:pt>
                <c:pt idx="486">
                  <c:v>7309</c:v>
                </c:pt>
                <c:pt idx="487">
                  <c:v>7320</c:v>
                </c:pt>
                <c:pt idx="488">
                  <c:v>7513</c:v>
                </c:pt>
                <c:pt idx="489">
                  <c:v>7297</c:v>
                </c:pt>
                <c:pt idx="490">
                  <c:v>7662</c:v>
                </c:pt>
                <c:pt idx="491">
                  <c:v>7536</c:v>
                </c:pt>
                <c:pt idx="492">
                  <c:v>7412</c:v>
                </c:pt>
                <c:pt idx="493">
                  <c:v>7360</c:v>
                </c:pt>
                <c:pt idx="494">
                  <c:v>7367</c:v>
                </c:pt>
                <c:pt idx="495">
                  <c:v>5668</c:v>
                </c:pt>
                <c:pt idx="496">
                  <c:v>7239</c:v>
                </c:pt>
                <c:pt idx="497">
                  <c:v>7577</c:v>
                </c:pt>
                <c:pt idx="498">
                  <c:v>7687</c:v>
                </c:pt>
                <c:pt idx="499">
                  <c:v>7597</c:v>
                </c:pt>
                <c:pt idx="500">
                  <c:v>7171</c:v>
                </c:pt>
                <c:pt idx="501">
                  <c:v>7592</c:v>
                </c:pt>
                <c:pt idx="502">
                  <c:v>7577</c:v>
                </c:pt>
                <c:pt idx="503">
                  <c:v>7466</c:v>
                </c:pt>
                <c:pt idx="504">
                  <c:v>7254</c:v>
                </c:pt>
                <c:pt idx="505">
                  <c:v>4960</c:v>
                </c:pt>
                <c:pt idx="506">
                  <c:v>0</c:v>
                </c:pt>
              </c:numCache>
            </c:numRef>
          </c:val>
          <c:smooth val="0"/>
          <c:extLst>
            <c:ext xmlns:c16="http://schemas.microsoft.com/office/drawing/2014/chart" uri="{C3380CC4-5D6E-409C-BE32-E72D297353CC}">
              <c16:uniqueId val="{00000012-7983-4CB4-9D53-7D196D1095D2}"/>
            </c:ext>
          </c:extLst>
        </c:ser>
        <c:ser>
          <c:idx val="19"/>
          <c:order val="19"/>
          <c:spPr>
            <a:ln w="28575" cap="rnd">
              <a:solidFill>
                <a:schemeClr val="accent2">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l2_hits!$U$1:$U$507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3209</c:v>
                </c:pt>
                <c:pt idx="480">
                  <c:v>7273</c:v>
                </c:pt>
                <c:pt idx="481">
                  <c:v>7586</c:v>
                </c:pt>
                <c:pt idx="482">
                  <c:v>7292</c:v>
                </c:pt>
                <c:pt idx="483">
                  <c:v>7641</c:v>
                </c:pt>
                <c:pt idx="484">
                  <c:v>6515</c:v>
                </c:pt>
                <c:pt idx="485">
                  <c:v>6786</c:v>
                </c:pt>
                <c:pt idx="486">
                  <c:v>7455</c:v>
                </c:pt>
                <c:pt idx="487">
                  <c:v>7584</c:v>
                </c:pt>
                <c:pt idx="488">
                  <c:v>7564</c:v>
                </c:pt>
                <c:pt idx="489">
                  <c:v>7307</c:v>
                </c:pt>
                <c:pt idx="490">
                  <c:v>7636</c:v>
                </c:pt>
                <c:pt idx="491">
                  <c:v>7716</c:v>
                </c:pt>
                <c:pt idx="492">
                  <c:v>7649</c:v>
                </c:pt>
                <c:pt idx="493">
                  <c:v>7327</c:v>
                </c:pt>
                <c:pt idx="494">
                  <c:v>7389</c:v>
                </c:pt>
                <c:pt idx="495">
                  <c:v>5752</c:v>
                </c:pt>
                <c:pt idx="496">
                  <c:v>7406</c:v>
                </c:pt>
                <c:pt idx="497">
                  <c:v>7525</c:v>
                </c:pt>
                <c:pt idx="498">
                  <c:v>7854</c:v>
                </c:pt>
                <c:pt idx="499">
                  <c:v>7603</c:v>
                </c:pt>
                <c:pt idx="500">
                  <c:v>7086</c:v>
                </c:pt>
                <c:pt idx="501">
                  <c:v>7753</c:v>
                </c:pt>
                <c:pt idx="502">
                  <c:v>7615</c:v>
                </c:pt>
                <c:pt idx="503">
                  <c:v>7540</c:v>
                </c:pt>
                <c:pt idx="504">
                  <c:v>7261</c:v>
                </c:pt>
                <c:pt idx="505">
                  <c:v>4969</c:v>
                </c:pt>
                <c:pt idx="506">
                  <c:v>0</c:v>
                </c:pt>
              </c:numCache>
            </c:numRef>
          </c:val>
          <c:smooth val="0"/>
          <c:extLst>
            <c:ext xmlns:c16="http://schemas.microsoft.com/office/drawing/2014/chart" uri="{C3380CC4-5D6E-409C-BE32-E72D297353CC}">
              <c16:uniqueId val="{00000013-7983-4CB4-9D53-7D196D1095D2}"/>
            </c:ext>
          </c:extLst>
        </c:ser>
        <c:ser>
          <c:idx val="20"/>
          <c:order val="20"/>
          <c:spPr>
            <a:ln w="28575" cap="rnd">
              <a:solidFill>
                <a:schemeClr val="accent3">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l2_hits!$V$1:$V$507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3348</c:v>
                </c:pt>
                <c:pt idx="480">
                  <c:v>7382</c:v>
                </c:pt>
                <c:pt idx="481">
                  <c:v>7644</c:v>
                </c:pt>
                <c:pt idx="482">
                  <c:v>7369</c:v>
                </c:pt>
                <c:pt idx="483">
                  <c:v>7760</c:v>
                </c:pt>
                <c:pt idx="484">
                  <c:v>6323</c:v>
                </c:pt>
                <c:pt idx="485">
                  <c:v>6836</c:v>
                </c:pt>
                <c:pt idx="486">
                  <c:v>7612</c:v>
                </c:pt>
                <c:pt idx="487">
                  <c:v>7424</c:v>
                </c:pt>
                <c:pt idx="488">
                  <c:v>7519</c:v>
                </c:pt>
                <c:pt idx="489">
                  <c:v>7402</c:v>
                </c:pt>
                <c:pt idx="490">
                  <c:v>7734</c:v>
                </c:pt>
                <c:pt idx="491">
                  <c:v>7700</c:v>
                </c:pt>
                <c:pt idx="492">
                  <c:v>7651</c:v>
                </c:pt>
                <c:pt idx="493">
                  <c:v>7480</c:v>
                </c:pt>
                <c:pt idx="494">
                  <c:v>7409</c:v>
                </c:pt>
                <c:pt idx="495">
                  <c:v>5847</c:v>
                </c:pt>
                <c:pt idx="496">
                  <c:v>7565</c:v>
                </c:pt>
                <c:pt idx="497">
                  <c:v>7558</c:v>
                </c:pt>
                <c:pt idx="498">
                  <c:v>7654</c:v>
                </c:pt>
                <c:pt idx="499">
                  <c:v>7698</c:v>
                </c:pt>
                <c:pt idx="500">
                  <c:v>7461</c:v>
                </c:pt>
                <c:pt idx="501">
                  <c:v>7682</c:v>
                </c:pt>
                <c:pt idx="502">
                  <c:v>7831</c:v>
                </c:pt>
                <c:pt idx="503">
                  <c:v>7558</c:v>
                </c:pt>
                <c:pt idx="504">
                  <c:v>7377</c:v>
                </c:pt>
                <c:pt idx="505">
                  <c:v>4937</c:v>
                </c:pt>
                <c:pt idx="506">
                  <c:v>0</c:v>
                </c:pt>
              </c:numCache>
            </c:numRef>
          </c:val>
          <c:smooth val="0"/>
          <c:extLst>
            <c:ext xmlns:c16="http://schemas.microsoft.com/office/drawing/2014/chart" uri="{C3380CC4-5D6E-409C-BE32-E72D297353CC}">
              <c16:uniqueId val="{00000014-7983-4CB4-9D53-7D196D1095D2}"/>
            </c:ext>
          </c:extLst>
        </c:ser>
        <c:ser>
          <c:idx val="21"/>
          <c:order val="21"/>
          <c:spPr>
            <a:ln w="28575" cap="rnd">
              <a:solidFill>
                <a:schemeClr val="accent4">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l2_hits!$W$1:$W$507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3119</c:v>
                </c:pt>
                <c:pt idx="480">
                  <c:v>7188</c:v>
                </c:pt>
                <c:pt idx="481">
                  <c:v>7593</c:v>
                </c:pt>
                <c:pt idx="482">
                  <c:v>7173</c:v>
                </c:pt>
                <c:pt idx="483">
                  <c:v>7430</c:v>
                </c:pt>
                <c:pt idx="484">
                  <c:v>6190</c:v>
                </c:pt>
                <c:pt idx="485">
                  <c:v>6643</c:v>
                </c:pt>
                <c:pt idx="486">
                  <c:v>7171</c:v>
                </c:pt>
                <c:pt idx="487">
                  <c:v>7264</c:v>
                </c:pt>
                <c:pt idx="488">
                  <c:v>7372</c:v>
                </c:pt>
                <c:pt idx="489">
                  <c:v>7128</c:v>
                </c:pt>
                <c:pt idx="490">
                  <c:v>7424</c:v>
                </c:pt>
                <c:pt idx="491">
                  <c:v>7499</c:v>
                </c:pt>
                <c:pt idx="492">
                  <c:v>7365</c:v>
                </c:pt>
                <c:pt idx="493">
                  <c:v>7085</c:v>
                </c:pt>
                <c:pt idx="494">
                  <c:v>7228</c:v>
                </c:pt>
                <c:pt idx="495">
                  <c:v>5555</c:v>
                </c:pt>
                <c:pt idx="496">
                  <c:v>7317</c:v>
                </c:pt>
                <c:pt idx="497">
                  <c:v>7261</c:v>
                </c:pt>
                <c:pt idx="498">
                  <c:v>7467</c:v>
                </c:pt>
                <c:pt idx="499">
                  <c:v>7328</c:v>
                </c:pt>
                <c:pt idx="500">
                  <c:v>7064</c:v>
                </c:pt>
                <c:pt idx="501">
                  <c:v>7454</c:v>
                </c:pt>
                <c:pt idx="502">
                  <c:v>7420</c:v>
                </c:pt>
                <c:pt idx="503">
                  <c:v>7399</c:v>
                </c:pt>
                <c:pt idx="504">
                  <c:v>7216</c:v>
                </c:pt>
                <c:pt idx="505">
                  <c:v>4731</c:v>
                </c:pt>
                <c:pt idx="506">
                  <c:v>0</c:v>
                </c:pt>
              </c:numCache>
            </c:numRef>
          </c:val>
          <c:smooth val="0"/>
          <c:extLst>
            <c:ext xmlns:c16="http://schemas.microsoft.com/office/drawing/2014/chart" uri="{C3380CC4-5D6E-409C-BE32-E72D297353CC}">
              <c16:uniqueId val="{00000015-7983-4CB4-9D53-7D196D1095D2}"/>
            </c:ext>
          </c:extLst>
        </c:ser>
        <c:ser>
          <c:idx val="22"/>
          <c:order val="22"/>
          <c:spPr>
            <a:ln w="28575" cap="rnd">
              <a:solidFill>
                <a:schemeClr val="accent5">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l2_hits!$X$1:$X$507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3149</c:v>
                </c:pt>
                <c:pt idx="480">
                  <c:v>7351</c:v>
                </c:pt>
                <c:pt idx="481">
                  <c:v>7530</c:v>
                </c:pt>
                <c:pt idx="482">
                  <c:v>7260</c:v>
                </c:pt>
                <c:pt idx="483">
                  <c:v>7520</c:v>
                </c:pt>
                <c:pt idx="484">
                  <c:v>6326</c:v>
                </c:pt>
                <c:pt idx="485">
                  <c:v>6552</c:v>
                </c:pt>
                <c:pt idx="486">
                  <c:v>7412</c:v>
                </c:pt>
                <c:pt idx="487">
                  <c:v>7495</c:v>
                </c:pt>
                <c:pt idx="488">
                  <c:v>7584</c:v>
                </c:pt>
                <c:pt idx="489">
                  <c:v>7193</c:v>
                </c:pt>
                <c:pt idx="490">
                  <c:v>7405</c:v>
                </c:pt>
                <c:pt idx="491">
                  <c:v>7406</c:v>
                </c:pt>
                <c:pt idx="492">
                  <c:v>7467</c:v>
                </c:pt>
                <c:pt idx="493">
                  <c:v>7179</c:v>
                </c:pt>
                <c:pt idx="494">
                  <c:v>7377</c:v>
                </c:pt>
                <c:pt idx="495">
                  <c:v>5685</c:v>
                </c:pt>
                <c:pt idx="496">
                  <c:v>7196</c:v>
                </c:pt>
                <c:pt idx="497">
                  <c:v>7254</c:v>
                </c:pt>
                <c:pt idx="498">
                  <c:v>7601</c:v>
                </c:pt>
                <c:pt idx="499">
                  <c:v>7436</c:v>
                </c:pt>
                <c:pt idx="500">
                  <c:v>7165</c:v>
                </c:pt>
                <c:pt idx="501">
                  <c:v>7669</c:v>
                </c:pt>
                <c:pt idx="502">
                  <c:v>7588</c:v>
                </c:pt>
                <c:pt idx="503">
                  <c:v>7500</c:v>
                </c:pt>
                <c:pt idx="504">
                  <c:v>7311</c:v>
                </c:pt>
                <c:pt idx="505">
                  <c:v>4850</c:v>
                </c:pt>
                <c:pt idx="506">
                  <c:v>0</c:v>
                </c:pt>
              </c:numCache>
            </c:numRef>
          </c:val>
          <c:smooth val="0"/>
          <c:extLst>
            <c:ext xmlns:c16="http://schemas.microsoft.com/office/drawing/2014/chart" uri="{C3380CC4-5D6E-409C-BE32-E72D297353CC}">
              <c16:uniqueId val="{00000016-7983-4CB4-9D53-7D196D1095D2}"/>
            </c:ext>
          </c:extLst>
        </c:ser>
        <c:ser>
          <c:idx val="23"/>
          <c:order val="23"/>
          <c:spPr>
            <a:ln w="28575" cap="rnd">
              <a:solidFill>
                <a:schemeClr val="accent6">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l2_hits!$Y$1:$Y$507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3299</c:v>
                </c:pt>
                <c:pt idx="480">
                  <c:v>7418</c:v>
                </c:pt>
                <c:pt idx="481">
                  <c:v>7750</c:v>
                </c:pt>
                <c:pt idx="482">
                  <c:v>7642</c:v>
                </c:pt>
                <c:pt idx="483">
                  <c:v>7993</c:v>
                </c:pt>
                <c:pt idx="484">
                  <c:v>6630</c:v>
                </c:pt>
                <c:pt idx="485">
                  <c:v>6807</c:v>
                </c:pt>
                <c:pt idx="486">
                  <c:v>7759</c:v>
                </c:pt>
                <c:pt idx="487">
                  <c:v>7588</c:v>
                </c:pt>
                <c:pt idx="488">
                  <c:v>7740</c:v>
                </c:pt>
                <c:pt idx="489">
                  <c:v>7461</c:v>
                </c:pt>
                <c:pt idx="490">
                  <c:v>7800</c:v>
                </c:pt>
                <c:pt idx="491">
                  <c:v>7935</c:v>
                </c:pt>
                <c:pt idx="492">
                  <c:v>7786</c:v>
                </c:pt>
                <c:pt idx="493">
                  <c:v>7653</c:v>
                </c:pt>
                <c:pt idx="494">
                  <c:v>7676</c:v>
                </c:pt>
                <c:pt idx="495">
                  <c:v>5875</c:v>
                </c:pt>
                <c:pt idx="496">
                  <c:v>7641</c:v>
                </c:pt>
                <c:pt idx="497">
                  <c:v>7814</c:v>
                </c:pt>
                <c:pt idx="498">
                  <c:v>7961</c:v>
                </c:pt>
                <c:pt idx="499">
                  <c:v>7678</c:v>
                </c:pt>
                <c:pt idx="500">
                  <c:v>7410</c:v>
                </c:pt>
                <c:pt idx="501">
                  <c:v>7818</c:v>
                </c:pt>
                <c:pt idx="502">
                  <c:v>7833</c:v>
                </c:pt>
                <c:pt idx="503">
                  <c:v>7665</c:v>
                </c:pt>
                <c:pt idx="504">
                  <c:v>7551</c:v>
                </c:pt>
                <c:pt idx="505">
                  <c:v>5032</c:v>
                </c:pt>
                <c:pt idx="506">
                  <c:v>0</c:v>
                </c:pt>
              </c:numCache>
            </c:numRef>
          </c:val>
          <c:smooth val="0"/>
          <c:extLst>
            <c:ext xmlns:c16="http://schemas.microsoft.com/office/drawing/2014/chart" uri="{C3380CC4-5D6E-409C-BE32-E72D297353CC}">
              <c16:uniqueId val="{00000017-7983-4CB4-9D53-7D196D1095D2}"/>
            </c:ext>
          </c:extLst>
        </c:ser>
        <c:ser>
          <c:idx val="24"/>
          <c:order val="24"/>
          <c:spPr>
            <a:ln w="28575" cap="rnd">
              <a:solidFill>
                <a:schemeClr val="accent1">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l2_hits!$Z$1:$Z$507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3180</c:v>
                </c:pt>
                <c:pt idx="480">
                  <c:v>7276</c:v>
                </c:pt>
                <c:pt idx="481">
                  <c:v>7433</c:v>
                </c:pt>
                <c:pt idx="482">
                  <c:v>7295</c:v>
                </c:pt>
                <c:pt idx="483">
                  <c:v>7530</c:v>
                </c:pt>
                <c:pt idx="484">
                  <c:v>6391</c:v>
                </c:pt>
                <c:pt idx="485">
                  <c:v>6522</c:v>
                </c:pt>
                <c:pt idx="486">
                  <c:v>7312</c:v>
                </c:pt>
                <c:pt idx="487">
                  <c:v>7376</c:v>
                </c:pt>
                <c:pt idx="488">
                  <c:v>7368</c:v>
                </c:pt>
                <c:pt idx="489">
                  <c:v>7164</c:v>
                </c:pt>
                <c:pt idx="490">
                  <c:v>7602</c:v>
                </c:pt>
                <c:pt idx="491">
                  <c:v>7532</c:v>
                </c:pt>
                <c:pt idx="492">
                  <c:v>7444</c:v>
                </c:pt>
                <c:pt idx="493">
                  <c:v>7239</c:v>
                </c:pt>
                <c:pt idx="494">
                  <c:v>7375</c:v>
                </c:pt>
                <c:pt idx="495">
                  <c:v>5612</c:v>
                </c:pt>
                <c:pt idx="496">
                  <c:v>7171</c:v>
                </c:pt>
                <c:pt idx="497">
                  <c:v>7401</c:v>
                </c:pt>
                <c:pt idx="498">
                  <c:v>7658</c:v>
                </c:pt>
                <c:pt idx="499">
                  <c:v>7527</c:v>
                </c:pt>
                <c:pt idx="500">
                  <c:v>7211</c:v>
                </c:pt>
                <c:pt idx="501">
                  <c:v>7441</c:v>
                </c:pt>
                <c:pt idx="502">
                  <c:v>7583</c:v>
                </c:pt>
                <c:pt idx="503">
                  <c:v>7486</c:v>
                </c:pt>
                <c:pt idx="504">
                  <c:v>7350</c:v>
                </c:pt>
                <c:pt idx="505">
                  <c:v>4936</c:v>
                </c:pt>
                <c:pt idx="506">
                  <c:v>0</c:v>
                </c:pt>
              </c:numCache>
            </c:numRef>
          </c:val>
          <c:smooth val="0"/>
          <c:extLst>
            <c:ext xmlns:c16="http://schemas.microsoft.com/office/drawing/2014/chart" uri="{C3380CC4-5D6E-409C-BE32-E72D297353CC}">
              <c16:uniqueId val="{00000018-7983-4CB4-9D53-7D196D1095D2}"/>
            </c:ext>
          </c:extLst>
        </c:ser>
        <c:ser>
          <c:idx val="25"/>
          <c:order val="25"/>
          <c:spPr>
            <a:ln w="28575" cap="rnd">
              <a:solidFill>
                <a:schemeClr val="accent2">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l2_hits!$AA$1:$AA$507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3136</c:v>
                </c:pt>
                <c:pt idx="480">
                  <c:v>7399</c:v>
                </c:pt>
                <c:pt idx="481">
                  <c:v>7742</c:v>
                </c:pt>
                <c:pt idx="482">
                  <c:v>7360</c:v>
                </c:pt>
                <c:pt idx="483">
                  <c:v>7705</c:v>
                </c:pt>
                <c:pt idx="484">
                  <c:v>6603</c:v>
                </c:pt>
                <c:pt idx="485">
                  <c:v>6954</c:v>
                </c:pt>
                <c:pt idx="486">
                  <c:v>7363</c:v>
                </c:pt>
                <c:pt idx="487">
                  <c:v>7451</c:v>
                </c:pt>
                <c:pt idx="488">
                  <c:v>7646</c:v>
                </c:pt>
                <c:pt idx="489">
                  <c:v>7187</c:v>
                </c:pt>
                <c:pt idx="490">
                  <c:v>7824</c:v>
                </c:pt>
                <c:pt idx="491">
                  <c:v>7636</c:v>
                </c:pt>
                <c:pt idx="492">
                  <c:v>7496</c:v>
                </c:pt>
                <c:pt idx="493">
                  <c:v>7407</c:v>
                </c:pt>
                <c:pt idx="494">
                  <c:v>7520</c:v>
                </c:pt>
                <c:pt idx="495">
                  <c:v>5662</c:v>
                </c:pt>
                <c:pt idx="496">
                  <c:v>7575</c:v>
                </c:pt>
                <c:pt idx="497">
                  <c:v>7622</c:v>
                </c:pt>
                <c:pt idx="498">
                  <c:v>7707</c:v>
                </c:pt>
                <c:pt idx="499">
                  <c:v>7569</c:v>
                </c:pt>
                <c:pt idx="500">
                  <c:v>7264</c:v>
                </c:pt>
                <c:pt idx="501">
                  <c:v>7811</c:v>
                </c:pt>
                <c:pt idx="502">
                  <c:v>7802</c:v>
                </c:pt>
                <c:pt idx="503">
                  <c:v>7587</c:v>
                </c:pt>
                <c:pt idx="504">
                  <c:v>7431</c:v>
                </c:pt>
                <c:pt idx="505">
                  <c:v>4913</c:v>
                </c:pt>
                <c:pt idx="506">
                  <c:v>0</c:v>
                </c:pt>
              </c:numCache>
            </c:numRef>
          </c:val>
          <c:smooth val="0"/>
          <c:extLst>
            <c:ext xmlns:c16="http://schemas.microsoft.com/office/drawing/2014/chart" uri="{C3380CC4-5D6E-409C-BE32-E72D297353CC}">
              <c16:uniqueId val="{00000019-7983-4CB4-9D53-7D196D1095D2}"/>
            </c:ext>
          </c:extLst>
        </c:ser>
        <c:ser>
          <c:idx val="26"/>
          <c:order val="26"/>
          <c:spPr>
            <a:ln w="28575" cap="rnd">
              <a:solidFill>
                <a:schemeClr val="accent3">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l2_hits!$AB$1:$AB$507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3331</c:v>
                </c:pt>
                <c:pt idx="480">
                  <c:v>7572</c:v>
                </c:pt>
                <c:pt idx="481">
                  <c:v>7872</c:v>
                </c:pt>
                <c:pt idx="482">
                  <c:v>7519</c:v>
                </c:pt>
                <c:pt idx="483">
                  <c:v>7893</c:v>
                </c:pt>
                <c:pt idx="484">
                  <c:v>6686</c:v>
                </c:pt>
                <c:pt idx="485">
                  <c:v>7061</c:v>
                </c:pt>
                <c:pt idx="486">
                  <c:v>7524</c:v>
                </c:pt>
                <c:pt idx="487">
                  <c:v>7640</c:v>
                </c:pt>
                <c:pt idx="488">
                  <c:v>7791</c:v>
                </c:pt>
                <c:pt idx="489">
                  <c:v>7370</c:v>
                </c:pt>
                <c:pt idx="490">
                  <c:v>7970</c:v>
                </c:pt>
                <c:pt idx="491">
                  <c:v>7842</c:v>
                </c:pt>
                <c:pt idx="492">
                  <c:v>7698</c:v>
                </c:pt>
                <c:pt idx="493">
                  <c:v>7635</c:v>
                </c:pt>
                <c:pt idx="494">
                  <c:v>7639</c:v>
                </c:pt>
                <c:pt idx="495">
                  <c:v>5923</c:v>
                </c:pt>
                <c:pt idx="496">
                  <c:v>7658</c:v>
                </c:pt>
                <c:pt idx="497">
                  <c:v>7681</c:v>
                </c:pt>
                <c:pt idx="498">
                  <c:v>8068</c:v>
                </c:pt>
                <c:pt idx="499">
                  <c:v>7758</c:v>
                </c:pt>
                <c:pt idx="500">
                  <c:v>7697</c:v>
                </c:pt>
                <c:pt idx="501">
                  <c:v>7986</c:v>
                </c:pt>
                <c:pt idx="502">
                  <c:v>7861</c:v>
                </c:pt>
                <c:pt idx="503">
                  <c:v>7779</c:v>
                </c:pt>
                <c:pt idx="504">
                  <c:v>7544</c:v>
                </c:pt>
                <c:pt idx="505">
                  <c:v>5035</c:v>
                </c:pt>
                <c:pt idx="506">
                  <c:v>0</c:v>
                </c:pt>
              </c:numCache>
            </c:numRef>
          </c:val>
          <c:smooth val="0"/>
          <c:extLst>
            <c:ext xmlns:c16="http://schemas.microsoft.com/office/drawing/2014/chart" uri="{C3380CC4-5D6E-409C-BE32-E72D297353CC}">
              <c16:uniqueId val="{0000001A-7983-4CB4-9D53-7D196D1095D2}"/>
            </c:ext>
          </c:extLst>
        </c:ser>
        <c:ser>
          <c:idx val="27"/>
          <c:order val="27"/>
          <c:spPr>
            <a:ln w="28575" cap="rnd">
              <a:solidFill>
                <a:schemeClr val="accent4">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l2_hits!$AC$1:$AC$507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3211</c:v>
                </c:pt>
                <c:pt idx="480">
                  <c:v>7282</c:v>
                </c:pt>
                <c:pt idx="481">
                  <c:v>7371</c:v>
                </c:pt>
                <c:pt idx="482">
                  <c:v>7128</c:v>
                </c:pt>
                <c:pt idx="483">
                  <c:v>7578</c:v>
                </c:pt>
                <c:pt idx="484">
                  <c:v>6164</c:v>
                </c:pt>
                <c:pt idx="485">
                  <c:v>6570</c:v>
                </c:pt>
                <c:pt idx="486">
                  <c:v>7311</c:v>
                </c:pt>
                <c:pt idx="487">
                  <c:v>7244</c:v>
                </c:pt>
                <c:pt idx="488">
                  <c:v>7370</c:v>
                </c:pt>
                <c:pt idx="489">
                  <c:v>7103</c:v>
                </c:pt>
                <c:pt idx="490">
                  <c:v>7589</c:v>
                </c:pt>
                <c:pt idx="491">
                  <c:v>7572</c:v>
                </c:pt>
                <c:pt idx="492">
                  <c:v>7428</c:v>
                </c:pt>
                <c:pt idx="493">
                  <c:v>7195</c:v>
                </c:pt>
                <c:pt idx="494">
                  <c:v>7246</c:v>
                </c:pt>
                <c:pt idx="495">
                  <c:v>5642</c:v>
                </c:pt>
                <c:pt idx="496">
                  <c:v>7257</c:v>
                </c:pt>
                <c:pt idx="497">
                  <c:v>7317</c:v>
                </c:pt>
                <c:pt idx="498">
                  <c:v>7565</c:v>
                </c:pt>
                <c:pt idx="499">
                  <c:v>7544</c:v>
                </c:pt>
                <c:pt idx="500">
                  <c:v>7178</c:v>
                </c:pt>
                <c:pt idx="501">
                  <c:v>7503</c:v>
                </c:pt>
                <c:pt idx="502">
                  <c:v>7480</c:v>
                </c:pt>
                <c:pt idx="503">
                  <c:v>7436</c:v>
                </c:pt>
                <c:pt idx="504">
                  <c:v>7210</c:v>
                </c:pt>
                <c:pt idx="505">
                  <c:v>4656</c:v>
                </c:pt>
                <c:pt idx="506">
                  <c:v>0</c:v>
                </c:pt>
              </c:numCache>
            </c:numRef>
          </c:val>
          <c:smooth val="0"/>
          <c:extLst>
            <c:ext xmlns:c16="http://schemas.microsoft.com/office/drawing/2014/chart" uri="{C3380CC4-5D6E-409C-BE32-E72D297353CC}">
              <c16:uniqueId val="{0000001B-7983-4CB4-9D53-7D196D1095D2}"/>
            </c:ext>
          </c:extLst>
        </c:ser>
        <c:ser>
          <c:idx val="28"/>
          <c:order val="28"/>
          <c:spPr>
            <a:ln w="28575" cap="rnd">
              <a:solidFill>
                <a:schemeClr val="accent5">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l2_hits!$AD$1:$AD$507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3195</c:v>
                </c:pt>
                <c:pt idx="480">
                  <c:v>7288</c:v>
                </c:pt>
                <c:pt idx="481">
                  <c:v>7369</c:v>
                </c:pt>
                <c:pt idx="482">
                  <c:v>7164</c:v>
                </c:pt>
                <c:pt idx="483">
                  <c:v>7464</c:v>
                </c:pt>
                <c:pt idx="484">
                  <c:v>6281</c:v>
                </c:pt>
                <c:pt idx="485">
                  <c:v>6478</c:v>
                </c:pt>
                <c:pt idx="486">
                  <c:v>7122</c:v>
                </c:pt>
                <c:pt idx="487">
                  <c:v>7209</c:v>
                </c:pt>
                <c:pt idx="488">
                  <c:v>7561</c:v>
                </c:pt>
                <c:pt idx="489">
                  <c:v>7094</c:v>
                </c:pt>
                <c:pt idx="490">
                  <c:v>7534</c:v>
                </c:pt>
                <c:pt idx="491">
                  <c:v>7364</c:v>
                </c:pt>
                <c:pt idx="492">
                  <c:v>7391</c:v>
                </c:pt>
                <c:pt idx="493">
                  <c:v>7250</c:v>
                </c:pt>
                <c:pt idx="494">
                  <c:v>7403</c:v>
                </c:pt>
                <c:pt idx="495">
                  <c:v>5460</c:v>
                </c:pt>
                <c:pt idx="496">
                  <c:v>7193</c:v>
                </c:pt>
                <c:pt idx="497">
                  <c:v>7160</c:v>
                </c:pt>
                <c:pt idx="498">
                  <c:v>7533</c:v>
                </c:pt>
                <c:pt idx="499">
                  <c:v>7364</c:v>
                </c:pt>
                <c:pt idx="500">
                  <c:v>7141</c:v>
                </c:pt>
                <c:pt idx="501">
                  <c:v>7379</c:v>
                </c:pt>
                <c:pt idx="502">
                  <c:v>7422</c:v>
                </c:pt>
                <c:pt idx="503">
                  <c:v>7421</c:v>
                </c:pt>
                <c:pt idx="504">
                  <c:v>7355</c:v>
                </c:pt>
                <c:pt idx="505">
                  <c:v>4695</c:v>
                </c:pt>
                <c:pt idx="506">
                  <c:v>0</c:v>
                </c:pt>
              </c:numCache>
            </c:numRef>
          </c:val>
          <c:smooth val="0"/>
          <c:extLst>
            <c:ext xmlns:c16="http://schemas.microsoft.com/office/drawing/2014/chart" uri="{C3380CC4-5D6E-409C-BE32-E72D297353CC}">
              <c16:uniqueId val="{0000001C-7983-4CB4-9D53-7D196D1095D2}"/>
            </c:ext>
          </c:extLst>
        </c:ser>
        <c:ser>
          <c:idx val="29"/>
          <c:order val="29"/>
          <c:spPr>
            <a:ln w="28575" cap="rnd">
              <a:solidFill>
                <a:schemeClr val="accent6">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l2_hits!$AE$1:$AE$507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3311</c:v>
                </c:pt>
                <c:pt idx="480">
                  <c:v>7666</c:v>
                </c:pt>
                <c:pt idx="481">
                  <c:v>7667</c:v>
                </c:pt>
                <c:pt idx="482">
                  <c:v>7598</c:v>
                </c:pt>
                <c:pt idx="483">
                  <c:v>7849</c:v>
                </c:pt>
                <c:pt idx="484">
                  <c:v>6755</c:v>
                </c:pt>
                <c:pt idx="485">
                  <c:v>6957</c:v>
                </c:pt>
                <c:pt idx="486">
                  <c:v>7547</c:v>
                </c:pt>
                <c:pt idx="487">
                  <c:v>7697</c:v>
                </c:pt>
                <c:pt idx="488">
                  <c:v>7881</c:v>
                </c:pt>
                <c:pt idx="489">
                  <c:v>7581</c:v>
                </c:pt>
                <c:pt idx="490">
                  <c:v>8015</c:v>
                </c:pt>
                <c:pt idx="491">
                  <c:v>7858</c:v>
                </c:pt>
                <c:pt idx="492">
                  <c:v>7842</c:v>
                </c:pt>
                <c:pt idx="493">
                  <c:v>7592</c:v>
                </c:pt>
                <c:pt idx="494">
                  <c:v>7925</c:v>
                </c:pt>
                <c:pt idx="495">
                  <c:v>5949</c:v>
                </c:pt>
                <c:pt idx="496">
                  <c:v>7501</c:v>
                </c:pt>
                <c:pt idx="497">
                  <c:v>7558</c:v>
                </c:pt>
                <c:pt idx="498">
                  <c:v>7978</c:v>
                </c:pt>
                <c:pt idx="499">
                  <c:v>7836</c:v>
                </c:pt>
                <c:pt idx="500">
                  <c:v>7514</c:v>
                </c:pt>
                <c:pt idx="501">
                  <c:v>7967</c:v>
                </c:pt>
                <c:pt idx="502">
                  <c:v>7756</c:v>
                </c:pt>
                <c:pt idx="503">
                  <c:v>7955</c:v>
                </c:pt>
                <c:pt idx="504">
                  <c:v>7659</c:v>
                </c:pt>
                <c:pt idx="505">
                  <c:v>5095</c:v>
                </c:pt>
                <c:pt idx="506">
                  <c:v>0</c:v>
                </c:pt>
              </c:numCache>
            </c:numRef>
          </c:val>
          <c:smooth val="0"/>
          <c:extLst>
            <c:ext xmlns:c16="http://schemas.microsoft.com/office/drawing/2014/chart" uri="{C3380CC4-5D6E-409C-BE32-E72D297353CC}">
              <c16:uniqueId val="{0000001D-7983-4CB4-9D53-7D196D1095D2}"/>
            </c:ext>
          </c:extLst>
        </c:ser>
        <c:ser>
          <c:idx val="30"/>
          <c:order val="30"/>
          <c:spPr>
            <a:ln w="28575" cap="rnd">
              <a:solidFill>
                <a:schemeClr val="accent1">
                  <a:lumMod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l2_hits!$AF$1:$AF$507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3162</c:v>
                </c:pt>
                <c:pt idx="480">
                  <c:v>7445</c:v>
                </c:pt>
                <c:pt idx="481">
                  <c:v>7495</c:v>
                </c:pt>
                <c:pt idx="482">
                  <c:v>7345</c:v>
                </c:pt>
                <c:pt idx="483">
                  <c:v>7544</c:v>
                </c:pt>
                <c:pt idx="484">
                  <c:v>6276</c:v>
                </c:pt>
                <c:pt idx="485">
                  <c:v>6602</c:v>
                </c:pt>
                <c:pt idx="486">
                  <c:v>7424</c:v>
                </c:pt>
                <c:pt idx="487">
                  <c:v>7638</c:v>
                </c:pt>
                <c:pt idx="488">
                  <c:v>7465</c:v>
                </c:pt>
                <c:pt idx="489">
                  <c:v>7248</c:v>
                </c:pt>
                <c:pt idx="490">
                  <c:v>7692</c:v>
                </c:pt>
                <c:pt idx="491">
                  <c:v>7848</c:v>
                </c:pt>
                <c:pt idx="492">
                  <c:v>7475</c:v>
                </c:pt>
                <c:pt idx="493">
                  <c:v>7374</c:v>
                </c:pt>
                <c:pt idx="494">
                  <c:v>7323</c:v>
                </c:pt>
                <c:pt idx="495">
                  <c:v>5636</c:v>
                </c:pt>
                <c:pt idx="496">
                  <c:v>7370</c:v>
                </c:pt>
                <c:pt idx="497">
                  <c:v>7409</c:v>
                </c:pt>
                <c:pt idx="498">
                  <c:v>7848</c:v>
                </c:pt>
                <c:pt idx="499">
                  <c:v>7639</c:v>
                </c:pt>
                <c:pt idx="500">
                  <c:v>7094</c:v>
                </c:pt>
                <c:pt idx="501">
                  <c:v>7693</c:v>
                </c:pt>
                <c:pt idx="502">
                  <c:v>7714</c:v>
                </c:pt>
                <c:pt idx="503">
                  <c:v>7435</c:v>
                </c:pt>
                <c:pt idx="504">
                  <c:v>7426</c:v>
                </c:pt>
                <c:pt idx="505">
                  <c:v>4979</c:v>
                </c:pt>
                <c:pt idx="506">
                  <c:v>0</c:v>
                </c:pt>
              </c:numCache>
            </c:numRef>
          </c:val>
          <c:smooth val="0"/>
          <c:extLst>
            <c:ext xmlns:c16="http://schemas.microsoft.com/office/drawing/2014/chart" uri="{C3380CC4-5D6E-409C-BE32-E72D297353CC}">
              <c16:uniqueId val="{0000001E-7983-4CB4-9D53-7D196D1095D2}"/>
            </c:ext>
          </c:extLst>
        </c:ser>
        <c:dLbls>
          <c:showLegendKey val="0"/>
          <c:showVal val="0"/>
          <c:showCatName val="0"/>
          <c:showSerName val="0"/>
          <c:showPercent val="0"/>
          <c:showBubbleSize val="0"/>
        </c:dLbls>
        <c:smooth val="0"/>
        <c:axId val="709175824"/>
        <c:axId val="709170576"/>
      </c:lineChart>
      <c:catAx>
        <c:axId val="70917582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(µs)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09170576"/>
        <c:crosses val="autoZero"/>
        <c:auto val="1"/>
        <c:lblAlgn val="ctr"/>
        <c:lblOffset val="100"/>
        <c:tickLblSkip val="100"/>
        <c:noMultiLvlLbl val="0"/>
      </c:catAx>
      <c:valAx>
        <c:axId val="7091705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0917582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Host Cycles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2"/>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a0_cycles!$B$1:$B$507</c:f>
              <c:numCache>
                <c:formatCode>General</c:formatCode>
                <c:ptCount val="507"/>
                <c:pt idx="0">
                  <c:v>0</c:v>
                </c:pt>
                <c:pt idx="1">
                  <c:v>0</c:v>
                </c:pt>
                <c:pt idx="2">
                  <c:v>273919</c:v>
                </c:pt>
                <c:pt idx="3">
                  <c:v>482460</c:v>
                </c:pt>
                <c:pt idx="4">
                  <c:v>418410</c:v>
                </c:pt>
                <c:pt idx="5">
                  <c:v>437740</c:v>
                </c:pt>
                <c:pt idx="6">
                  <c:v>415311</c:v>
                </c:pt>
                <c:pt idx="7">
                  <c:v>166524</c:v>
                </c:pt>
                <c:pt idx="8">
                  <c:v>324577</c:v>
                </c:pt>
                <c:pt idx="9">
                  <c:v>513792</c:v>
                </c:pt>
                <c:pt idx="10">
                  <c:v>527241</c:v>
                </c:pt>
                <c:pt idx="11">
                  <c:v>518254</c:v>
                </c:pt>
                <c:pt idx="12">
                  <c:v>412391</c:v>
                </c:pt>
                <c:pt idx="13">
                  <c:v>451521</c:v>
                </c:pt>
                <c:pt idx="14">
                  <c:v>450921</c:v>
                </c:pt>
                <c:pt idx="15">
                  <c:v>451526</c:v>
                </c:pt>
                <c:pt idx="16">
                  <c:v>451511</c:v>
                </c:pt>
                <c:pt idx="17">
                  <c:v>457563</c:v>
                </c:pt>
                <c:pt idx="18">
                  <c:v>444451</c:v>
                </c:pt>
                <c:pt idx="19">
                  <c:v>409485</c:v>
                </c:pt>
                <c:pt idx="20">
                  <c:v>412731</c:v>
                </c:pt>
                <c:pt idx="21">
                  <c:v>40815</c:v>
                </c:pt>
                <c:pt idx="22">
                  <c:v>35</c:v>
                </c:pt>
                <c:pt idx="23">
                  <c:v>32</c:v>
                </c:pt>
                <c:pt idx="24">
                  <c:v>32</c:v>
                </c:pt>
                <c:pt idx="25">
                  <c:v>49</c:v>
                </c:pt>
                <c:pt idx="26">
                  <c:v>94</c:v>
                </c:pt>
                <c:pt idx="27">
                  <c:v>18</c:v>
                </c:pt>
                <c:pt idx="28">
                  <c:v>133</c:v>
                </c:pt>
                <c:pt idx="29">
                  <c:v>18</c:v>
                </c:pt>
                <c:pt idx="30">
                  <c:v>226</c:v>
                </c:pt>
                <c:pt idx="31">
                  <c:v>87</c:v>
                </c:pt>
                <c:pt idx="32">
                  <c:v>35</c:v>
                </c:pt>
                <c:pt idx="33">
                  <c:v>51</c:v>
                </c:pt>
                <c:pt idx="34">
                  <c:v>49</c:v>
                </c:pt>
                <c:pt idx="35">
                  <c:v>33</c:v>
                </c:pt>
                <c:pt idx="36">
                  <c:v>51</c:v>
                </c:pt>
                <c:pt idx="37">
                  <c:v>34</c:v>
                </c:pt>
                <c:pt idx="38">
                  <c:v>51</c:v>
                </c:pt>
                <c:pt idx="39">
                  <c:v>50</c:v>
                </c:pt>
                <c:pt idx="40">
                  <c:v>60995</c:v>
                </c:pt>
                <c:pt idx="41">
                  <c:v>313520</c:v>
                </c:pt>
                <c:pt idx="42">
                  <c:v>323300</c:v>
                </c:pt>
                <c:pt idx="43">
                  <c:v>311523</c:v>
                </c:pt>
                <c:pt idx="44">
                  <c:v>351162</c:v>
                </c:pt>
                <c:pt idx="45">
                  <c:v>431812</c:v>
                </c:pt>
                <c:pt idx="46">
                  <c:v>436106</c:v>
                </c:pt>
                <c:pt idx="47">
                  <c:v>223583</c:v>
                </c:pt>
                <c:pt idx="48">
                  <c:v>280616</c:v>
                </c:pt>
                <c:pt idx="49">
                  <c:v>176699</c:v>
                </c:pt>
                <c:pt idx="50">
                  <c:v>246914</c:v>
                </c:pt>
                <c:pt idx="51">
                  <c:v>530512</c:v>
                </c:pt>
                <c:pt idx="52">
                  <c:v>362870</c:v>
                </c:pt>
                <c:pt idx="53">
                  <c:v>425797</c:v>
                </c:pt>
                <c:pt idx="54">
                  <c:v>378221</c:v>
                </c:pt>
                <c:pt idx="55">
                  <c:v>436773</c:v>
                </c:pt>
                <c:pt idx="56">
                  <c:v>474508</c:v>
                </c:pt>
                <c:pt idx="57">
                  <c:v>438115</c:v>
                </c:pt>
                <c:pt idx="58">
                  <c:v>457677</c:v>
                </c:pt>
                <c:pt idx="59">
                  <c:v>439723</c:v>
                </c:pt>
                <c:pt idx="60">
                  <c:v>510715</c:v>
                </c:pt>
                <c:pt idx="61">
                  <c:v>470332</c:v>
                </c:pt>
                <c:pt idx="62">
                  <c:v>426218</c:v>
                </c:pt>
                <c:pt idx="63">
                  <c:v>454441</c:v>
                </c:pt>
                <c:pt idx="64">
                  <c:v>424132</c:v>
                </c:pt>
                <c:pt idx="65">
                  <c:v>514575</c:v>
                </c:pt>
                <c:pt idx="66">
                  <c:v>472658</c:v>
                </c:pt>
                <c:pt idx="67">
                  <c:v>435044</c:v>
                </c:pt>
                <c:pt idx="68">
                  <c:v>463700</c:v>
                </c:pt>
                <c:pt idx="69">
                  <c:v>430793</c:v>
                </c:pt>
                <c:pt idx="70">
                  <c:v>510850</c:v>
                </c:pt>
                <c:pt idx="71">
                  <c:v>472002</c:v>
                </c:pt>
                <c:pt idx="72">
                  <c:v>428380</c:v>
                </c:pt>
                <c:pt idx="73">
                  <c:v>456044</c:v>
                </c:pt>
                <c:pt idx="74">
                  <c:v>431687</c:v>
                </c:pt>
                <c:pt idx="75">
                  <c:v>505641</c:v>
                </c:pt>
                <c:pt idx="76">
                  <c:v>481516</c:v>
                </c:pt>
                <c:pt idx="77">
                  <c:v>426165</c:v>
                </c:pt>
                <c:pt idx="78">
                  <c:v>453700</c:v>
                </c:pt>
                <c:pt idx="79">
                  <c:v>415585</c:v>
                </c:pt>
                <c:pt idx="80">
                  <c:v>500036</c:v>
                </c:pt>
                <c:pt idx="81">
                  <c:v>479632</c:v>
                </c:pt>
                <c:pt idx="82">
                  <c:v>424013</c:v>
                </c:pt>
                <c:pt idx="83">
                  <c:v>454809</c:v>
                </c:pt>
                <c:pt idx="84">
                  <c:v>424157</c:v>
                </c:pt>
                <c:pt idx="85">
                  <c:v>508401</c:v>
                </c:pt>
                <c:pt idx="86">
                  <c:v>477329</c:v>
                </c:pt>
                <c:pt idx="87">
                  <c:v>434212</c:v>
                </c:pt>
                <c:pt idx="88">
                  <c:v>461622</c:v>
                </c:pt>
                <c:pt idx="89">
                  <c:v>434414</c:v>
                </c:pt>
                <c:pt idx="90">
                  <c:v>515162</c:v>
                </c:pt>
                <c:pt idx="91">
                  <c:v>474132</c:v>
                </c:pt>
                <c:pt idx="92">
                  <c:v>433659</c:v>
                </c:pt>
                <c:pt idx="93">
                  <c:v>459881</c:v>
                </c:pt>
                <c:pt idx="94">
                  <c:v>431947</c:v>
                </c:pt>
                <c:pt idx="95">
                  <c:v>503543</c:v>
                </c:pt>
                <c:pt idx="96">
                  <c:v>483826</c:v>
                </c:pt>
                <c:pt idx="97">
                  <c:v>425522</c:v>
                </c:pt>
                <c:pt idx="98">
                  <c:v>456682</c:v>
                </c:pt>
                <c:pt idx="99">
                  <c:v>425877</c:v>
                </c:pt>
                <c:pt idx="100">
                  <c:v>504345</c:v>
                </c:pt>
                <c:pt idx="101">
                  <c:v>472139</c:v>
                </c:pt>
                <c:pt idx="102">
                  <c:v>420684</c:v>
                </c:pt>
                <c:pt idx="103">
                  <c:v>449558</c:v>
                </c:pt>
                <c:pt idx="104">
                  <c:v>413563</c:v>
                </c:pt>
                <c:pt idx="105">
                  <c:v>504206</c:v>
                </c:pt>
                <c:pt idx="106">
                  <c:v>483034</c:v>
                </c:pt>
                <c:pt idx="107">
                  <c:v>441196</c:v>
                </c:pt>
                <c:pt idx="108">
                  <c:v>467423</c:v>
                </c:pt>
                <c:pt idx="109">
                  <c:v>440270</c:v>
                </c:pt>
                <c:pt idx="110">
                  <c:v>507479</c:v>
                </c:pt>
                <c:pt idx="111">
                  <c:v>473259</c:v>
                </c:pt>
                <c:pt idx="112">
                  <c:v>422664</c:v>
                </c:pt>
                <c:pt idx="113">
                  <c:v>453729</c:v>
                </c:pt>
                <c:pt idx="114">
                  <c:v>420236</c:v>
                </c:pt>
                <c:pt idx="115">
                  <c:v>499815</c:v>
                </c:pt>
                <c:pt idx="116">
                  <c:v>483008</c:v>
                </c:pt>
                <c:pt idx="117">
                  <c:v>422689</c:v>
                </c:pt>
                <c:pt idx="118">
                  <c:v>454531</c:v>
                </c:pt>
                <c:pt idx="119">
                  <c:v>421044</c:v>
                </c:pt>
                <c:pt idx="120">
                  <c:v>490573</c:v>
                </c:pt>
                <c:pt idx="121">
                  <c:v>488513</c:v>
                </c:pt>
                <c:pt idx="122">
                  <c:v>425223</c:v>
                </c:pt>
                <c:pt idx="123">
                  <c:v>457093</c:v>
                </c:pt>
                <c:pt idx="124">
                  <c:v>428530</c:v>
                </c:pt>
                <c:pt idx="125">
                  <c:v>496438</c:v>
                </c:pt>
                <c:pt idx="126">
                  <c:v>483073</c:v>
                </c:pt>
                <c:pt idx="127">
                  <c:v>427545</c:v>
                </c:pt>
                <c:pt idx="128">
                  <c:v>455065</c:v>
                </c:pt>
                <c:pt idx="129">
                  <c:v>420803</c:v>
                </c:pt>
                <c:pt idx="130">
                  <c:v>500695</c:v>
                </c:pt>
                <c:pt idx="131">
                  <c:v>475292</c:v>
                </c:pt>
                <c:pt idx="132">
                  <c:v>422820</c:v>
                </c:pt>
                <c:pt idx="133">
                  <c:v>453722</c:v>
                </c:pt>
                <c:pt idx="134">
                  <c:v>423593</c:v>
                </c:pt>
                <c:pt idx="135">
                  <c:v>502974</c:v>
                </c:pt>
                <c:pt idx="136">
                  <c:v>485089</c:v>
                </c:pt>
                <c:pt idx="137">
                  <c:v>436399</c:v>
                </c:pt>
                <c:pt idx="138">
                  <c:v>464981</c:v>
                </c:pt>
                <c:pt idx="139">
                  <c:v>438199</c:v>
                </c:pt>
                <c:pt idx="140">
                  <c:v>508008</c:v>
                </c:pt>
                <c:pt idx="141">
                  <c:v>475404</c:v>
                </c:pt>
                <c:pt idx="142">
                  <c:v>430384</c:v>
                </c:pt>
                <c:pt idx="143">
                  <c:v>459201</c:v>
                </c:pt>
                <c:pt idx="144">
                  <c:v>437399</c:v>
                </c:pt>
                <c:pt idx="145">
                  <c:v>519792</c:v>
                </c:pt>
                <c:pt idx="146">
                  <c:v>456501</c:v>
                </c:pt>
                <c:pt idx="147">
                  <c:v>423086</c:v>
                </c:pt>
                <c:pt idx="148">
                  <c:v>451318</c:v>
                </c:pt>
                <c:pt idx="149">
                  <c:v>432055</c:v>
                </c:pt>
                <c:pt idx="150">
                  <c:v>520122</c:v>
                </c:pt>
                <c:pt idx="151">
                  <c:v>442855</c:v>
                </c:pt>
                <c:pt idx="152">
                  <c:v>422073</c:v>
                </c:pt>
                <c:pt idx="153">
                  <c:v>453352</c:v>
                </c:pt>
                <c:pt idx="154">
                  <c:v>436550</c:v>
                </c:pt>
                <c:pt idx="155">
                  <c:v>518934</c:v>
                </c:pt>
                <c:pt idx="156">
                  <c:v>447684</c:v>
                </c:pt>
                <c:pt idx="157">
                  <c:v>422098</c:v>
                </c:pt>
                <c:pt idx="158">
                  <c:v>456239</c:v>
                </c:pt>
                <c:pt idx="159">
                  <c:v>429920</c:v>
                </c:pt>
                <c:pt idx="160">
                  <c:v>519346</c:v>
                </c:pt>
                <c:pt idx="161">
                  <c:v>462332</c:v>
                </c:pt>
                <c:pt idx="162">
                  <c:v>437362</c:v>
                </c:pt>
                <c:pt idx="163">
                  <c:v>464018</c:v>
                </c:pt>
                <c:pt idx="164">
                  <c:v>454974</c:v>
                </c:pt>
                <c:pt idx="165">
                  <c:v>523664</c:v>
                </c:pt>
                <c:pt idx="166">
                  <c:v>448109</c:v>
                </c:pt>
                <c:pt idx="167">
                  <c:v>436397</c:v>
                </c:pt>
                <c:pt idx="168">
                  <c:v>464742</c:v>
                </c:pt>
                <c:pt idx="169">
                  <c:v>449760</c:v>
                </c:pt>
                <c:pt idx="170">
                  <c:v>523193</c:v>
                </c:pt>
                <c:pt idx="171">
                  <c:v>448320</c:v>
                </c:pt>
                <c:pt idx="172">
                  <c:v>433515</c:v>
                </c:pt>
                <c:pt idx="173">
                  <c:v>455485</c:v>
                </c:pt>
                <c:pt idx="174">
                  <c:v>441687</c:v>
                </c:pt>
                <c:pt idx="175">
                  <c:v>523056</c:v>
                </c:pt>
                <c:pt idx="176">
                  <c:v>448775</c:v>
                </c:pt>
                <c:pt idx="177">
                  <c:v>424578</c:v>
                </c:pt>
                <c:pt idx="178">
                  <c:v>459234</c:v>
                </c:pt>
                <c:pt idx="179">
                  <c:v>448930</c:v>
                </c:pt>
                <c:pt idx="180">
                  <c:v>524020</c:v>
                </c:pt>
                <c:pt idx="181">
                  <c:v>437806</c:v>
                </c:pt>
                <c:pt idx="182">
                  <c:v>423655</c:v>
                </c:pt>
                <c:pt idx="183">
                  <c:v>449128</c:v>
                </c:pt>
                <c:pt idx="184">
                  <c:v>462048</c:v>
                </c:pt>
                <c:pt idx="185">
                  <c:v>518301</c:v>
                </c:pt>
                <c:pt idx="186">
                  <c:v>421986</c:v>
                </c:pt>
                <c:pt idx="187">
                  <c:v>429665</c:v>
                </c:pt>
                <c:pt idx="188">
                  <c:v>442215</c:v>
                </c:pt>
                <c:pt idx="189">
                  <c:v>456626</c:v>
                </c:pt>
                <c:pt idx="190">
                  <c:v>520422</c:v>
                </c:pt>
                <c:pt idx="191">
                  <c:v>427579</c:v>
                </c:pt>
                <c:pt idx="192">
                  <c:v>436968</c:v>
                </c:pt>
                <c:pt idx="193">
                  <c:v>449985</c:v>
                </c:pt>
                <c:pt idx="194">
                  <c:v>473676</c:v>
                </c:pt>
                <c:pt idx="195">
                  <c:v>509917</c:v>
                </c:pt>
                <c:pt idx="196">
                  <c:v>415462</c:v>
                </c:pt>
                <c:pt idx="197">
                  <c:v>434431</c:v>
                </c:pt>
                <c:pt idx="198">
                  <c:v>427161</c:v>
                </c:pt>
                <c:pt idx="199">
                  <c:v>458301</c:v>
                </c:pt>
                <c:pt idx="200">
                  <c:v>515226</c:v>
                </c:pt>
                <c:pt idx="201">
                  <c:v>428822</c:v>
                </c:pt>
                <c:pt idx="202">
                  <c:v>448267</c:v>
                </c:pt>
                <c:pt idx="203">
                  <c:v>446061</c:v>
                </c:pt>
                <c:pt idx="204">
                  <c:v>476599</c:v>
                </c:pt>
                <c:pt idx="205">
                  <c:v>510194</c:v>
                </c:pt>
                <c:pt idx="206">
                  <c:v>431186</c:v>
                </c:pt>
                <c:pt idx="207">
                  <c:v>452094</c:v>
                </c:pt>
                <c:pt idx="208">
                  <c:v>446514</c:v>
                </c:pt>
                <c:pt idx="209">
                  <c:v>481152</c:v>
                </c:pt>
                <c:pt idx="210">
                  <c:v>504270</c:v>
                </c:pt>
                <c:pt idx="211">
                  <c:v>422007</c:v>
                </c:pt>
                <c:pt idx="212">
                  <c:v>442209</c:v>
                </c:pt>
                <c:pt idx="213">
                  <c:v>444550</c:v>
                </c:pt>
                <c:pt idx="214">
                  <c:v>476753</c:v>
                </c:pt>
                <c:pt idx="215">
                  <c:v>508839</c:v>
                </c:pt>
                <c:pt idx="216">
                  <c:v>421130</c:v>
                </c:pt>
                <c:pt idx="217">
                  <c:v>435799</c:v>
                </c:pt>
                <c:pt idx="218">
                  <c:v>436809</c:v>
                </c:pt>
                <c:pt idx="219">
                  <c:v>461326</c:v>
                </c:pt>
                <c:pt idx="220">
                  <c:v>520288</c:v>
                </c:pt>
                <c:pt idx="221">
                  <c:v>437726</c:v>
                </c:pt>
                <c:pt idx="222">
                  <c:v>451892</c:v>
                </c:pt>
                <c:pt idx="223">
                  <c:v>447826</c:v>
                </c:pt>
                <c:pt idx="224">
                  <c:v>483519</c:v>
                </c:pt>
                <c:pt idx="225">
                  <c:v>507911</c:v>
                </c:pt>
                <c:pt idx="226">
                  <c:v>437923</c:v>
                </c:pt>
                <c:pt idx="227">
                  <c:v>461506</c:v>
                </c:pt>
                <c:pt idx="228">
                  <c:v>441140</c:v>
                </c:pt>
                <c:pt idx="229">
                  <c:v>482650</c:v>
                </c:pt>
                <c:pt idx="230">
                  <c:v>504424</c:v>
                </c:pt>
                <c:pt idx="231">
                  <c:v>431780</c:v>
                </c:pt>
                <c:pt idx="232">
                  <c:v>451712</c:v>
                </c:pt>
                <c:pt idx="233">
                  <c:v>434445</c:v>
                </c:pt>
                <c:pt idx="234">
                  <c:v>475457</c:v>
                </c:pt>
                <c:pt idx="235">
                  <c:v>506552</c:v>
                </c:pt>
                <c:pt idx="236">
                  <c:v>427282</c:v>
                </c:pt>
                <c:pt idx="237">
                  <c:v>456092</c:v>
                </c:pt>
                <c:pt idx="238">
                  <c:v>416926</c:v>
                </c:pt>
                <c:pt idx="239">
                  <c:v>475710</c:v>
                </c:pt>
                <c:pt idx="240">
                  <c:v>504135</c:v>
                </c:pt>
                <c:pt idx="241">
                  <c:v>437879</c:v>
                </c:pt>
                <c:pt idx="242">
                  <c:v>463147</c:v>
                </c:pt>
                <c:pt idx="243">
                  <c:v>439173</c:v>
                </c:pt>
                <c:pt idx="244">
                  <c:v>493106</c:v>
                </c:pt>
                <c:pt idx="245">
                  <c:v>495870</c:v>
                </c:pt>
                <c:pt idx="246">
                  <c:v>422679</c:v>
                </c:pt>
                <c:pt idx="247">
                  <c:v>453946</c:v>
                </c:pt>
                <c:pt idx="248">
                  <c:v>420403</c:v>
                </c:pt>
                <c:pt idx="249">
                  <c:v>481449</c:v>
                </c:pt>
                <c:pt idx="250">
                  <c:v>497431</c:v>
                </c:pt>
                <c:pt idx="251">
                  <c:v>418832</c:v>
                </c:pt>
                <c:pt idx="252">
                  <c:v>444064</c:v>
                </c:pt>
                <c:pt idx="253">
                  <c:v>427694</c:v>
                </c:pt>
                <c:pt idx="254">
                  <c:v>477335</c:v>
                </c:pt>
                <c:pt idx="255">
                  <c:v>502985</c:v>
                </c:pt>
                <c:pt idx="256">
                  <c:v>422666</c:v>
                </c:pt>
                <c:pt idx="257">
                  <c:v>448007</c:v>
                </c:pt>
                <c:pt idx="258">
                  <c:v>429095</c:v>
                </c:pt>
                <c:pt idx="259">
                  <c:v>473380</c:v>
                </c:pt>
                <c:pt idx="260">
                  <c:v>507914</c:v>
                </c:pt>
                <c:pt idx="261">
                  <c:v>438306</c:v>
                </c:pt>
                <c:pt idx="262">
                  <c:v>454698</c:v>
                </c:pt>
                <c:pt idx="263">
                  <c:v>447747</c:v>
                </c:pt>
                <c:pt idx="264">
                  <c:v>479405</c:v>
                </c:pt>
                <c:pt idx="265">
                  <c:v>511399</c:v>
                </c:pt>
                <c:pt idx="266">
                  <c:v>437074</c:v>
                </c:pt>
                <c:pt idx="267">
                  <c:v>453032</c:v>
                </c:pt>
                <c:pt idx="268">
                  <c:v>450171</c:v>
                </c:pt>
                <c:pt idx="269">
                  <c:v>472822</c:v>
                </c:pt>
                <c:pt idx="270">
                  <c:v>514950</c:v>
                </c:pt>
                <c:pt idx="271">
                  <c:v>430281</c:v>
                </c:pt>
                <c:pt idx="272">
                  <c:v>443257</c:v>
                </c:pt>
                <c:pt idx="273">
                  <c:v>442076</c:v>
                </c:pt>
                <c:pt idx="274">
                  <c:v>470603</c:v>
                </c:pt>
                <c:pt idx="275">
                  <c:v>513245</c:v>
                </c:pt>
                <c:pt idx="276">
                  <c:v>434636</c:v>
                </c:pt>
                <c:pt idx="277">
                  <c:v>441594</c:v>
                </c:pt>
                <c:pt idx="278">
                  <c:v>446271</c:v>
                </c:pt>
                <c:pt idx="279">
                  <c:v>463734</c:v>
                </c:pt>
                <c:pt idx="280">
                  <c:v>518259</c:v>
                </c:pt>
                <c:pt idx="281">
                  <c:v>427533</c:v>
                </c:pt>
                <c:pt idx="282">
                  <c:v>443420</c:v>
                </c:pt>
                <c:pt idx="283">
                  <c:v>434130</c:v>
                </c:pt>
                <c:pt idx="284">
                  <c:v>475905</c:v>
                </c:pt>
                <c:pt idx="285">
                  <c:v>511600</c:v>
                </c:pt>
                <c:pt idx="286">
                  <c:v>429510</c:v>
                </c:pt>
                <c:pt idx="287">
                  <c:v>443035</c:v>
                </c:pt>
                <c:pt idx="288">
                  <c:v>445008</c:v>
                </c:pt>
                <c:pt idx="289">
                  <c:v>468886</c:v>
                </c:pt>
                <c:pt idx="290">
                  <c:v>517229</c:v>
                </c:pt>
                <c:pt idx="291">
                  <c:v>429778</c:v>
                </c:pt>
                <c:pt idx="292">
                  <c:v>437263</c:v>
                </c:pt>
                <c:pt idx="293">
                  <c:v>449277</c:v>
                </c:pt>
                <c:pt idx="294">
                  <c:v>459629</c:v>
                </c:pt>
                <c:pt idx="295">
                  <c:v>523804</c:v>
                </c:pt>
                <c:pt idx="296">
                  <c:v>444432</c:v>
                </c:pt>
                <c:pt idx="297">
                  <c:v>443861</c:v>
                </c:pt>
                <c:pt idx="298">
                  <c:v>462205</c:v>
                </c:pt>
                <c:pt idx="299">
                  <c:v>466383</c:v>
                </c:pt>
                <c:pt idx="300">
                  <c:v>523478</c:v>
                </c:pt>
                <c:pt idx="301">
                  <c:v>429787</c:v>
                </c:pt>
                <c:pt idx="302">
                  <c:v>427520</c:v>
                </c:pt>
                <c:pt idx="303">
                  <c:v>453319</c:v>
                </c:pt>
                <c:pt idx="304">
                  <c:v>464935</c:v>
                </c:pt>
                <c:pt idx="305">
                  <c:v>520729</c:v>
                </c:pt>
                <c:pt idx="306">
                  <c:v>431107</c:v>
                </c:pt>
                <c:pt idx="307">
                  <c:v>442240</c:v>
                </c:pt>
                <c:pt idx="308">
                  <c:v>448737</c:v>
                </c:pt>
                <c:pt idx="309">
                  <c:v>465065</c:v>
                </c:pt>
                <c:pt idx="310">
                  <c:v>520140</c:v>
                </c:pt>
                <c:pt idx="311">
                  <c:v>440218</c:v>
                </c:pt>
                <c:pt idx="312">
                  <c:v>444732</c:v>
                </c:pt>
                <c:pt idx="313">
                  <c:v>459091</c:v>
                </c:pt>
                <c:pt idx="314">
                  <c:v>469382</c:v>
                </c:pt>
                <c:pt idx="315">
                  <c:v>520386</c:v>
                </c:pt>
                <c:pt idx="316">
                  <c:v>421963</c:v>
                </c:pt>
                <c:pt idx="317">
                  <c:v>424445</c:v>
                </c:pt>
                <c:pt idx="318">
                  <c:v>448045</c:v>
                </c:pt>
                <c:pt idx="319">
                  <c:v>449613</c:v>
                </c:pt>
                <c:pt idx="320">
                  <c:v>524024</c:v>
                </c:pt>
                <c:pt idx="321">
                  <c:v>426288</c:v>
                </c:pt>
                <c:pt idx="322">
                  <c:v>429566</c:v>
                </c:pt>
                <c:pt idx="323">
                  <c:v>450946</c:v>
                </c:pt>
                <c:pt idx="324">
                  <c:v>467073</c:v>
                </c:pt>
                <c:pt idx="325">
                  <c:v>517918</c:v>
                </c:pt>
                <c:pt idx="326">
                  <c:v>420074</c:v>
                </c:pt>
                <c:pt idx="327">
                  <c:v>429256</c:v>
                </c:pt>
                <c:pt idx="328">
                  <c:v>449647</c:v>
                </c:pt>
                <c:pt idx="329">
                  <c:v>467195</c:v>
                </c:pt>
                <c:pt idx="330">
                  <c:v>517347</c:v>
                </c:pt>
                <c:pt idx="331">
                  <c:v>427724</c:v>
                </c:pt>
                <c:pt idx="332">
                  <c:v>434741</c:v>
                </c:pt>
                <c:pt idx="333">
                  <c:v>451605</c:v>
                </c:pt>
                <c:pt idx="334">
                  <c:v>457972</c:v>
                </c:pt>
                <c:pt idx="335">
                  <c:v>523616</c:v>
                </c:pt>
                <c:pt idx="336">
                  <c:v>423463</c:v>
                </c:pt>
                <c:pt idx="337">
                  <c:v>423936</c:v>
                </c:pt>
                <c:pt idx="338">
                  <c:v>450890</c:v>
                </c:pt>
                <c:pt idx="339">
                  <c:v>446304</c:v>
                </c:pt>
                <c:pt idx="340">
                  <c:v>523887</c:v>
                </c:pt>
                <c:pt idx="341">
                  <c:v>435638</c:v>
                </c:pt>
                <c:pt idx="342">
                  <c:v>426926</c:v>
                </c:pt>
                <c:pt idx="343">
                  <c:v>454313</c:v>
                </c:pt>
                <c:pt idx="344">
                  <c:v>456978</c:v>
                </c:pt>
                <c:pt idx="345">
                  <c:v>524270</c:v>
                </c:pt>
                <c:pt idx="346">
                  <c:v>439072</c:v>
                </c:pt>
                <c:pt idx="347">
                  <c:v>439909</c:v>
                </c:pt>
                <c:pt idx="348">
                  <c:v>457564</c:v>
                </c:pt>
                <c:pt idx="349">
                  <c:v>468447</c:v>
                </c:pt>
                <c:pt idx="350">
                  <c:v>521708</c:v>
                </c:pt>
                <c:pt idx="351">
                  <c:v>431639</c:v>
                </c:pt>
                <c:pt idx="352">
                  <c:v>441260</c:v>
                </c:pt>
                <c:pt idx="353">
                  <c:v>452836</c:v>
                </c:pt>
                <c:pt idx="354">
                  <c:v>470415</c:v>
                </c:pt>
                <c:pt idx="355">
                  <c:v>516375</c:v>
                </c:pt>
                <c:pt idx="356">
                  <c:v>431409</c:v>
                </c:pt>
                <c:pt idx="357">
                  <c:v>446864</c:v>
                </c:pt>
                <c:pt idx="358">
                  <c:v>441605</c:v>
                </c:pt>
                <c:pt idx="359">
                  <c:v>464773</c:v>
                </c:pt>
                <c:pt idx="360">
                  <c:v>516000</c:v>
                </c:pt>
                <c:pt idx="361">
                  <c:v>428744</c:v>
                </c:pt>
                <c:pt idx="362">
                  <c:v>446917</c:v>
                </c:pt>
                <c:pt idx="363">
                  <c:v>444273</c:v>
                </c:pt>
                <c:pt idx="364">
                  <c:v>474919</c:v>
                </c:pt>
                <c:pt idx="365">
                  <c:v>507666</c:v>
                </c:pt>
                <c:pt idx="366">
                  <c:v>414209</c:v>
                </c:pt>
                <c:pt idx="367">
                  <c:v>437710</c:v>
                </c:pt>
                <c:pt idx="368">
                  <c:v>431893</c:v>
                </c:pt>
                <c:pt idx="369">
                  <c:v>467154</c:v>
                </c:pt>
                <c:pt idx="370">
                  <c:v>512834</c:v>
                </c:pt>
                <c:pt idx="371">
                  <c:v>441373</c:v>
                </c:pt>
                <c:pt idx="372">
                  <c:v>457734</c:v>
                </c:pt>
                <c:pt idx="373">
                  <c:v>449207</c:v>
                </c:pt>
                <c:pt idx="374">
                  <c:v>481604</c:v>
                </c:pt>
                <c:pt idx="375">
                  <c:v>511796</c:v>
                </c:pt>
                <c:pt idx="376">
                  <c:v>442740</c:v>
                </c:pt>
                <c:pt idx="377">
                  <c:v>461103</c:v>
                </c:pt>
                <c:pt idx="378">
                  <c:v>427713</c:v>
                </c:pt>
                <c:pt idx="379">
                  <c:v>476826</c:v>
                </c:pt>
                <c:pt idx="380">
                  <c:v>505432</c:v>
                </c:pt>
                <c:pt idx="381">
                  <c:v>438264</c:v>
                </c:pt>
                <c:pt idx="382">
                  <c:v>458679</c:v>
                </c:pt>
                <c:pt idx="383">
                  <c:v>444988</c:v>
                </c:pt>
                <c:pt idx="384">
                  <c:v>485086</c:v>
                </c:pt>
                <c:pt idx="385">
                  <c:v>505446</c:v>
                </c:pt>
                <c:pt idx="386">
                  <c:v>435491</c:v>
                </c:pt>
                <c:pt idx="387">
                  <c:v>455085</c:v>
                </c:pt>
                <c:pt idx="388">
                  <c:v>445816</c:v>
                </c:pt>
                <c:pt idx="389">
                  <c:v>477227</c:v>
                </c:pt>
                <c:pt idx="390">
                  <c:v>509025</c:v>
                </c:pt>
                <c:pt idx="391">
                  <c:v>427203</c:v>
                </c:pt>
                <c:pt idx="392">
                  <c:v>456435</c:v>
                </c:pt>
                <c:pt idx="393">
                  <c:v>426820</c:v>
                </c:pt>
                <c:pt idx="394">
                  <c:v>489531</c:v>
                </c:pt>
                <c:pt idx="395">
                  <c:v>493833</c:v>
                </c:pt>
                <c:pt idx="396">
                  <c:v>421419</c:v>
                </c:pt>
                <c:pt idx="397">
                  <c:v>455619</c:v>
                </c:pt>
                <c:pt idx="398">
                  <c:v>417989</c:v>
                </c:pt>
                <c:pt idx="399">
                  <c:v>477024</c:v>
                </c:pt>
                <c:pt idx="400">
                  <c:v>502758</c:v>
                </c:pt>
                <c:pt idx="401">
                  <c:v>425418</c:v>
                </c:pt>
                <c:pt idx="402">
                  <c:v>451577</c:v>
                </c:pt>
                <c:pt idx="403">
                  <c:v>440710</c:v>
                </c:pt>
                <c:pt idx="404">
                  <c:v>492408</c:v>
                </c:pt>
                <c:pt idx="405">
                  <c:v>496325</c:v>
                </c:pt>
                <c:pt idx="406">
                  <c:v>437183</c:v>
                </c:pt>
                <c:pt idx="407">
                  <c:v>463191</c:v>
                </c:pt>
                <c:pt idx="408">
                  <c:v>438261</c:v>
                </c:pt>
                <c:pt idx="409">
                  <c:v>482830</c:v>
                </c:pt>
                <c:pt idx="410">
                  <c:v>504294</c:v>
                </c:pt>
                <c:pt idx="411">
                  <c:v>434063</c:v>
                </c:pt>
                <c:pt idx="412">
                  <c:v>448455</c:v>
                </c:pt>
                <c:pt idx="413">
                  <c:v>444600</c:v>
                </c:pt>
                <c:pt idx="414">
                  <c:v>469307</c:v>
                </c:pt>
                <c:pt idx="415">
                  <c:v>517537</c:v>
                </c:pt>
                <c:pt idx="416">
                  <c:v>429502</c:v>
                </c:pt>
                <c:pt idx="417">
                  <c:v>432876</c:v>
                </c:pt>
                <c:pt idx="418">
                  <c:v>451594</c:v>
                </c:pt>
                <c:pt idx="419">
                  <c:v>453796</c:v>
                </c:pt>
                <c:pt idx="420">
                  <c:v>524601</c:v>
                </c:pt>
                <c:pt idx="421">
                  <c:v>447389</c:v>
                </c:pt>
                <c:pt idx="422">
                  <c:v>447735</c:v>
                </c:pt>
                <c:pt idx="423">
                  <c:v>464228</c:v>
                </c:pt>
                <c:pt idx="424">
                  <c:v>474255</c:v>
                </c:pt>
                <c:pt idx="425">
                  <c:v>518738</c:v>
                </c:pt>
                <c:pt idx="426">
                  <c:v>440043</c:v>
                </c:pt>
                <c:pt idx="427">
                  <c:v>452536</c:v>
                </c:pt>
                <c:pt idx="428">
                  <c:v>451735</c:v>
                </c:pt>
                <c:pt idx="429">
                  <c:v>474632</c:v>
                </c:pt>
                <c:pt idx="430">
                  <c:v>511823</c:v>
                </c:pt>
                <c:pt idx="431">
                  <c:v>420874</c:v>
                </c:pt>
                <c:pt idx="432">
                  <c:v>433878</c:v>
                </c:pt>
                <c:pt idx="433">
                  <c:v>436638</c:v>
                </c:pt>
                <c:pt idx="434">
                  <c:v>463653</c:v>
                </c:pt>
                <c:pt idx="435">
                  <c:v>518643</c:v>
                </c:pt>
                <c:pt idx="436">
                  <c:v>440044</c:v>
                </c:pt>
                <c:pt idx="437">
                  <c:v>452682</c:v>
                </c:pt>
                <c:pt idx="438">
                  <c:v>435261</c:v>
                </c:pt>
                <c:pt idx="439">
                  <c:v>468170</c:v>
                </c:pt>
                <c:pt idx="440">
                  <c:v>509307</c:v>
                </c:pt>
                <c:pt idx="441">
                  <c:v>420303</c:v>
                </c:pt>
                <c:pt idx="442">
                  <c:v>443448</c:v>
                </c:pt>
                <c:pt idx="443">
                  <c:v>432829</c:v>
                </c:pt>
                <c:pt idx="444">
                  <c:v>470533</c:v>
                </c:pt>
                <c:pt idx="445">
                  <c:v>509285</c:v>
                </c:pt>
                <c:pt idx="446">
                  <c:v>419892</c:v>
                </c:pt>
                <c:pt idx="447">
                  <c:v>439163</c:v>
                </c:pt>
                <c:pt idx="448">
                  <c:v>434725</c:v>
                </c:pt>
                <c:pt idx="449">
                  <c:v>464790</c:v>
                </c:pt>
                <c:pt idx="450">
                  <c:v>514489</c:v>
                </c:pt>
                <c:pt idx="451">
                  <c:v>434808</c:v>
                </c:pt>
                <c:pt idx="452">
                  <c:v>440555</c:v>
                </c:pt>
                <c:pt idx="453">
                  <c:v>447884</c:v>
                </c:pt>
                <c:pt idx="454">
                  <c:v>466372</c:v>
                </c:pt>
                <c:pt idx="455">
                  <c:v>518344</c:v>
                </c:pt>
                <c:pt idx="456">
                  <c:v>441108</c:v>
                </c:pt>
                <c:pt idx="457">
                  <c:v>450293</c:v>
                </c:pt>
                <c:pt idx="458">
                  <c:v>456190</c:v>
                </c:pt>
                <c:pt idx="459">
                  <c:v>471003</c:v>
                </c:pt>
                <c:pt idx="460">
                  <c:v>520420</c:v>
                </c:pt>
                <c:pt idx="461">
                  <c:v>440309</c:v>
                </c:pt>
                <c:pt idx="462">
                  <c:v>452130</c:v>
                </c:pt>
                <c:pt idx="463">
                  <c:v>452449</c:v>
                </c:pt>
                <c:pt idx="464">
                  <c:v>480169</c:v>
                </c:pt>
                <c:pt idx="465">
                  <c:v>507536</c:v>
                </c:pt>
                <c:pt idx="466">
                  <c:v>423650</c:v>
                </c:pt>
                <c:pt idx="467">
                  <c:v>447883</c:v>
                </c:pt>
                <c:pt idx="468">
                  <c:v>442091</c:v>
                </c:pt>
                <c:pt idx="469">
                  <c:v>485344</c:v>
                </c:pt>
                <c:pt idx="470">
                  <c:v>499791</c:v>
                </c:pt>
                <c:pt idx="471">
                  <c:v>432361</c:v>
                </c:pt>
                <c:pt idx="472">
                  <c:v>435725</c:v>
                </c:pt>
                <c:pt idx="473">
                  <c:v>527768</c:v>
                </c:pt>
                <c:pt idx="474">
                  <c:v>527259</c:v>
                </c:pt>
                <c:pt idx="475">
                  <c:v>527549</c:v>
                </c:pt>
                <c:pt idx="476">
                  <c:v>527883</c:v>
                </c:pt>
                <c:pt idx="477">
                  <c:v>527954</c:v>
                </c:pt>
                <c:pt idx="478">
                  <c:v>528207</c:v>
                </c:pt>
                <c:pt idx="479">
                  <c:v>296315</c:v>
                </c:pt>
                <c:pt idx="480">
                  <c:v>12437</c:v>
                </c:pt>
                <c:pt idx="481">
                  <c:v>9798</c:v>
                </c:pt>
                <c:pt idx="482">
                  <c:v>11619</c:v>
                </c:pt>
                <c:pt idx="483">
                  <c:v>11305</c:v>
                </c:pt>
                <c:pt idx="484">
                  <c:v>11601</c:v>
                </c:pt>
                <c:pt idx="485">
                  <c:v>10990</c:v>
                </c:pt>
                <c:pt idx="486">
                  <c:v>11084</c:v>
                </c:pt>
                <c:pt idx="487">
                  <c:v>5118</c:v>
                </c:pt>
                <c:pt idx="488">
                  <c:v>11088</c:v>
                </c:pt>
                <c:pt idx="489">
                  <c:v>11590</c:v>
                </c:pt>
                <c:pt idx="490">
                  <c:v>11143</c:v>
                </c:pt>
                <c:pt idx="491">
                  <c:v>11115</c:v>
                </c:pt>
                <c:pt idx="492">
                  <c:v>10571</c:v>
                </c:pt>
                <c:pt idx="493">
                  <c:v>11272</c:v>
                </c:pt>
                <c:pt idx="494">
                  <c:v>10947</c:v>
                </c:pt>
                <c:pt idx="495">
                  <c:v>10759</c:v>
                </c:pt>
                <c:pt idx="496">
                  <c:v>9704</c:v>
                </c:pt>
                <c:pt idx="497">
                  <c:v>10962</c:v>
                </c:pt>
                <c:pt idx="498">
                  <c:v>5847</c:v>
                </c:pt>
                <c:pt idx="499">
                  <c:v>11013</c:v>
                </c:pt>
                <c:pt idx="500">
                  <c:v>10505</c:v>
                </c:pt>
                <c:pt idx="501">
                  <c:v>11216</c:v>
                </c:pt>
                <c:pt idx="502">
                  <c:v>10822</c:v>
                </c:pt>
                <c:pt idx="503">
                  <c:v>11784</c:v>
                </c:pt>
                <c:pt idx="504">
                  <c:v>11447</c:v>
                </c:pt>
                <c:pt idx="505">
                  <c:v>44959</c:v>
                </c:pt>
                <c:pt idx="506">
                  <c:v>10827</c:v>
                </c:pt>
              </c:numCache>
            </c:numRef>
          </c:val>
          <c:smooth val="0"/>
          <c:extLst>
            <c:ext xmlns:c16="http://schemas.microsoft.com/office/drawing/2014/chart" uri="{C3380CC4-5D6E-409C-BE32-E72D297353CC}">
              <c16:uniqueId val="{00000000-68DB-4982-9479-EDF4D5910D06}"/>
            </c:ext>
          </c:extLst>
        </c:ser>
        <c:dLbls>
          <c:showLegendKey val="0"/>
          <c:showVal val="0"/>
          <c:showCatName val="0"/>
          <c:showSerName val="0"/>
          <c:showPercent val="0"/>
          <c:showBubbleSize val="0"/>
        </c:dLbls>
        <c:smooth val="0"/>
        <c:axId val="667369992"/>
        <c:axId val="667371960"/>
      </c:lineChart>
      <c:catAx>
        <c:axId val="66736999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(µs)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67371960"/>
        <c:crosses val="autoZero"/>
        <c:auto val="1"/>
        <c:lblAlgn val="ctr"/>
        <c:lblOffset val="100"/>
        <c:noMultiLvlLbl val="0"/>
      </c:catAx>
      <c:valAx>
        <c:axId val="6673719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673699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Crossbar Packets Processed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xbar_packets!$B$1:$B$507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2272586</c:v>
                </c:pt>
                <c:pt idx="480">
                  <c:v>4744737</c:v>
                </c:pt>
                <c:pt idx="481">
                  <c:v>5021677</c:v>
                </c:pt>
                <c:pt idx="482">
                  <c:v>4909210</c:v>
                </c:pt>
                <c:pt idx="483">
                  <c:v>4897093</c:v>
                </c:pt>
                <c:pt idx="484">
                  <c:v>4789456</c:v>
                </c:pt>
                <c:pt idx="485">
                  <c:v>4488674</c:v>
                </c:pt>
                <c:pt idx="486">
                  <c:v>4838106</c:v>
                </c:pt>
                <c:pt idx="487">
                  <c:v>5071886</c:v>
                </c:pt>
                <c:pt idx="488">
                  <c:v>5091167</c:v>
                </c:pt>
                <c:pt idx="489">
                  <c:v>4775928</c:v>
                </c:pt>
                <c:pt idx="490">
                  <c:v>5046323</c:v>
                </c:pt>
                <c:pt idx="491">
                  <c:v>5101324</c:v>
                </c:pt>
                <c:pt idx="492">
                  <c:v>5003595</c:v>
                </c:pt>
                <c:pt idx="493">
                  <c:v>4865071</c:v>
                </c:pt>
                <c:pt idx="494">
                  <c:v>4873280</c:v>
                </c:pt>
                <c:pt idx="495">
                  <c:v>4598732</c:v>
                </c:pt>
                <c:pt idx="496">
                  <c:v>4697264</c:v>
                </c:pt>
                <c:pt idx="497">
                  <c:v>4891934</c:v>
                </c:pt>
                <c:pt idx="498">
                  <c:v>5107945</c:v>
                </c:pt>
                <c:pt idx="499">
                  <c:v>5090219</c:v>
                </c:pt>
                <c:pt idx="500">
                  <c:v>4776652</c:v>
                </c:pt>
                <c:pt idx="501">
                  <c:v>5048588</c:v>
                </c:pt>
                <c:pt idx="502">
                  <c:v>5099025</c:v>
                </c:pt>
                <c:pt idx="503">
                  <c:v>4995166</c:v>
                </c:pt>
                <c:pt idx="504">
                  <c:v>4861193</c:v>
                </c:pt>
                <c:pt idx="505">
                  <c:v>3593962</c:v>
                </c:pt>
                <c:pt idx="506">
                  <c:v>0</c:v>
                </c:pt>
              </c:numCache>
            </c:numRef>
          </c:val>
          <c:smooth val="0"/>
          <c:extLst>
            <c:ext xmlns:c16="http://schemas.microsoft.com/office/drawing/2014/chart" uri="{C3380CC4-5D6E-409C-BE32-E72D297353CC}">
              <c16:uniqueId val="{00000000-86C8-424D-98E6-B34042CCD5B8}"/>
            </c:ext>
          </c:extLst>
        </c:ser>
        <c:dLbls>
          <c:showLegendKey val="0"/>
          <c:showVal val="0"/>
          <c:showCatName val="0"/>
          <c:showSerName val="0"/>
          <c:showPercent val="0"/>
          <c:showBubbleSize val="0"/>
        </c:dLbls>
        <c:smooth val="0"/>
        <c:axId val="598569536"/>
        <c:axId val="598575440"/>
      </c:lineChart>
      <c:catAx>
        <c:axId val="59856953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(µs)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8575440"/>
        <c:crosses val="autoZero"/>
        <c:auto val="1"/>
        <c:lblAlgn val="ctr"/>
        <c:lblOffset val="100"/>
        <c:noMultiLvlLbl val="0"/>
      </c:catAx>
      <c:valAx>
        <c:axId val="59857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85695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L1$ Misses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l1_misses!$B$1:$B$507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7985</c:v>
                </c:pt>
                <c:pt idx="480">
                  <c:v>15174</c:v>
                </c:pt>
                <c:pt idx="481">
                  <c:v>18516</c:v>
                </c:pt>
                <c:pt idx="482">
                  <c:v>17381</c:v>
                </c:pt>
                <c:pt idx="483">
                  <c:v>16708</c:v>
                </c:pt>
                <c:pt idx="484">
                  <c:v>18027</c:v>
                </c:pt>
                <c:pt idx="485">
                  <c:v>14757</c:v>
                </c:pt>
                <c:pt idx="486">
                  <c:v>16083</c:v>
                </c:pt>
                <c:pt idx="487">
                  <c:v>18543</c:v>
                </c:pt>
                <c:pt idx="488">
                  <c:v>18061</c:v>
                </c:pt>
                <c:pt idx="489">
                  <c:v>15702</c:v>
                </c:pt>
                <c:pt idx="490">
                  <c:v>18528</c:v>
                </c:pt>
                <c:pt idx="491">
                  <c:v>18162</c:v>
                </c:pt>
                <c:pt idx="492">
                  <c:v>16261</c:v>
                </c:pt>
                <c:pt idx="493">
                  <c:v>18072</c:v>
                </c:pt>
                <c:pt idx="494">
                  <c:v>15656</c:v>
                </c:pt>
                <c:pt idx="495">
                  <c:v>16057</c:v>
                </c:pt>
                <c:pt idx="496">
                  <c:v>17311</c:v>
                </c:pt>
                <c:pt idx="497">
                  <c:v>16866</c:v>
                </c:pt>
                <c:pt idx="498">
                  <c:v>16112</c:v>
                </c:pt>
                <c:pt idx="499">
                  <c:v>19030</c:v>
                </c:pt>
                <c:pt idx="500">
                  <c:v>17090</c:v>
                </c:pt>
                <c:pt idx="501">
                  <c:v>16987</c:v>
                </c:pt>
                <c:pt idx="502">
                  <c:v>19103</c:v>
                </c:pt>
                <c:pt idx="503">
                  <c:v>16417</c:v>
                </c:pt>
                <c:pt idx="504">
                  <c:v>16986</c:v>
                </c:pt>
                <c:pt idx="505">
                  <c:v>12655</c:v>
                </c:pt>
                <c:pt idx="506">
                  <c:v>0</c:v>
                </c:pt>
              </c:numCache>
            </c:numRef>
          </c:val>
          <c:smooth val="0"/>
          <c:extLst>
            <c:ext xmlns:c16="http://schemas.microsoft.com/office/drawing/2014/chart" uri="{C3380CC4-5D6E-409C-BE32-E72D297353CC}">
              <c16:uniqueId val="{00000000-30FD-4708-8895-3A26D46C56B7}"/>
            </c:ext>
          </c:extLst>
        </c:ser>
        <c:ser>
          <c:idx val="1"/>
          <c:order val="1"/>
          <c:spPr>
            <a:ln w="28575" cap="rnd">
              <a:solidFill>
                <a:schemeClr val="accent2"/>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l1_misses!$C$1:$C$507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7993</c:v>
                </c:pt>
                <c:pt idx="480">
                  <c:v>15146</c:v>
                </c:pt>
                <c:pt idx="481">
                  <c:v>18519</c:v>
                </c:pt>
                <c:pt idx="482">
                  <c:v>17410</c:v>
                </c:pt>
                <c:pt idx="483">
                  <c:v>16656</c:v>
                </c:pt>
                <c:pt idx="484">
                  <c:v>18038</c:v>
                </c:pt>
                <c:pt idx="485">
                  <c:v>14780</c:v>
                </c:pt>
                <c:pt idx="486">
                  <c:v>16078</c:v>
                </c:pt>
                <c:pt idx="487">
                  <c:v>18536</c:v>
                </c:pt>
                <c:pt idx="488">
                  <c:v>18048</c:v>
                </c:pt>
                <c:pt idx="489">
                  <c:v>15634</c:v>
                </c:pt>
                <c:pt idx="490">
                  <c:v>18516</c:v>
                </c:pt>
                <c:pt idx="491">
                  <c:v>18216</c:v>
                </c:pt>
                <c:pt idx="492">
                  <c:v>16274</c:v>
                </c:pt>
                <c:pt idx="493">
                  <c:v>18048</c:v>
                </c:pt>
                <c:pt idx="494">
                  <c:v>15656</c:v>
                </c:pt>
                <c:pt idx="495">
                  <c:v>16092</c:v>
                </c:pt>
                <c:pt idx="496">
                  <c:v>17439</c:v>
                </c:pt>
                <c:pt idx="497">
                  <c:v>16739</c:v>
                </c:pt>
                <c:pt idx="498">
                  <c:v>16159</c:v>
                </c:pt>
                <c:pt idx="499">
                  <c:v>19070</c:v>
                </c:pt>
                <c:pt idx="500">
                  <c:v>17096</c:v>
                </c:pt>
                <c:pt idx="501">
                  <c:v>16955</c:v>
                </c:pt>
                <c:pt idx="502">
                  <c:v>19113</c:v>
                </c:pt>
                <c:pt idx="503">
                  <c:v>16339</c:v>
                </c:pt>
                <c:pt idx="504">
                  <c:v>17018</c:v>
                </c:pt>
                <c:pt idx="505">
                  <c:v>12664</c:v>
                </c:pt>
                <c:pt idx="506">
                  <c:v>0</c:v>
                </c:pt>
              </c:numCache>
            </c:numRef>
          </c:val>
          <c:smooth val="0"/>
          <c:extLst>
            <c:ext xmlns:c16="http://schemas.microsoft.com/office/drawing/2014/chart" uri="{C3380CC4-5D6E-409C-BE32-E72D297353CC}">
              <c16:uniqueId val="{00000001-30FD-4708-8895-3A26D46C56B7}"/>
            </c:ext>
          </c:extLst>
        </c:ser>
        <c:ser>
          <c:idx val="2"/>
          <c:order val="2"/>
          <c:spPr>
            <a:ln w="28575" cap="rnd">
              <a:solidFill>
                <a:schemeClr val="accent3"/>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l1_misses!$D$1:$D$507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7991</c:v>
                </c:pt>
                <c:pt idx="480">
                  <c:v>15118</c:v>
                </c:pt>
                <c:pt idx="481">
                  <c:v>18433</c:v>
                </c:pt>
                <c:pt idx="482">
                  <c:v>17391</c:v>
                </c:pt>
                <c:pt idx="483">
                  <c:v>16717</c:v>
                </c:pt>
                <c:pt idx="484">
                  <c:v>17805</c:v>
                </c:pt>
                <c:pt idx="485">
                  <c:v>12840</c:v>
                </c:pt>
                <c:pt idx="486">
                  <c:v>16079</c:v>
                </c:pt>
                <c:pt idx="487">
                  <c:v>18428</c:v>
                </c:pt>
                <c:pt idx="488">
                  <c:v>17921</c:v>
                </c:pt>
                <c:pt idx="489">
                  <c:v>15472</c:v>
                </c:pt>
                <c:pt idx="490">
                  <c:v>18486</c:v>
                </c:pt>
                <c:pt idx="491">
                  <c:v>18170</c:v>
                </c:pt>
                <c:pt idx="492">
                  <c:v>14795</c:v>
                </c:pt>
                <c:pt idx="493">
                  <c:v>17941</c:v>
                </c:pt>
                <c:pt idx="494">
                  <c:v>15682</c:v>
                </c:pt>
                <c:pt idx="495">
                  <c:v>16003</c:v>
                </c:pt>
                <c:pt idx="496">
                  <c:v>17425</c:v>
                </c:pt>
                <c:pt idx="497">
                  <c:v>16695</c:v>
                </c:pt>
                <c:pt idx="498">
                  <c:v>16175</c:v>
                </c:pt>
                <c:pt idx="499">
                  <c:v>17833</c:v>
                </c:pt>
                <c:pt idx="500">
                  <c:v>16212</c:v>
                </c:pt>
                <c:pt idx="501">
                  <c:v>16843</c:v>
                </c:pt>
                <c:pt idx="502">
                  <c:v>19162</c:v>
                </c:pt>
                <c:pt idx="503">
                  <c:v>16041</c:v>
                </c:pt>
                <c:pt idx="504">
                  <c:v>17024</c:v>
                </c:pt>
                <c:pt idx="505">
                  <c:v>12672</c:v>
                </c:pt>
                <c:pt idx="506">
                  <c:v>0</c:v>
                </c:pt>
              </c:numCache>
            </c:numRef>
          </c:val>
          <c:smooth val="0"/>
          <c:extLst>
            <c:ext xmlns:c16="http://schemas.microsoft.com/office/drawing/2014/chart" uri="{C3380CC4-5D6E-409C-BE32-E72D297353CC}">
              <c16:uniqueId val="{00000002-30FD-4708-8895-3A26D46C56B7}"/>
            </c:ext>
          </c:extLst>
        </c:ser>
        <c:ser>
          <c:idx val="3"/>
          <c:order val="3"/>
          <c:spPr>
            <a:ln w="28575" cap="rnd">
              <a:solidFill>
                <a:schemeClr val="accent4"/>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l1_misses!$E$1:$E$507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7987</c:v>
                </c:pt>
                <c:pt idx="480">
                  <c:v>15117</c:v>
                </c:pt>
                <c:pt idx="481">
                  <c:v>18724</c:v>
                </c:pt>
                <c:pt idx="482">
                  <c:v>17385</c:v>
                </c:pt>
                <c:pt idx="483">
                  <c:v>16708</c:v>
                </c:pt>
                <c:pt idx="484">
                  <c:v>17686</c:v>
                </c:pt>
                <c:pt idx="485">
                  <c:v>13546</c:v>
                </c:pt>
                <c:pt idx="486">
                  <c:v>16057</c:v>
                </c:pt>
                <c:pt idx="487">
                  <c:v>18700</c:v>
                </c:pt>
                <c:pt idx="488">
                  <c:v>18327</c:v>
                </c:pt>
                <c:pt idx="489">
                  <c:v>15674</c:v>
                </c:pt>
                <c:pt idx="490">
                  <c:v>18538</c:v>
                </c:pt>
                <c:pt idx="491">
                  <c:v>18129</c:v>
                </c:pt>
                <c:pt idx="492">
                  <c:v>16919</c:v>
                </c:pt>
                <c:pt idx="493">
                  <c:v>18354</c:v>
                </c:pt>
                <c:pt idx="494">
                  <c:v>15647</c:v>
                </c:pt>
                <c:pt idx="495">
                  <c:v>16292</c:v>
                </c:pt>
                <c:pt idx="496">
                  <c:v>17415</c:v>
                </c:pt>
                <c:pt idx="497">
                  <c:v>16733</c:v>
                </c:pt>
                <c:pt idx="498">
                  <c:v>16126</c:v>
                </c:pt>
                <c:pt idx="499">
                  <c:v>18956</c:v>
                </c:pt>
                <c:pt idx="500">
                  <c:v>15645</c:v>
                </c:pt>
                <c:pt idx="501">
                  <c:v>17168</c:v>
                </c:pt>
                <c:pt idx="502">
                  <c:v>19099</c:v>
                </c:pt>
                <c:pt idx="503">
                  <c:v>16808</c:v>
                </c:pt>
                <c:pt idx="504">
                  <c:v>16835</c:v>
                </c:pt>
                <c:pt idx="505">
                  <c:v>12669</c:v>
                </c:pt>
                <c:pt idx="506">
                  <c:v>0</c:v>
                </c:pt>
              </c:numCache>
            </c:numRef>
          </c:val>
          <c:smooth val="0"/>
          <c:extLst>
            <c:ext xmlns:c16="http://schemas.microsoft.com/office/drawing/2014/chart" uri="{C3380CC4-5D6E-409C-BE32-E72D297353CC}">
              <c16:uniqueId val="{00000003-30FD-4708-8895-3A26D46C56B7}"/>
            </c:ext>
          </c:extLst>
        </c:ser>
        <c:ser>
          <c:idx val="4"/>
          <c:order val="4"/>
          <c:spPr>
            <a:ln w="28575" cap="rnd">
              <a:solidFill>
                <a:schemeClr val="accent5"/>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l1_misses!$F$1:$F$507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8001</c:v>
                </c:pt>
                <c:pt idx="480">
                  <c:v>15130</c:v>
                </c:pt>
                <c:pt idx="481">
                  <c:v>18731</c:v>
                </c:pt>
                <c:pt idx="482">
                  <c:v>17381</c:v>
                </c:pt>
                <c:pt idx="483">
                  <c:v>16701</c:v>
                </c:pt>
                <c:pt idx="484">
                  <c:v>17680</c:v>
                </c:pt>
                <c:pt idx="485">
                  <c:v>13531</c:v>
                </c:pt>
                <c:pt idx="486">
                  <c:v>16054</c:v>
                </c:pt>
                <c:pt idx="487">
                  <c:v>18665</c:v>
                </c:pt>
                <c:pt idx="488">
                  <c:v>18276</c:v>
                </c:pt>
                <c:pt idx="489">
                  <c:v>15682</c:v>
                </c:pt>
                <c:pt idx="490">
                  <c:v>18533</c:v>
                </c:pt>
                <c:pt idx="491">
                  <c:v>18168</c:v>
                </c:pt>
                <c:pt idx="492">
                  <c:v>16920</c:v>
                </c:pt>
                <c:pt idx="493">
                  <c:v>18347</c:v>
                </c:pt>
                <c:pt idx="494">
                  <c:v>15665</c:v>
                </c:pt>
                <c:pt idx="495">
                  <c:v>16253</c:v>
                </c:pt>
                <c:pt idx="496">
                  <c:v>17451</c:v>
                </c:pt>
                <c:pt idx="497">
                  <c:v>16780</c:v>
                </c:pt>
                <c:pt idx="498">
                  <c:v>16167</c:v>
                </c:pt>
                <c:pt idx="499">
                  <c:v>18960</c:v>
                </c:pt>
                <c:pt idx="500">
                  <c:v>15640</c:v>
                </c:pt>
                <c:pt idx="501">
                  <c:v>17167</c:v>
                </c:pt>
                <c:pt idx="502">
                  <c:v>19126</c:v>
                </c:pt>
                <c:pt idx="503">
                  <c:v>16597</c:v>
                </c:pt>
                <c:pt idx="504">
                  <c:v>17058</c:v>
                </c:pt>
                <c:pt idx="505">
                  <c:v>12663</c:v>
                </c:pt>
                <c:pt idx="506">
                  <c:v>0</c:v>
                </c:pt>
              </c:numCache>
            </c:numRef>
          </c:val>
          <c:smooth val="0"/>
          <c:extLst>
            <c:ext xmlns:c16="http://schemas.microsoft.com/office/drawing/2014/chart" uri="{C3380CC4-5D6E-409C-BE32-E72D297353CC}">
              <c16:uniqueId val="{00000004-30FD-4708-8895-3A26D46C56B7}"/>
            </c:ext>
          </c:extLst>
        </c:ser>
        <c:ser>
          <c:idx val="5"/>
          <c:order val="5"/>
          <c:spPr>
            <a:ln w="28575" cap="rnd">
              <a:solidFill>
                <a:schemeClr val="accent6"/>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l1_misses!$G$1:$G$507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7883</c:v>
                </c:pt>
                <c:pt idx="480">
                  <c:v>14953</c:v>
                </c:pt>
                <c:pt idx="481">
                  <c:v>18717</c:v>
                </c:pt>
                <c:pt idx="482">
                  <c:v>17386</c:v>
                </c:pt>
                <c:pt idx="483">
                  <c:v>15136</c:v>
                </c:pt>
                <c:pt idx="484">
                  <c:v>17586</c:v>
                </c:pt>
                <c:pt idx="485">
                  <c:v>13588</c:v>
                </c:pt>
                <c:pt idx="486">
                  <c:v>16054</c:v>
                </c:pt>
                <c:pt idx="487">
                  <c:v>18631</c:v>
                </c:pt>
                <c:pt idx="488">
                  <c:v>18233</c:v>
                </c:pt>
                <c:pt idx="489">
                  <c:v>15663</c:v>
                </c:pt>
                <c:pt idx="490">
                  <c:v>17896</c:v>
                </c:pt>
                <c:pt idx="491">
                  <c:v>16615</c:v>
                </c:pt>
                <c:pt idx="492">
                  <c:v>16824</c:v>
                </c:pt>
                <c:pt idx="493">
                  <c:v>18320</c:v>
                </c:pt>
                <c:pt idx="494">
                  <c:v>15522</c:v>
                </c:pt>
                <c:pt idx="495">
                  <c:v>16111</c:v>
                </c:pt>
                <c:pt idx="496">
                  <c:v>17355</c:v>
                </c:pt>
                <c:pt idx="497">
                  <c:v>16772</c:v>
                </c:pt>
                <c:pt idx="498">
                  <c:v>14614</c:v>
                </c:pt>
                <c:pt idx="499">
                  <c:v>18861</c:v>
                </c:pt>
                <c:pt idx="500">
                  <c:v>15639</c:v>
                </c:pt>
                <c:pt idx="501">
                  <c:v>17065</c:v>
                </c:pt>
                <c:pt idx="502">
                  <c:v>19130</c:v>
                </c:pt>
                <c:pt idx="503">
                  <c:v>16591</c:v>
                </c:pt>
                <c:pt idx="504">
                  <c:v>17044</c:v>
                </c:pt>
                <c:pt idx="505">
                  <c:v>11396</c:v>
                </c:pt>
                <c:pt idx="506">
                  <c:v>0</c:v>
                </c:pt>
              </c:numCache>
            </c:numRef>
          </c:val>
          <c:smooth val="0"/>
          <c:extLst>
            <c:ext xmlns:c16="http://schemas.microsoft.com/office/drawing/2014/chart" uri="{C3380CC4-5D6E-409C-BE32-E72D297353CC}">
              <c16:uniqueId val="{00000005-30FD-4708-8895-3A26D46C56B7}"/>
            </c:ext>
          </c:extLst>
        </c:ser>
        <c:ser>
          <c:idx val="6"/>
          <c:order val="6"/>
          <c:spPr>
            <a:ln w="28575" cap="rnd">
              <a:solidFill>
                <a:schemeClr val="accent1">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l1_misses!$H$1:$H$507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8183</c:v>
                </c:pt>
                <c:pt idx="480">
                  <c:v>15165</c:v>
                </c:pt>
                <c:pt idx="481">
                  <c:v>18729</c:v>
                </c:pt>
                <c:pt idx="482">
                  <c:v>17353</c:v>
                </c:pt>
                <c:pt idx="483">
                  <c:v>17076</c:v>
                </c:pt>
                <c:pt idx="484">
                  <c:v>18204</c:v>
                </c:pt>
                <c:pt idx="485">
                  <c:v>13542</c:v>
                </c:pt>
                <c:pt idx="486">
                  <c:v>16080</c:v>
                </c:pt>
                <c:pt idx="487">
                  <c:v>18909</c:v>
                </c:pt>
                <c:pt idx="488">
                  <c:v>18288</c:v>
                </c:pt>
                <c:pt idx="489">
                  <c:v>15660</c:v>
                </c:pt>
                <c:pt idx="490">
                  <c:v>18558</c:v>
                </c:pt>
                <c:pt idx="491">
                  <c:v>16570</c:v>
                </c:pt>
                <c:pt idx="492">
                  <c:v>17107</c:v>
                </c:pt>
                <c:pt idx="493">
                  <c:v>18338</c:v>
                </c:pt>
                <c:pt idx="494">
                  <c:v>15895</c:v>
                </c:pt>
                <c:pt idx="495">
                  <c:v>16282</c:v>
                </c:pt>
                <c:pt idx="496">
                  <c:v>16445</c:v>
                </c:pt>
                <c:pt idx="497">
                  <c:v>17731</c:v>
                </c:pt>
                <c:pt idx="498">
                  <c:v>16774</c:v>
                </c:pt>
                <c:pt idx="499">
                  <c:v>19227</c:v>
                </c:pt>
                <c:pt idx="500">
                  <c:v>15687</c:v>
                </c:pt>
                <c:pt idx="501">
                  <c:v>17389</c:v>
                </c:pt>
                <c:pt idx="502">
                  <c:v>19108</c:v>
                </c:pt>
                <c:pt idx="503">
                  <c:v>16763</c:v>
                </c:pt>
                <c:pt idx="504">
                  <c:v>16864</c:v>
                </c:pt>
                <c:pt idx="505">
                  <c:v>12620</c:v>
                </c:pt>
                <c:pt idx="506">
                  <c:v>0</c:v>
                </c:pt>
              </c:numCache>
            </c:numRef>
          </c:val>
          <c:smooth val="0"/>
          <c:extLst>
            <c:ext xmlns:c16="http://schemas.microsoft.com/office/drawing/2014/chart" uri="{C3380CC4-5D6E-409C-BE32-E72D297353CC}">
              <c16:uniqueId val="{00000006-30FD-4708-8895-3A26D46C56B7}"/>
            </c:ext>
          </c:extLst>
        </c:ser>
        <c:ser>
          <c:idx val="7"/>
          <c:order val="7"/>
          <c:spPr>
            <a:ln w="28575" cap="rnd">
              <a:solidFill>
                <a:schemeClr val="accent2">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l1_misses!$I$1:$I$507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8212</c:v>
                </c:pt>
                <c:pt idx="480">
                  <c:v>15092</c:v>
                </c:pt>
                <c:pt idx="481">
                  <c:v>18729</c:v>
                </c:pt>
                <c:pt idx="482">
                  <c:v>17385</c:v>
                </c:pt>
                <c:pt idx="483">
                  <c:v>17116</c:v>
                </c:pt>
                <c:pt idx="484">
                  <c:v>18205</c:v>
                </c:pt>
                <c:pt idx="485">
                  <c:v>13583</c:v>
                </c:pt>
                <c:pt idx="486">
                  <c:v>16097</c:v>
                </c:pt>
                <c:pt idx="487">
                  <c:v>18951</c:v>
                </c:pt>
                <c:pt idx="488">
                  <c:v>18298</c:v>
                </c:pt>
                <c:pt idx="489">
                  <c:v>15691</c:v>
                </c:pt>
                <c:pt idx="490">
                  <c:v>18536</c:v>
                </c:pt>
                <c:pt idx="491">
                  <c:v>16582</c:v>
                </c:pt>
                <c:pt idx="492">
                  <c:v>17118</c:v>
                </c:pt>
                <c:pt idx="493">
                  <c:v>18374</c:v>
                </c:pt>
                <c:pt idx="494">
                  <c:v>15850</c:v>
                </c:pt>
                <c:pt idx="495">
                  <c:v>16295</c:v>
                </c:pt>
                <c:pt idx="496">
                  <c:v>17438</c:v>
                </c:pt>
                <c:pt idx="497">
                  <c:v>16756</c:v>
                </c:pt>
                <c:pt idx="498">
                  <c:v>16779</c:v>
                </c:pt>
                <c:pt idx="499">
                  <c:v>19261</c:v>
                </c:pt>
                <c:pt idx="500">
                  <c:v>15644</c:v>
                </c:pt>
                <c:pt idx="501">
                  <c:v>17355</c:v>
                </c:pt>
                <c:pt idx="502">
                  <c:v>19123</c:v>
                </c:pt>
                <c:pt idx="503">
                  <c:v>16569</c:v>
                </c:pt>
                <c:pt idx="504">
                  <c:v>17001</c:v>
                </c:pt>
                <c:pt idx="505">
                  <c:v>12633</c:v>
                </c:pt>
                <c:pt idx="506">
                  <c:v>0</c:v>
                </c:pt>
              </c:numCache>
            </c:numRef>
          </c:val>
          <c:smooth val="0"/>
          <c:extLst>
            <c:ext xmlns:c16="http://schemas.microsoft.com/office/drawing/2014/chart" uri="{C3380CC4-5D6E-409C-BE32-E72D297353CC}">
              <c16:uniqueId val="{00000007-30FD-4708-8895-3A26D46C56B7}"/>
            </c:ext>
          </c:extLst>
        </c:ser>
        <c:ser>
          <c:idx val="8"/>
          <c:order val="8"/>
          <c:spPr>
            <a:ln w="28575" cap="rnd">
              <a:solidFill>
                <a:schemeClr val="accent3">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l1_misses!$J$1:$J$507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8216</c:v>
                </c:pt>
                <c:pt idx="480">
                  <c:v>15154</c:v>
                </c:pt>
                <c:pt idx="481">
                  <c:v>18323</c:v>
                </c:pt>
                <c:pt idx="482">
                  <c:v>15649</c:v>
                </c:pt>
                <c:pt idx="483">
                  <c:v>17002</c:v>
                </c:pt>
                <c:pt idx="484">
                  <c:v>18207</c:v>
                </c:pt>
                <c:pt idx="485">
                  <c:v>13433</c:v>
                </c:pt>
                <c:pt idx="486">
                  <c:v>15888</c:v>
                </c:pt>
                <c:pt idx="487">
                  <c:v>18918</c:v>
                </c:pt>
                <c:pt idx="488">
                  <c:v>18279</c:v>
                </c:pt>
                <c:pt idx="489">
                  <c:v>14105</c:v>
                </c:pt>
                <c:pt idx="490">
                  <c:v>18465</c:v>
                </c:pt>
                <c:pt idx="491">
                  <c:v>16584</c:v>
                </c:pt>
                <c:pt idx="492">
                  <c:v>16997</c:v>
                </c:pt>
                <c:pt idx="493">
                  <c:v>18328</c:v>
                </c:pt>
                <c:pt idx="494">
                  <c:v>15880</c:v>
                </c:pt>
                <c:pt idx="495">
                  <c:v>16261</c:v>
                </c:pt>
                <c:pt idx="496">
                  <c:v>15323</c:v>
                </c:pt>
                <c:pt idx="497">
                  <c:v>16752</c:v>
                </c:pt>
                <c:pt idx="498">
                  <c:v>16673</c:v>
                </c:pt>
                <c:pt idx="499">
                  <c:v>19240</c:v>
                </c:pt>
                <c:pt idx="500">
                  <c:v>15367</c:v>
                </c:pt>
                <c:pt idx="501">
                  <c:v>17374</c:v>
                </c:pt>
                <c:pt idx="502">
                  <c:v>19101</c:v>
                </c:pt>
                <c:pt idx="503">
                  <c:v>16552</c:v>
                </c:pt>
                <c:pt idx="504">
                  <c:v>15477</c:v>
                </c:pt>
                <c:pt idx="505">
                  <c:v>12566</c:v>
                </c:pt>
                <c:pt idx="506">
                  <c:v>0</c:v>
                </c:pt>
              </c:numCache>
            </c:numRef>
          </c:val>
          <c:smooth val="0"/>
          <c:extLst>
            <c:ext xmlns:c16="http://schemas.microsoft.com/office/drawing/2014/chart" uri="{C3380CC4-5D6E-409C-BE32-E72D297353CC}">
              <c16:uniqueId val="{00000008-30FD-4708-8895-3A26D46C56B7}"/>
            </c:ext>
          </c:extLst>
        </c:ser>
        <c:ser>
          <c:idx val="9"/>
          <c:order val="9"/>
          <c:spPr>
            <a:ln w="28575" cap="rnd">
              <a:solidFill>
                <a:schemeClr val="accent4">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l1_misses!$K$1:$K$507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8227</c:v>
                </c:pt>
                <c:pt idx="480">
                  <c:v>15106</c:v>
                </c:pt>
                <c:pt idx="481">
                  <c:v>18833</c:v>
                </c:pt>
                <c:pt idx="482">
                  <c:v>15714</c:v>
                </c:pt>
                <c:pt idx="483">
                  <c:v>17317</c:v>
                </c:pt>
                <c:pt idx="484">
                  <c:v>18209</c:v>
                </c:pt>
                <c:pt idx="485">
                  <c:v>13805</c:v>
                </c:pt>
                <c:pt idx="486">
                  <c:v>16034</c:v>
                </c:pt>
                <c:pt idx="487">
                  <c:v>18953</c:v>
                </c:pt>
                <c:pt idx="488">
                  <c:v>18235</c:v>
                </c:pt>
                <c:pt idx="489">
                  <c:v>16291</c:v>
                </c:pt>
                <c:pt idx="490">
                  <c:v>18812</c:v>
                </c:pt>
                <c:pt idx="491">
                  <c:v>16599</c:v>
                </c:pt>
                <c:pt idx="492">
                  <c:v>17315</c:v>
                </c:pt>
                <c:pt idx="493">
                  <c:v>18342</c:v>
                </c:pt>
                <c:pt idx="494">
                  <c:v>15896</c:v>
                </c:pt>
                <c:pt idx="495">
                  <c:v>16319</c:v>
                </c:pt>
                <c:pt idx="496">
                  <c:v>15672</c:v>
                </c:pt>
                <c:pt idx="497">
                  <c:v>16990</c:v>
                </c:pt>
                <c:pt idx="498">
                  <c:v>16962</c:v>
                </c:pt>
                <c:pt idx="499">
                  <c:v>19264</c:v>
                </c:pt>
                <c:pt idx="500">
                  <c:v>15861</c:v>
                </c:pt>
                <c:pt idx="501">
                  <c:v>17357</c:v>
                </c:pt>
                <c:pt idx="502">
                  <c:v>19107</c:v>
                </c:pt>
                <c:pt idx="503">
                  <c:v>16348</c:v>
                </c:pt>
                <c:pt idx="504">
                  <c:v>17909</c:v>
                </c:pt>
                <c:pt idx="505">
                  <c:v>12902</c:v>
                </c:pt>
                <c:pt idx="506">
                  <c:v>0</c:v>
                </c:pt>
              </c:numCache>
            </c:numRef>
          </c:val>
          <c:smooth val="0"/>
          <c:extLst>
            <c:ext xmlns:c16="http://schemas.microsoft.com/office/drawing/2014/chart" uri="{C3380CC4-5D6E-409C-BE32-E72D297353CC}">
              <c16:uniqueId val="{00000009-30FD-4708-8895-3A26D46C56B7}"/>
            </c:ext>
          </c:extLst>
        </c:ser>
        <c:ser>
          <c:idx val="10"/>
          <c:order val="10"/>
          <c:spPr>
            <a:ln w="28575" cap="rnd">
              <a:solidFill>
                <a:schemeClr val="accent5">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l1_misses!$L$1:$L$507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8220</c:v>
                </c:pt>
                <c:pt idx="480">
                  <c:v>15158</c:v>
                </c:pt>
                <c:pt idx="481">
                  <c:v>18822</c:v>
                </c:pt>
                <c:pt idx="482">
                  <c:v>15818</c:v>
                </c:pt>
                <c:pt idx="483">
                  <c:v>17329</c:v>
                </c:pt>
                <c:pt idx="484">
                  <c:v>18205</c:v>
                </c:pt>
                <c:pt idx="485">
                  <c:v>13803</c:v>
                </c:pt>
                <c:pt idx="486">
                  <c:v>16074</c:v>
                </c:pt>
                <c:pt idx="487">
                  <c:v>18932</c:v>
                </c:pt>
                <c:pt idx="488">
                  <c:v>18294</c:v>
                </c:pt>
                <c:pt idx="489">
                  <c:v>16282</c:v>
                </c:pt>
                <c:pt idx="490">
                  <c:v>18867</c:v>
                </c:pt>
                <c:pt idx="491">
                  <c:v>16577</c:v>
                </c:pt>
                <c:pt idx="492">
                  <c:v>17330</c:v>
                </c:pt>
                <c:pt idx="493">
                  <c:v>18362</c:v>
                </c:pt>
                <c:pt idx="494">
                  <c:v>15845</c:v>
                </c:pt>
                <c:pt idx="495">
                  <c:v>16356</c:v>
                </c:pt>
                <c:pt idx="496">
                  <c:v>15669</c:v>
                </c:pt>
                <c:pt idx="497">
                  <c:v>16984</c:v>
                </c:pt>
                <c:pt idx="498">
                  <c:v>16951</c:v>
                </c:pt>
                <c:pt idx="499">
                  <c:v>19246</c:v>
                </c:pt>
                <c:pt idx="500">
                  <c:v>15862</c:v>
                </c:pt>
                <c:pt idx="501">
                  <c:v>17376</c:v>
                </c:pt>
                <c:pt idx="502">
                  <c:v>19149</c:v>
                </c:pt>
                <c:pt idx="503">
                  <c:v>16305</c:v>
                </c:pt>
                <c:pt idx="504">
                  <c:v>17919</c:v>
                </c:pt>
                <c:pt idx="505">
                  <c:v>12934</c:v>
                </c:pt>
                <c:pt idx="506">
                  <c:v>0</c:v>
                </c:pt>
              </c:numCache>
            </c:numRef>
          </c:val>
          <c:smooth val="0"/>
          <c:extLst>
            <c:ext xmlns:c16="http://schemas.microsoft.com/office/drawing/2014/chart" uri="{C3380CC4-5D6E-409C-BE32-E72D297353CC}">
              <c16:uniqueId val="{0000000A-30FD-4708-8895-3A26D46C56B7}"/>
            </c:ext>
          </c:extLst>
        </c:ser>
        <c:ser>
          <c:idx val="11"/>
          <c:order val="11"/>
          <c:spPr>
            <a:ln w="28575" cap="rnd">
              <a:solidFill>
                <a:schemeClr val="accent6">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l1_misses!$M$1:$M$507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8179</c:v>
                </c:pt>
                <c:pt idx="480">
                  <c:v>13574</c:v>
                </c:pt>
                <c:pt idx="481">
                  <c:v>18488</c:v>
                </c:pt>
                <c:pt idx="482">
                  <c:v>15968</c:v>
                </c:pt>
                <c:pt idx="483">
                  <c:v>17188</c:v>
                </c:pt>
                <c:pt idx="484">
                  <c:v>18212</c:v>
                </c:pt>
                <c:pt idx="485">
                  <c:v>13795</c:v>
                </c:pt>
                <c:pt idx="486">
                  <c:v>16069</c:v>
                </c:pt>
                <c:pt idx="487">
                  <c:v>17644</c:v>
                </c:pt>
                <c:pt idx="488">
                  <c:v>17396</c:v>
                </c:pt>
                <c:pt idx="489">
                  <c:v>16153</c:v>
                </c:pt>
                <c:pt idx="490">
                  <c:v>18858</c:v>
                </c:pt>
                <c:pt idx="491">
                  <c:v>16287</c:v>
                </c:pt>
                <c:pt idx="492">
                  <c:v>17328</c:v>
                </c:pt>
                <c:pt idx="493">
                  <c:v>18334</c:v>
                </c:pt>
                <c:pt idx="494">
                  <c:v>15825</c:v>
                </c:pt>
                <c:pt idx="495">
                  <c:v>14796</c:v>
                </c:pt>
                <c:pt idx="496">
                  <c:v>15542</c:v>
                </c:pt>
                <c:pt idx="497">
                  <c:v>16970</c:v>
                </c:pt>
                <c:pt idx="498">
                  <c:v>16864</c:v>
                </c:pt>
                <c:pt idx="499">
                  <c:v>19222</c:v>
                </c:pt>
                <c:pt idx="500">
                  <c:v>15886</c:v>
                </c:pt>
                <c:pt idx="501">
                  <c:v>17110</c:v>
                </c:pt>
                <c:pt idx="502">
                  <c:v>17206</c:v>
                </c:pt>
                <c:pt idx="503">
                  <c:v>16304</c:v>
                </c:pt>
                <c:pt idx="504">
                  <c:v>17783</c:v>
                </c:pt>
                <c:pt idx="505">
                  <c:v>12937</c:v>
                </c:pt>
                <c:pt idx="506">
                  <c:v>0</c:v>
                </c:pt>
              </c:numCache>
            </c:numRef>
          </c:val>
          <c:smooth val="0"/>
          <c:extLst>
            <c:ext xmlns:c16="http://schemas.microsoft.com/office/drawing/2014/chart" uri="{C3380CC4-5D6E-409C-BE32-E72D297353CC}">
              <c16:uniqueId val="{0000000B-30FD-4708-8895-3A26D46C56B7}"/>
            </c:ext>
          </c:extLst>
        </c:ser>
        <c:ser>
          <c:idx val="12"/>
          <c:order val="12"/>
          <c:spPr>
            <a:ln w="28575" cap="rnd">
              <a:solidFill>
                <a:schemeClr val="accent1">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l1_misses!$N$1:$N$507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8191</c:v>
                </c:pt>
                <c:pt idx="480">
                  <c:v>15788</c:v>
                </c:pt>
                <c:pt idx="481">
                  <c:v>19111</c:v>
                </c:pt>
                <c:pt idx="482">
                  <c:v>15764</c:v>
                </c:pt>
                <c:pt idx="483">
                  <c:v>17530</c:v>
                </c:pt>
                <c:pt idx="484">
                  <c:v>18195</c:v>
                </c:pt>
                <c:pt idx="485">
                  <c:v>13742</c:v>
                </c:pt>
                <c:pt idx="486">
                  <c:v>16090</c:v>
                </c:pt>
                <c:pt idx="487">
                  <c:v>18926</c:v>
                </c:pt>
                <c:pt idx="488">
                  <c:v>16773</c:v>
                </c:pt>
                <c:pt idx="489">
                  <c:v>16509</c:v>
                </c:pt>
                <c:pt idx="490">
                  <c:v>18844</c:v>
                </c:pt>
                <c:pt idx="491">
                  <c:v>16805</c:v>
                </c:pt>
                <c:pt idx="492">
                  <c:v>17353</c:v>
                </c:pt>
                <c:pt idx="493">
                  <c:v>18334</c:v>
                </c:pt>
                <c:pt idx="494">
                  <c:v>15861</c:v>
                </c:pt>
                <c:pt idx="495">
                  <c:v>16968</c:v>
                </c:pt>
                <c:pt idx="496">
                  <c:v>15936</c:v>
                </c:pt>
                <c:pt idx="497">
                  <c:v>16987</c:v>
                </c:pt>
                <c:pt idx="498">
                  <c:v>17190</c:v>
                </c:pt>
                <c:pt idx="499">
                  <c:v>19238</c:v>
                </c:pt>
                <c:pt idx="500">
                  <c:v>15897</c:v>
                </c:pt>
                <c:pt idx="501">
                  <c:v>17003</c:v>
                </c:pt>
                <c:pt idx="502">
                  <c:v>17916</c:v>
                </c:pt>
                <c:pt idx="503">
                  <c:v>16335</c:v>
                </c:pt>
                <c:pt idx="504">
                  <c:v>18135</c:v>
                </c:pt>
                <c:pt idx="505">
                  <c:v>12928</c:v>
                </c:pt>
                <c:pt idx="506">
                  <c:v>0</c:v>
                </c:pt>
              </c:numCache>
            </c:numRef>
          </c:val>
          <c:smooth val="0"/>
          <c:extLst>
            <c:ext xmlns:c16="http://schemas.microsoft.com/office/drawing/2014/chart" uri="{C3380CC4-5D6E-409C-BE32-E72D297353CC}">
              <c16:uniqueId val="{0000000C-30FD-4708-8895-3A26D46C56B7}"/>
            </c:ext>
          </c:extLst>
        </c:ser>
        <c:ser>
          <c:idx val="13"/>
          <c:order val="13"/>
          <c:spPr>
            <a:ln w="28575" cap="rnd">
              <a:solidFill>
                <a:schemeClr val="accent2">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l1_misses!$O$1:$O$507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8196</c:v>
                </c:pt>
                <c:pt idx="480">
                  <c:v>15731</c:v>
                </c:pt>
                <c:pt idx="481">
                  <c:v>18924</c:v>
                </c:pt>
                <c:pt idx="482">
                  <c:v>15928</c:v>
                </c:pt>
                <c:pt idx="483">
                  <c:v>17505</c:v>
                </c:pt>
                <c:pt idx="484">
                  <c:v>18224</c:v>
                </c:pt>
                <c:pt idx="485">
                  <c:v>13778</c:v>
                </c:pt>
                <c:pt idx="486">
                  <c:v>16101</c:v>
                </c:pt>
                <c:pt idx="487">
                  <c:v>18943</c:v>
                </c:pt>
                <c:pt idx="488">
                  <c:v>16765</c:v>
                </c:pt>
                <c:pt idx="489">
                  <c:v>16503</c:v>
                </c:pt>
                <c:pt idx="490">
                  <c:v>18857</c:v>
                </c:pt>
                <c:pt idx="491">
                  <c:v>16801</c:v>
                </c:pt>
                <c:pt idx="492">
                  <c:v>17341</c:v>
                </c:pt>
                <c:pt idx="493">
                  <c:v>18355</c:v>
                </c:pt>
                <c:pt idx="494">
                  <c:v>15837</c:v>
                </c:pt>
                <c:pt idx="495">
                  <c:v>16141</c:v>
                </c:pt>
                <c:pt idx="496">
                  <c:v>16834</c:v>
                </c:pt>
                <c:pt idx="497">
                  <c:v>16960</c:v>
                </c:pt>
                <c:pt idx="498">
                  <c:v>17196</c:v>
                </c:pt>
                <c:pt idx="499">
                  <c:v>19236</c:v>
                </c:pt>
                <c:pt idx="500">
                  <c:v>15863</c:v>
                </c:pt>
                <c:pt idx="501">
                  <c:v>16996</c:v>
                </c:pt>
                <c:pt idx="502">
                  <c:v>17898</c:v>
                </c:pt>
                <c:pt idx="503">
                  <c:v>16303</c:v>
                </c:pt>
                <c:pt idx="504">
                  <c:v>18072</c:v>
                </c:pt>
                <c:pt idx="505">
                  <c:v>12919</c:v>
                </c:pt>
                <c:pt idx="506">
                  <c:v>0</c:v>
                </c:pt>
              </c:numCache>
            </c:numRef>
          </c:val>
          <c:smooth val="0"/>
          <c:extLst>
            <c:ext xmlns:c16="http://schemas.microsoft.com/office/drawing/2014/chart" uri="{C3380CC4-5D6E-409C-BE32-E72D297353CC}">
              <c16:uniqueId val="{0000000D-30FD-4708-8895-3A26D46C56B7}"/>
            </c:ext>
          </c:extLst>
        </c:ser>
        <c:ser>
          <c:idx val="14"/>
          <c:order val="14"/>
          <c:spPr>
            <a:ln w="28575" cap="rnd">
              <a:solidFill>
                <a:schemeClr val="accent3">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l1_misses!$P$1:$P$507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8232</c:v>
                </c:pt>
                <c:pt idx="480">
                  <c:v>15645</c:v>
                </c:pt>
                <c:pt idx="481">
                  <c:v>19131</c:v>
                </c:pt>
                <c:pt idx="482">
                  <c:v>15609</c:v>
                </c:pt>
                <c:pt idx="483">
                  <c:v>17314</c:v>
                </c:pt>
                <c:pt idx="484">
                  <c:v>18202</c:v>
                </c:pt>
                <c:pt idx="485">
                  <c:v>13775</c:v>
                </c:pt>
                <c:pt idx="486">
                  <c:v>14530</c:v>
                </c:pt>
                <c:pt idx="487">
                  <c:v>18825</c:v>
                </c:pt>
                <c:pt idx="488">
                  <c:v>16775</c:v>
                </c:pt>
                <c:pt idx="489">
                  <c:v>16404</c:v>
                </c:pt>
                <c:pt idx="490">
                  <c:v>18824</c:v>
                </c:pt>
                <c:pt idx="491">
                  <c:v>16791</c:v>
                </c:pt>
                <c:pt idx="492">
                  <c:v>17113</c:v>
                </c:pt>
                <c:pt idx="493">
                  <c:v>16446</c:v>
                </c:pt>
                <c:pt idx="494">
                  <c:v>15833</c:v>
                </c:pt>
                <c:pt idx="495">
                  <c:v>16843</c:v>
                </c:pt>
                <c:pt idx="496">
                  <c:v>15984</c:v>
                </c:pt>
                <c:pt idx="497">
                  <c:v>16640</c:v>
                </c:pt>
                <c:pt idx="498">
                  <c:v>17208</c:v>
                </c:pt>
                <c:pt idx="499">
                  <c:v>19220</c:v>
                </c:pt>
                <c:pt idx="500">
                  <c:v>15278</c:v>
                </c:pt>
                <c:pt idx="501">
                  <c:v>15928</c:v>
                </c:pt>
                <c:pt idx="502">
                  <c:v>17998</c:v>
                </c:pt>
                <c:pt idx="503">
                  <c:v>16315</c:v>
                </c:pt>
                <c:pt idx="504">
                  <c:v>17987</c:v>
                </c:pt>
                <c:pt idx="505">
                  <c:v>12925</c:v>
                </c:pt>
                <c:pt idx="506">
                  <c:v>0</c:v>
                </c:pt>
              </c:numCache>
            </c:numRef>
          </c:val>
          <c:smooth val="0"/>
          <c:extLst>
            <c:ext xmlns:c16="http://schemas.microsoft.com/office/drawing/2014/chart" uri="{C3380CC4-5D6E-409C-BE32-E72D297353CC}">
              <c16:uniqueId val="{0000000E-30FD-4708-8895-3A26D46C56B7}"/>
            </c:ext>
          </c:extLst>
        </c:ser>
        <c:ser>
          <c:idx val="15"/>
          <c:order val="15"/>
          <c:spPr>
            <a:ln w="28575" cap="rnd">
              <a:solidFill>
                <a:schemeClr val="accent4">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l1_misses!$Q$1:$Q$507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8194</c:v>
                </c:pt>
                <c:pt idx="480">
                  <c:v>15948</c:v>
                </c:pt>
                <c:pt idx="481">
                  <c:v>18904</c:v>
                </c:pt>
                <c:pt idx="482">
                  <c:v>16151</c:v>
                </c:pt>
                <c:pt idx="483">
                  <c:v>17473</c:v>
                </c:pt>
                <c:pt idx="484">
                  <c:v>18201</c:v>
                </c:pt>
                <c:pt idx="485">
                  <c:v>13755</c:v>
                </c:pt>
                <c:pt idx="486">
                  <c:v>16710</c:v>
                </c:pt>
                <c:pt idx="487">
                  <c:v>19211</c:v>
                </c:pt>
                <c:pt idx="488">
                  <c:v>16744</c:v>
                </c:pt>
                <c:pt idx="489">
                  <c:v>16684</c:v>
                </c:pt>
                <c:pt idx="490">
                  <c:v>18835</c:v>
                </c:pt>
                <c:pt idx="491">
                  <c:v>16764</c:v>
                </c:pt>
                <c:pt idx="492">
                  <c:v>16994</c:v>
                </c:pt>
                <c:pt idx="493">
                  <c:v>17155</c:v>
                </c:pt>
                <c:pt idx="494">
                  <c:v>15804</c:v>
                </c:pt>
                <c:pt idx="495">
                  <c:v>17185</c:v>
                </c:pt>
                <c:pt idx="496">
                  <c:v>15939</c:v>
                </c:pt>
                <c:pt idx="497">
                  <c:v>17199</c:v>
                </c:pt>
                <c:pt idx="498">
                  <c:v>17185</c:v>
                </c:pt>
                <c:pt idx="499">
                  <c:v>19236</c:v>
                </c:pt>
                <c:pt idx="500">
                  <c:v>15691</c:v>
                </c:pt>
                <c:pt idx="501">
                  <c:v>18126</c:v>
                </c:pt>
                <c:pt idx="502">
                  <c:v>17932</c:v>
                </c:pt>
                <c:pt idx="503">
                  <c:v>16293</c:v>
                </c:pt>
                <c:pt idx="504">
                  <c:v>18326</c:v>
                </c:pt>
                <c:pt idx="505">
                  <c:v>12948</c:v>
                </c:pt>
                <c:pt idx="506">
                  <c:v>0</c:v>
                </c:pt>
              </c:numCache>
            </c:numRef>
          </c:val>
          <c:smooth val="0"/>
          <c:extLst>
            <c:ext xmlns:c16="http://schemas.microsoft.com/office/drawing/2014/chart" uri="{C3380CC4-5D6E-409C-BE32-E72D297353CC}">
              <c16:uniqueId val="{0000000F-30FD-4708-8895-3A26D46C56B7}"/>
            </c:ext>
          </c:extLst>
        </c:ser>
        <c:ser>
          <c:idx val="16"/>
          <c:order val="16"/>
          <c:spPr>
            <a:ln w="28575" cap="rnd">
              <a:solidFill>
                <a:schemeClr val="accent5">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l1_misses!$R$1:$R$507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8192</c:v>
                </c:pt>
                <c:pt idx="480">
                  <c:v>15938</c:v>
                </c:pt>
                <c:pt idx="481">
                  <c:v>18899</c:v>
                </c:pt>
                <c:pt idx="482">
                  <c:v>16159</c:v>
                </c:pt>
                <c:pt idx="483">
                  <c:v>17498</c:v>
                </c:pt>
                <c:pt idx="484">
                  <c:v>18184</c:v>
                </c:pt>
                <c:pt idx="485">
                  <c:v>13783</c:v>
                </c:pt>
                <c:pt idx="486">
                  <c:v>16687</c:v>
                </c:pt>
                <c:pt idx="487">
                  <c:v>19233</c:v>
                </c:pt>
                <c:pt idx="488">
                  <c:v>16781</c:v>
                </c:pt>
                <c:pt idx="489">
                  <c:v>16714</c:v>
                </c:pt>
                <c:pt idx="490">
                  <c:v>18845</c:v>
                </c:pt>
                <c:pt idx="491">
                  <c:v>16784</c:v>
                </c:pt>
                <c:pt idx="492">
                  <c:v>16993</c:v>
                </c:pt>
                <c:pt idx="493">
                  <c:v>17162</c:v>
                </c:pt>
                <c:pt idx="494">
                  <c:v>15839</c:v>
                </c:pt>
                <c:pt idx="495">
                  <c:v>17197</c:v>
                </c:pt>
                <c:pt idx="496">
                  <c:v>15988</c:v>
                </c:pt>
                <c:pt idx="497">
                  <c:v>17193</c:v>
                </c:pt>
                <c:pt idx="498">
                  <c:v>17200</c:v>
                </c:pt>
                <c:pt idx="499">
                  <c:v>19247</c:v>
                </c:pt>
                <c:pt idx="500">
                  <c:v>15664</c:v>
                </c:pt>
                <c:pt idx="501">
                  <c:v>18120</c:v>
                </c:pt>
                <c:pt idx="502">
                  <c:v>17939</c:v>
                </c:pt>
                <c:pt idx="503">
                  <c:v>16315</c:v>
                </c:pt>
                <c:pt idx="504">
                  <c:v>18346</c:v>
                </c:pt>
                <c:pt idx="505">
                  <c:v>12919</c:v>
                </c:pt>
                <c:pt idx="506">
                  <c:v>0</c:v>
                </c:pt>
              </c:numCache>
            </c:numRef>
          </c:val>
          <c:smooth val="0"/>
          <c:extLst>
            <c:ext xmlns:c16="http://schemas.microsoft.com/office/drawing/2014/chart" uri="{C3380CC4-5D6E-409C-BE32-E72D297353CC}">
              <c16:uniqueId val="{00000010-30FD-4708-8895-3A26D46C56B7}"/>
            </c:ext>
          </c:extLst>
        </c:ser>
        <c:ser>
          <c:idx val="17"/>
          <c:order val="17"/>
          <c:spPr>
            <a:ln w="28575" cap="rnd">
              <a:solidFill>
                <a:schemeClr val="accent6">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l1_misses!$S$1:$S$507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8177</c:v>
                </c:pt>
                <c:pt idx="480">
                  <c:v>15857</c:v>
                </c:pt>
                <c:pt idx="481">
                  <c:v>19114</c:v>
                </c:pt>
                <c:pt idx="482">
                  <c:v>15984</c:v>
                </c:pt>
                <c:pt idx="483">
                  <c:v>17291</c:v>
                </c:pt>
                <c:pt idx="484">
                  <c:v>16294</c:v>
                </c:pt>
                <c:pt idx="485">
                  <c:v>13789</c:v>
                </c:pt>
                <c:pt idx="486">
                  <c:v>16595</c:v>
                </c:pt>
                <c:pt idx="487">
                  <c:v>19199</c:v>
                </c:pt>
                <c:pt idx="488">
                  <c:v>16453</c:v>
                </c:pt>
                <c:pt idx="489">
                  <c:v>16715</c:v>
                </c:pt>
                <c:pt idx="490">
                  <c:v>18827</c:v>
                </c:pt>
                <c:pt idx="491">
                  <c:v>16441</c:v>
                </c:pt>
                <c:pt idx="492">
                  <c:v>15733</c:v>
                </c:pt>
                <c:pt idx="493">
                  <c:v>17170</c:v>
                </c:pt>
                <c:pt idx="494">
                  <c:v>15784</c:v>
                </c:pt>
                <c:pt idx="495">
                  <c:v>17066</c:v>
                </c:pt>
                <c:pt idx="496">
                  <c:v>15977</c:v>
                </c:pt>
                <c:pt idx="497">
                  <c:v>17212</c:v>
                </c:pt>
                <c:pt idx="498">
                  <c:v>16959</c:v>
                </c:pt>
                <c:pt idx="499">
                  <c:v>17344</c:v>
                </c:pt>
                <c:pt idx="500">
                  <c:v>15667</c:v>
                </c:pt>
                <c:pt idx="501">
                  <c:v>18011</c:v>
                </c:pt>
                <c:pt idx="502">
                  <c:v>17775</c:v>
                </c:pt>
                <c:pt idx="503">
                  <c:v>16115</c:v>
                </c:pt>
                <c:pt idx="504">
                  <c:v>18332</c:v>
                </c:pt>
                <c:pt idx="505">
                  <c:v>12962</c:v>
                </c:pt>
                <c:pt idx="506">
                  <c:v>0</c:v>
                </c:pt>
              </c:numCache>
            </c:numRef>
          </c:val>
          <c:smooth val="0"/>
          <c:extLst>
            <c:ext xmlns:c16="http://schemas.microsoft.com/office/drawing/2014/chart" uri="{C3380CC4-5D6E-409C-BE32-E72D297353CC}">
              <c16:uniqueId val="{00000011-30FD-4708-8895-3A26D46C56B7}"/>
            </c:ext>
          </c:extLst>
        </c:ser>
        <c:ser>
          <c:idx val="18"/>
          <c:order val="18"/>
          <c:spPr>
            <a:ln w="28575" cap="rnd">
              <a:solidFill>
                <a:schemeClr val="accent1">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l1_misses!$T$1:$T$507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8181</c:v>
                </c:pt>
                <c:pt idx="480">
                  <c:v>16191</c:v>
                </c:pt>
                <c:pt idx="481">
                  <c:v>18889</c:v>
                </c:pt>
                <c:pt idx="482">
                  <c:v>16181</c:v>
                </c:pt>
                <c:pt idx="483">
                  <c:v>17488</c:v>
                </c:pt>
                <c:pt idx="484">
                  <c:v>16672</c:v>
                </c:pt>
                <c:pt idx="485">
                  <c:v>13756</c:v>
                </c:pt>
                <c:pt idx="486">
                  <c:v>16883</c:v>
                </c:pt>
                <c:pt idx="487">
                  <c:v>19216</c:v>
                </c:pt>
                <c:pt idx="488">
                  <c:v>17002</c:v>
                </c:pt>
                <c:pt idx="489">
                  <c:v>16699</c:v>
                </c:pt>
                <c:pt idx="490">
                  <c:v>18832</c:v>
                </c:pt>
                <c:pt idx="491">
                  <c:v>16404</c:v>
                </c:pt>
                <c:pt idx="492">
                  <c:v>18342</c:v>
                </c:pt>
                <c:pt idx="493">
                  <c:v>17135</c:v>
                </c:pt>
                <c:pt idx="494">
                  <c:v>15733</c:v>
                </c:pt>
                <c:pt idx="495">
                  <c:v>17421</c:v>
                </c:pt>
                <c:pt idx="496">
                  <c:v>15971</c:v>
                </c:pt>
                <c:pt idx="497">
                  <c:v>17170</c:v>
                </c:pt>
                <c:pt idx="498">
                  <c:v>16854</c:v>
                </c:pt>
                <c:pt idx="499">
                  <c:v>18036</c:v>
                </c:pt>
                <c:pt idx="500">
                  <c:v>15675</c:v>
                </c:pt>
                <c:pt idx="501">
                  <c:v>18332</c:v>
                </c:pt>
                <c:pt idx="502">
                  <c:v>18143</c:v>
                </c:pt>
                <c:pt idx="503">
                  <c:v>16281</c:v>
                </c:pt>
                <c:pt idx="504">
                  <c:v>18335</c:v>
                </c:pt>
                <c:pt idx="505">
                  <c:v>12959</c:v>
                </c:pt>
                <c:pt idx="506">
                  <c:v>0</c:v>
                </c:pt>
              </c:numCache>
            </c:numRef>
          </c:val>
          <c:smooth val="0"/>
          <c:extLst>
            <c:ext xmlns:c16="http://schemas.microsoft.com/office/drawing/2014/chart" uri="{C3380CC4-5D6E-409C-BE32-E72D297353CC}">
              <c16:uniqueId val="{00000012-30FD-4708-8895-3A26D46C56B7}"/>
            </c:ext>
          </c:extLst>
        </c:ser>
        <c:ser>
          <c:idx val="19"/>
          <c:order val="19"/>
          <c:spPr>
            <a:ln w="28575" cap="rnd">
              <a:solidFill>
                <a:schemeClr val="accent2">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l1_misses!$U$1:$U$507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8203</c:v>
                </c:pt>
                <c:pt idx="480">
                  <c:v>16170</c:v>
                </c:pt>
                <c:pt idx="481">
                  <c:v>19095</c:v>
                </c:pt>
                <c:pt idx="482">
                  <c:v>15955</c:v>
                </c:pt>
                <c:pt idx="483">
                  <c:v>17508</c:v>
                </c:pt>
                <c:pt idx="484">
                  <c:v>16662</c:v>
                </c:pt>
                <c:pt idx="485">
                  <c:v>13798</c:v>
                </c:pt>
                <c:pt idx="486">
                  <c:v>16872</c:v>
                </c:pt>
                <c:pt idx="487">
                  <c:v>19230</c:v>
                </c:pt>
                <c:pt idx="488">
                  <c:v>16965</c:v>
                </c:pt>
                <c:pt idx="489">
                  <c:v>16698</c:v>
                </c:pt>
                <c:pt idx="490">
                  <c:v>18827</c:v>
                </c:pt>
                <c:pt idx="491">
                  <c:v>16356</c:v>
                </c:pt>
                <c:pt idx="492">
                  <c:v>18330</c:v>
                </c:pt>
                <c:pt idx="493">
                  <c:v>17158</c:v>
                </c:pt>
                <c:pt idx="494">
                  <c:v>15842</c:v>
                </c:pt>
                <c:pt idx="495">
                  <c:v>17390</c:v>
                </c:pt>
                <c:pt idx="496">
                  <c:v>15959</c:v>
                </c:pt>
                <c:pt idx="497">
                  <c:v>17187</c:v>
                </c:pt>
                <c:pt idx="498">
                  <c:v>16846</c:v>
                </c:pt>
                <c:pt idx="499">
                  <c:v>18041</c:v>
                </c:pt>
                <c:pt idx="500">
                  <c:v>15662</c:v>
                </c:pt>
                <c:pt idx="501">
                  <c:v>18337</c:v>
                </c:pt>
                <c:pt idx="502">
                  <c:v>18177</c:v>
                </c:pt>
                <c:pt idx="503">
                  <c:v>16242</c:v>
                </c:pt>
                <c:pt idx="504">
                  <c:v>18334</c:v>
                </c:pt>
                <c:pt idx="505">
                  <c:v>12949</c:v>
                </c:pt>
                <c:pt idx="506">
                  <c:v>0</c:v>
                </c:pt>
              </c:numCache>
            </c:numRef>
          </c:val>
          <c:smooth val="0"/>
          <c:extLst>
            <c:ext xmlns:c16="http://schemas.microsoft.com/office/drawing/2014/chart" uri="{C3380CC4-5D6E-409C-BE32-E72D297353CC}">
              <c16:uniqueId val="{00000013-30FD-4708-8895-3A26D46C56B7}"/>
            </c:ext>
          </c:extLst>
        </c:ser>
        <c:ser>
          <c:idx val="20"/>
          <c:order val="20"/>
          <c:spPr>
            <a:ln w="28575" cap="rnd">
              <a:solidFill>
                <a:schemeClr val="accent3">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l1_misses!$V$1:$V$507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8022</c:v>
                </c:pt>
                <c:pt idx="480">
                  <c:v>16159</c:v>
                </c:pt>
                <c:pt idx="481">
                  <c:v>18925</c:v>
                </c:pt>
                <c:pt idx="482">
                  <c:v>16131</c:v>
                </c:pt>
                <c:pt idx="483">
                  <c:v>15702</c:v>
                </c:pt>
                <c:pt idx="484">
                  <c:v>16835</c:v>
                </c:pt>
                <c:pt idx="485">
                  <c:v>13788</c:v>
                </c:pt>
                <c:pt idx="486">
                  <c:v>16783</c:v>
                </c:pt>
                <c:pt idx="487">
                  <c:v>19207</c:v>
                </c:pt>
                <c:pt idx="488">
                  <c:v>16989</c:v>
                </c:pt>
                <c:pt idx="489">
                  <c:v>16492</c:v>
                </c:pt>
                <c:pt idx="490">
                  <c:v>16935</c:v>
                </c:pt>
                <c:pt idx="491">
                  <c:v>16390</c:v>
                </c:pt>
                <c:pt idx="492">
                  <c:v>18220</c:v>
                </c:pt>
                <c:pt idx="493">
                  <c:v>17078</c:v>
                </c:pt>
                <c:pt idx="494">
                  <c:v>15608</c:v>
                </c:pt>
                <c:pt idx="495">
                  <c:v>17382</c:v>
                </c:pt>
                <c:pt idx="496">
                  <c:v>15964</c:v>
                </c:pt>
                <c:pt idx="497">
                  <c:v>15835</c:v>
                </c:pt>
                <c:pt idx="498">
                  <c:v>16579</c:v>
                </c:pt>
                <c:pt idx="499">
                  <c:v>18060</c:v>
                </c:pt>
                <c:pt idx="500">
                  <c:v>15658</c:v>
                </c:pt>
                <c:pt idx="501">
                  <c:v>18215</c:v>
                </c:pt>
                <c:pt idx="502">
                  <c:v>18136</c:v>
                </c:pt>
                <c:pt idx="503">
                  <c:v>16294</c:v>
                </c:pt>
                <c:pt idx="504">
                  <c:v>18125</c:v>
                </c:pt>
                <c:pt idx="505">
                  <c:v>10995</c:v>
                </c:pt>
                <c:pt idx="506">
                  <c:v>0</c:v>
                </c:pt>
              </c:numCache>
            </c:numRef>
          </c:val>
          <c:smooth val="0"/>
          <c:extLst>
            <c:ext xmlns:c16="http://schemas.microsoft.com/office/drawing/2014/chart" uri="{C3380CC4-5D6E-409C-BE32-E72D297353CC}">
              <c16:uniqueId val="{00000014-30FD-4708-8895-3A26D46C56B7}"/>
            </c:ext>
          </c:extLst>
        </c:ser>
        <c:ser>
          <c:idx val="21"/>
          <c:order val="21"/>
          <c:spPr>
            <a:ln w="28575" cap="rnd">
              <a:solidFill>
                <a:schemeClr val="accent4">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l1_misses!$W$1:$W$507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8212</c:v>
                </c:pt>
                <c:pt idx="480">
                  <c:v>16138</c:v>
                </c:pt>
                <c:pt idx="481">
                  <c:v>18945</c:v>
                </c:pt>
                <c:pt idx="482">
                  <c:v>16158</c:v>
                </c:pt>
                <c:pt idx="483">
                  <c:v>17958</c:v>
                </c:pt>
                <c:pt idx="484">
                  <c:v>17112</c:v>
                </c:pt>
                <c:pt idx="485">
                  <c:v>13775</c:v>
                </c:pt>
                <c:pt idx="486">
                  <c:v>17082</c:v>
                </c:pt>
                <c:pt idx="487">
                  <c:v>19213</c:v>
                </c:pt>
                <c:pt idx="488">
                  <c:v>16956</c:v>
                </c:pt>
                <c:pt idx="489">
                  <c:v>16350</c:v>
                </c:pt>
                <c:pt idx="490">
                  <c:v>17658</c:v>
                </c:pt>
                <c:pt idx="491">
                  <c:v>16397</c:v>
                </c:pt>
                <c:pt idx="492">
                  <c:v>18538</c:v>
                </c:pt>
                <c:pt idx="493">
                  <c:v>16916</c:v>
                </c:pt>
                <c:pt idx="494">
                  <c:v>16222</c:v>
                </c:pt>
                <c:pt idx="495">
                  <c:v>17421</c:v>
                </c:pt>
                <c:pt idx="496">
                  <c:v>15935</c:v>
                </c:pt>
                <c:pt idx="497">
                  <c:v>16110</c:v>
                </c:pt>
                <c:pt idx="498">
                  <c:v>18781</c:v>
                </c:pt>
                <c:pt idx="499">
                  <c:v>17997</c:v>
                </c:pt>
                <c:pt idx="500">
                  <c:v>15663</c:v>
                </c:pt>
                <c:pt idx="501">
                  <c:v>18516</c:v>
                </c:pt>
                <c:pt idx="502">
                  <c:v>18181</c:v>
                </c:pt>
                <c:pt idx="503">
                  <c:v>16296</c:v>
                </c:pt>
                <c:pt idx="504">
                  <c:v>17958</c:v>
                </c:pt>
                <c:pt idx="505">
                  <c:v>11721</c:v>
                </c:pt>
                <c:pt idx="506">
                  <c:v>0</c:v>
                </c:pt>
              </c:numCache>
            </c:numRef>
          </c:val>
          <c:smooth val="0"/>
          <c:extLst>
            <c:ext xmlns:c16="http://schemas.microsoft.com/office/drawing/2014/chart" uri="{C3380CC4-5D6E-409C-BE32-E72D297353CC}">
              <c16:uniqueId val="{00000015-30FD-4708-8895-3A26D46C56B7}"/>
            </c:ext>
          </c:extLst>
        </c:ser>
        <c:ser>
          <c:idx val="22"/>
          <c:order val="22"/>
          <c:spPr>
            <a:ln w="28575" cap="rnd">
              <a:solidFill>
                <a:schemeClr val="accent5">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l1_misses!$X$1:$X$507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8204</c:v>
                </c:pt>
                <c:pt idx="480">
                  <c:v>16169</c:v>
                </c:pt>
                <c:pt idx="481">
                  <c:v>18881</c:v>
                </c:pt>
                <c:pt idx="482">
                  <c:v>16135</c:v>
                </c:pt>
                <c:pt idx="483">
                  <c:v>18088</c:v>
                </c:pt>
                <c:pt idx="484">
                  <c:v>16974</c:v>
                </c:pt>
                <c:pt idx="485">
                  <c:v>13775</c:v>
                </c:pt>
                <c:pt idx="486">
                  <c:v>17100</c:v>
                </c:pt>
                <c:pt idx="487">
                  <c:v>19232</c:v>
                </c:pt>
                <c:pt idx="488">
                  <c:v>16974</c:v>
                </c:pt>
                <c:pt idx="489">
                  <c:v>16348</c:v>
                </c:pt>
                <c:pt idx="490">
                  <c:v>17652</c:v>
                </c:pt>
                <c:pt idx="491">
                  <c:v>16405</c:v>
                </c:pt>
                <c:pt idx="492">
                  <c:v>18532</c:v>
                </c:pt>
                <c:pt idx="493">
                  <c:v>16895</c:v>
                </c:pt>
                <c:pt idx="494">
                  <c:v>16181</c:v>
                </c:pt>
                <c:pt idx="495">
                  <c:v>17462</c:v>
                </c:pt>
                <c:pt idx="496">
                  <c:v>15951</c:v>
                </c:pt>
                <c:pt idx="497">
                  <c:v>16161</c:v>
                </c:pt>
                <c:pt idx="498">
                  <c:v>18778</c:v>
                </c:pt>
                <c:pt idx="499">
                  <c:v>18051</c:v>
                </c:pt>
                <c:pt idx="500">
                  <c:v>15657</c:v>
                </c:pt>
                <c:pt idx="501">
                  <c:v>18551</c:v>
                </c:pt>
                <c:pt idx="502">
                  <c:v>18118</c:v>
                </c:pt>
                <c:pt idx="503">
                  <c:v>16285</c:v>
                </c:pt>
                <c:pt idx="504">
                  <c:v>18001</c:v>
                </c:pt>
                <c:pt idx="505">
                  <c:v>11757</c:v>
                </c:pt>
                <c:pt idx="506">
                  <c:v>0</c:v>
                </c:pt>
              </c:numCache>
            </c:numRef>
          </c:val>
          <c:smooth val="0"/>
          <c:extLst>
            <c:ext xmlns:c16="http://schemas.microsoft.com/office/drawing/2014/chart" uri="{C3380CC4-5D6E-409C-BE32-E72D297353CC}">
              <c16:uniqueId val="{00000016-30FD-4708-8895-3A26D46C56B7}"/>
            </c:ext>
          </c:extLst>
        </c:ser>
        <c:ser>
          <c:idx val="23"/>
          <c:order val="23"/>
          <c:spPr>
            <a:ln w="28575" cap="rnd">
              <a:solidFill>
                <a:schemeClr val="accent6">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l1_misses!$Y$1:$Y$507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8226</c:v>
                </c:pt>
                <c:pt idx="480">
                  <c:v>15950</c:v>
                </c:pt>
                <c:pt idx="481">
                  <c:v>17007</c:v>
                </c:pt>
                <c:pt idx="482">
                  <c:v>16157</c:v>
                </c:pt>
                <c:pt idx="483">
                  <c:v>18064</c:v>
                </c:pt>
                <c:pt idx="484">
                  <c:v>16935</c:v>
                </c:pt>
                <c:pt idx="485">
                  <c:v>13482</c:v>
                </c:pt>
                <c:pt idx="486">
                  <c:v>17095</c:v>
                </c:pt>
                <c:pt idx="487">
                  <c:v>19179</c:v>
                </c:pt>
                <c:pt idx="488">
                  <c:v>15801</c:v>
                </c:pt>
                <c:pt idx="489">
                  <c:v>15868</c:v>
                </c:pt>
                <c:pt idx="490">
                  <c:v>17684</c:v>
                </c:pt>
                <c:pt idx="491">
                  <c:v>16366</c:v>
                </c:pt>
                <c:pt idx="492">
                  <c:v>18415</c:v>
                </c:pt>
                <c:pt idx="493">
                  <c:v>16933</c:v>
                </c:pt>
                <c:pt idx="494">
                  <c:v>16229</c:v>
                </c:pt>
                <c:pt idx="495">
                  <c:v>17242</c:v>
                </c:pt>
                <c:pt idx="496">
                  <c:v>14040</c:v>
                </c:pt>
                <c:pt idx="497">
                  <c:v>16134</c:v>
                </c:pt>
                <c:pt idx="498">
                  <c:v>18662</c:v>
                </c:pt>
                <c:pt idx="499">
                  <c:v>17917</c:v>
                </c:pt>
                <c:pt idx="500">
                  <c:v>15495</c:v>
                </c:pt>
                <c:pt idx="501">
                  <c:v>18523</c:v>
                </c:pt>
                <c:pt idx="502">
                  <c:v>18130</c:v>
                </c:pt>
                <c:pt idx="503">
                  <c:v>14757</c:v>
                </c:pt>
                <c:pt idx="504">
                  <c:v>17911</c:v>
                </c:pt>
                <c:pt idx="505">
                  <c:v>11766</c:v>
                </c:pt>
                <c:pt idx="506">
                  <c:v>0</c:v>
                </c:pt>
              </c:numCache>
            </c:numRef>
          </c:val>
          <c:smooth val="0"/>
          <c:extLst>
            <c:ext xmlns:c16="http://schemas.microsoft.com/office/drawing/2014/chart" uri="{C3380CC4-5D6E-409C-BE32-E72D297353CC}">
              <c16:uniqueId val="{00000017-30FD-4708-8895-3A26D46C56B7}"/>
            </c:ext>
          </c:extLst>
        </c:ser>
        <c:ser>
          <c:idx val="24"/>
          <c:order val="24"/>
          <c:spPr>
            <a:ln w="28575" cap="rnd">
              <a:solidFill>
                <a:schemeClr val="accent1">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l1_misses!$Z$1:$Z$507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8184</c:v>
                </c:pt>
                <c:pt idx="480">
                  <c:v>15802</c:v>
                </c:pt>
                <c:pt idx="481">
                  <c:v>17890</c:v>
                </c:pt>
                <c:pt idx="482">
                  <c:v>16021</c:v>
                </c:pt>
                <c:pt idx="483">
                  <c:v>18342</c:v>
                </c:pt>
                <c:pt idx="484">
                  <c:v>16924</c:v>
                </c:pt>
                <c:pt idx="485">
                  <c:v>13987</c:v>
                </c:pt>
                <c:pt idx="486">
                  <c:v>17085</c:v>
                </c:pt>
                <c:pt idx="487">
                  <c:v>19200</c:v>
                </c:pt>
                <c:pt idx="488">
                  <c:v>16313</c:v>
                </c:pt>
                <c:pt idx="489">
                  <c:v>17884</c:v>
                </c:pt>
                <c:pt idx="490">
                  <c:v>17610</c:v>
                </c:pt>
                <c:pt idx="491">
                  <c:v>16397</c:v>
                </c:pt>
                <c:pt idx="492">
                  <c:v>18743</c:v>
                </c:pt>
                <c:pt idx="493">
                  <c:v>16921</c:v>
                </c:pt>
                <c:pt idx="494">
                  <c:v>16161</c:v>
                </c:pt>
                <c:pt idx="495">
                  <c:v>17093</c:v>
                </c:pt>
                <c:pt idx="496">
                  <c:v>14741</c:v>
                </c:pt>
                <c:pt idx="497">
                  <c:v>16140</c:v>
                </c:pt>
                <c:pt idx="498">
                  <c:v>18968</c:v>
                </c:pt>
                <c:pt idx="499">
                  <c:v>18299</c:v>
                </c:pt>
                <c:pt idx="500">
                  <c:v>15671</c:v>
                </c:pt>
                <c:pt idx="501">
                  <c:v>18517</c:v>
                </c:pt>
                <c:pt idx="502">
                  <c:v>18134</c:v>
                </c:pt>
                <c:pt idx="503">
                  <c:v>16919</c:v>
                </c:pt>
                <c:pt idx="504">
                  <c:v>18293</c:v>
                </c:pt>
                <c:pt idx="505">
                  <c:v>11753</c:v>
                </c:pt>
                <c:pt idx="506">
                  <c:v>0</c:v>
                </c:pt>
              </c:numCache>
            </c:numRef>
          </c:val>
          <c:smooth val="0"/>
          <c:extLst>
            <c:ext xmlns:c16="http://schemas.microsoft.com/office/drawing/2014/chart" uri="{C3380CC4-5D6E-409C-BE32-E72D297353CC}">
              <c16:uniqueId val="{00000018-30FD-4708-8895-3A26D46C56B7}"/>
            </c:ext>
          </c:extLst>
        </c:ser>
        <c:ser>
          <c:idx val="25"/>
          <c:order val="25"/>
          <c:spPr>
            <a:ln w="28575" cap="rnd">
              <a:solidFill>
                <a:schemeClr val="accent2">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l1_misses!$AA$1:$AA$507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8216</c:v>
                </c:pt>
                <c:pt idx="480">
                  <c:v>15797</c:v>
                </c:pt>
                <c:pt idx="481">
                  <c:v>17734</c:v>
                </c:pt>
                <c:pt idx="482">
                  <c:v>16199</c:v>
                </c:pt>
                <c:pt idx="483">
                  <c:v>17596</c:v>
                </c:pt>
                <c:pt idx="484">
                  <c:v>17748</c:v>
                </c:pt>
                <c:pt idx="485">
                  <c:v>14033</c:v>
                </c:pt>
                <c:pt idx="486">
                  <c:v>17108</c:v>
                </c:pt>
                <c:pt idx="487">
                  <c:v>19146</c:v>
                </c:pt>
                <c:pt idx="488">
                  <c:v>16355</c:v>
                </c:pt>
                <c:pt idx="489">
                  <c:v>17899</c:v>
                </c:pt>
                <c:pt idx="490">
                  <c:v>17688</c:v>
                </c:pt>
                <c:pt idx="491">
                  <c:v>16373</c:v>
                </c:pt>
                <c:pt idx="492">
                  <c:v>18713</c:v>
                </c:pt>
                <c:pt idx="493">
                  <c:v>16925</c:v>
                </c:pt>
                <c:pt idx="494">
                  <c:v>16252</c:v>
                </c:pt>
                <c:pt idx="495">
                  <c:v>17090</c:v>
                </c:pt>
                <c:pt idx="496">
                  <c:v>14812</c:v>
                </c:pt>
                <c:pt idx="497">
                  <c:v>16166</c:v>
                </c:pt>
                <c:pt idx="498">
                  <c:v>18983</c:v>
                </c:pt>
                <c:pt idx="499">
                  <c:v>18300</c:v>
                </c:pt>
                <c:pt idx="500">
                  <c:v>15667</c:v>
                </c:pt>
                <c:pt idx="501">
                  <c:v>18506</c:v>
                </c:pt>
                <c:pt idx="502">
                  <c:v>18157</c:v>
                </c:pt>
                <c:pt idx="503">
                  <c:v>16952</c:v>
                </c:pt>
                <c:pt idx="504">
                  <c:v>18274</c:v>
                </c:pt>
                <c:pt idx="505">
                  <c:v>11731</c:v>
                </c:pt>
                <c:pt idx="506">
                  <c:v>0</c:v>
                </c:pt>
              </c:numCache>
            </c:numRef>
          </c:val>
          <c:smooth val="0"/>
          <c:extLst>
            <c:ext xmlns:c16="http://schemas.microsoft.com/office/drawing/2014/chart" uri="{C3380CC4-5D6E-409C-BE32-E72D297353CC}">
              <c16:uniqueId val="{00000019-30FD-4708-8895-3A26D46C56B7}"/>
            </c:ext>
          </c:extLst>
        </c:ser>
        <c:ser>
          <c:idx val="26"/>
          <c:order val="26"/>
          <c:spPr>
            <a:ln w="28575" cap="rnd">
              <a:solidFill>
                <a:schemeClr val="accent3">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l1_misses!$AB$1:$AB$507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7147</c:v>
                </c:pt>
                <c:pt idx="480">
                  <c:v>15239</c:v>
                </c:pt>
                <c:pt idx="481">
                  <c:v>17763</c:v>
                </c:pt>
                <c:pt idx="482">
                  <c:v>16113</c:v>
                </c:pt>
                <c:pt idx="483">
                  <c:v>18040</c:v>
                </c:pt>
                <c:pt idx="484">
                  <c:v>17155</c:v>
                </c:pt>
                <c:pt idx="485">
                  <c:v>14020</c:v>
                </c:pt>
                <c:pt idx="486">
                  <c:v>16852</c:v>
                </c:pt>
                <c:pt idx="487">
                  <c:v>17320</c:v>
                </c:pt>
                <c:pt idx="488">
                  <c:v>16323</c:v>
                </c:pt>
                <c:pt idx="489">
                  <c:v>17781</c:v>
                </c:pt>
                <c:pt idx="490">
                  <c:v>17502</c:v>
                </c:pt>
                <c:pt idx="491">
                  <c:v>16157</c:v>
                </c:pt>
                <c:pt idx="492">
                  <c:v>18703</c:v>
                </c:pt>
                <c:pt idx="493">
                  <c:v>16957</c:v>
                </c:pt>
                <c:pt idx="494">
                  <c:v>14772</c:v>
                </c:pt>
                <c:pt idx="495">
                  <c:v>16091</c:v>
                </c:pt>
                <c:pt idx="496">
                  <c:v>15619</c:v>
                </c:pt>
                <c:pt idx="497">
                  <c:v>16126</c:v>
                </c:pt>
                <c:pt idx="498">
                  <c:v>18875</c:v>
                </c:pt>
                <c:pt idx="499">
                  <c:v>18247</c:v>
                </c:pt>
                <c:pt idx="500">
                  <c:v>15684</c:v>
                </c:pt>
                <c:pt idx="501">
                  <c:v>17918</c:v>
                </c:pt>
                <c:pt idx="502">
                  <c:v>16598</c:v>
                </c:pt>
                <c:pt idx="503">
                  <c:v>16784</c:v>
                </c:pt>
                <c:pt idx="504">
                  <c:v>18283</c:v>
                </c:pt>
                <c:pt idx="505">
                  <c:v>11599</c:v>
                </c:pt>
                <c:pt idx="506">
                  <c:v>0</c:v>
                </c:pt>
              </c:numCache>
            </c:numRef>
          </c:val>
          <c:smooth val="0"/>
          <c:extLst>
            <c:ext xmlns:c16="http://schemas.microsoft.com/office/drawing/2014/chart" uri="{C3380CC4-5D6E-409C-BE32-E72D297353CC}">
              <c16:uniqueId val="{0000001A-30FD-4708-8895-3A26D46C56B7}"/>
            </c:ext>
          </c:extLst>
        </c:ser>
        <c:ser>
          <c:idx val="27"/>
          <c:order val="27"/>
          <c:spPr>
            <a:ln w="28575" cap="rnd">
              <a:solidFill>
                <a:schemeClr val="accent4">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l1_misses!$AC$1:$AC$507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7418</c:v>
                </c:pt>
                <c:pt idx="480">
                  <c:v>17534</c:v>
                </c:pt>
                <c:pt idx="481">
                  <c:v>17728</c:v>
                </c:pt>
                <c:pt idx="482">
                  <c:v>16153</c:v>
                </c:pt>
                <c:pt idx="483">
                  <c:v>18354</c:v>
                </c:pt>
                <c:pt idx="484">
                  <c:v>17169</c:v>
                </c:pt>
                <c:pt idx="485">
                  <c:v>14026</c:v>
                </c:pt>
                <c:pt idx="486">
                  <c:v>16748</c:v>
                </c:pt>
                <c:pt idx="487">
                  <c:v>17994</c:v>
                </c:pt>
                <c:pt idx="488">
                  <c:v>16325</c:v>
                </c:pt>
                <c:pt idx="489">
                  <c:v>18077</c:v>
                </c:pt>
                <c:pt idx="490">
                  <c:v>17864</c:v>
                </c:pt>
                <c:pt idx="491">
                  <c:v>16350</c:v>
                </c:pt>
                <c:pt idx="492">
                  <c:v>18717</c:v>
                </c:pt>
                <c:pt idx="493">
                  <c:v>16941</c:v>
                </c:pt>
                <c:pt idx="494">
                  <c:v>16955</c:v>
                </c:pt>
                <c:pt idx="495">
                  <c:v>17240</c:v>
                </c:pt>
                <c:pt idx="496">
                  <c:v>14738</c:v>
                </c:pt>
                <c:pt idx="497">
                  <c:v>16162</c:v>
                </c:pt>
                <c:pt idx="498">
                  <c:v>19192</c:v>
                </c:pt>
                <c:pt idx="499">
                  <c:v>18247</c:v>
                </c:pt>
                <c:pt idx="500">
                  <c:v>15660</c:v>
                </c:pt>
                <c:pt idx="501">
                  <c:v>18566</c:v>
                </c:pt>
                <c:pt idx="502">
                  <c:v>16576</c:v>
                </c:pt>
                <c:pt idx="503">
                  <c:v>17138</c:v>
                </c:pt>
                <c:pt idx="504">
                  <c:v>18269</c:v>
                </c:pt>
                <c:pt idx="505">
                  <c:v>11916</c:v>
                </c:pt>
                <c:pt idx="506">
                  <c:v>0</c:v>
                </c:pt>
              </c:numCache>
            </c:numRef>
          </c:val>
          <c:smooth val="0"/>
          <c:extLst>
            <c:ext xmlns:c16="http://schemas.microsoft.com/office/drawing/2014/chart" uri="{C3380CC4-5D6E-409C-BE32-E72D297353CC}">
              <c16:uniqueId val="{0000001B-30FD-4708-8895-3A26D46C56B7}"/>
            </c:ext>
          </c:extLst>
        </c:ser>
        <c:ser>
          <c:idx val="28"/>
          <c:order val="28"/>
          <c:spPr>
            <a:ln w="28575" cap="rnd">
              <a:solidFill>
                <a:schemeClr val="accent5">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l1_misses!$AD$1:$AD$507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7420</c:v>
                </c:pt>
                <c:pt idx="480">
                  <c:v>17526</c:v>
                </c:pt>
                <c:pt idx="481">
                  <c:v>17938</c:v>
                </c:pt>
                <c:pt idx="482">
                  <c:v>16019</c:v>
                </c:pt>
                <c:pt idx="483">
                  <c:v>17799</c:v>
                </c:pt>
                <c:pt idx="484">
                  <c:v>17710</c:v>
                </c:pt>
                <c:pt idx="485">
                  <c:v>14009</c:v>
                </c:pt>
                <c:pt idx="486">
                  <c:v>16715</c:v>
                </c:pt>
                <c:pt idx="487">
                  <c:v>18043</c:v>
                </c:pt>
                <c:pt idx="488">
                  <c:v>16337</c:v>
                </c:pt>
                <c:pt idx="489">
                  <c:v>18097</c:v>
                </c:pt>
                <c:pt idx="490">
                  <c:v>17858</c:v>
                </c:pt>
                <c:pt idx="491">
                  <c:v>16370</c:v>
                </c:pt>
                <c:pt idx="492">
                  <c:v>18732</c:v>
                </c:pt>
                <c:pt idx="493">
                  <c:v>16934</c:v>
                </c:pt>
                <c:pt idx="494">
                  <c:v>16954</c:v>
                </c:pt>
                <c:pt idx="495">
                  <c:v>17250</c:v>
                </c:pt>
                <c:pt idx="496">
                  <c:v>14773</c:v>
                </c:pt>
                <c:pt idx="497">
                  <c:v>16163</c:v>
                </c:pt>
                <c:pt idx="498">
                  <c:v>19190</c:v>
                </c:pt>
                <c:pt idx="499">
                  <c:v>18283</c:v>
                </c:pt>
                <c:pt idx="500">
                  <c:v>15697</c:v>
                </c:pt>
                <c:pt idx="501">
                  <c:v>18577</c:v>
                </c:pt>
                <c:pt idx="502">
                  <c:v>16590</c:v>
                </c:pt>
                <c:pt idx="503">
                  <c:v>17116</c:v>
                </c:pt>
                <c:pt idx="504">
                  <c:v>18283</c:v>
                </c:pt>
                <c:pt idx="505">
                  <c:v>11970</c:v>
                </c:pt>
                <c:pt idx="506">
                  <c:v>0</c:v>
                </c:pt>
              </c:numCache>
            </c:numRef>
          </c:val>
          <c:smooth val="0"/>
          <c:extLst>
            <c:ext xmlns:c16="http://schemas.microsoft.com/office/drawing/2014/chart" uri="{C3380CC4-5D6E-409C-BE32-E72D297353CC}">
              <c16:uniqueId val="{0000001C-30FD-4708-8895-3A26D46C56B7}"/>
            </c:ext>
          </c:extLst>
        </c:ser>
        <c:ser>
          <c:idx val="29"/>
          <c:order val="29"/>
          <c:spPr>
            <a:ln w="28575" cap="rnd">
              <a:solidFill>
                <a:schemeClr val="accent6">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l1_misses!$AE$1:$AE$507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7402</c:v>
                </c:pt>
                <c:pt idx="480">
                  <c:v>17410</c:v>
                </c:pt>
                <c:pt idx="481">
                  <c:v>17621</c:v>
                </c:pt>
                <c:pt idx="482">
                  <c:v>15973</c:v>
                </c:pt>
                <c:pt idx="483">
                  <c:v>17772</c:v>
                </c:pt>
                <c:pt idx="484">
                  <c:v>17749</c:v>
                </c:pt>
                <c:pt idx="485">
                  <c:v>12621</c:v>
                </c:pt>
                <c:pt idx="486">
                  <c:v>16509</c:v>
                </c:pt>
                <c:pt idx="487">
                  <c:v>18024</c:v>
                </c:pt>
                <c:pt idx="488">
                  <c:v>16331</c:v>
                </c:pt>
                <c:pt idx="489">
                  <c:v>17982</c:v>
                </c:pt>
                <c:pt idx="490">
                  <c:v>17870</c:v>
                </c:pt>
                <c:pt idx="491">
                  <c:v>16377</c:v>
                </c:pt>
                <c:pt idx="492">
                  <c:v>18328</c:v>
                </c:pt>
                <c:pt idx="493">
                  <c:v>15215</c:v>
                </c:pt>
                <c:pt idx="494">
                  <c:v>16800</c:v>
                </c:pt>
                <c:pt idx="495">
                  <c:v>17308</c:v>
                </c:pt>
                <c:pt idx="496">
                  <c:v>14664</c:v>
                </c:pt>
                <c:pt idx="497">
                  <c:v>15996</c:v>
                </c:pt>
                <c:pt idx="498">
                  <c:v>19168</c:v>
                </c:pt>
                <c:pt idx="499">
                  <c:v>18287</c:v>
                </c:pt>
                <c:pt idx="500">
                  <c:v>14128</c:v>
                </c:pt>
                <c:pt idx="501">
                  <c:v>18457</c:v>
                </c:pt>
                <c:pt idx="502">
                  <c:v>16588</c:v>
                </c:pt>
                <c:pt idx="503">
                  <c:v>17010</c:v>
                </c:pt>
                <c:pt idx="504">
                  <c:v>18245</c:v>
                </c:pt>
                <c:pt idx="505">
                  <c:v>11955</c:v>
                </c:pt>
                <c:pt idx="506">
                  <c:v>0</c:v>
                </c:pt>
              </c:numCache>
            </c:numRef>
          </c:val>
          <c:smooth val="0"/>
          <c:extLst>
            <c:ext xmlns:c16="http://schemas.microsoft.com/office/drawing/2014/chart" uri="{C3380CC4-5D6E-409C-BE32-E72D297353CC}">
              <c16:uniqueId val="{0000001D-30FD-4708-8895-3A26D46C56B7}"/>
            </c:ext>
          </c:extLst>
        </c:ser>
        <c:ser>
          <c:idx val="30"/>
          <c:order val="30"/>
          <c:spPr>
            <a:ln w="28575" cap="rnd">
              <a:solidFill>
                <a:schemeClr val="accent1">
                  <a:lumMod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l1_misses!$AF$1:$AF$507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7405</c:v>
                </c:pt>
                <c:pt idx="480">
                  <c:v>17724</c:v>
                </c:pt>
                <c:pt idx="481">
                  <c:v>18173</c:v>
                </c:pt>
                <c:pt idx="482">
                  <c:v>15958</c:v>
                </c:pt>
                <c:pt idx="483">
                  <c:v>18358</c:v>
                </c:pt>
                <c:pt idx="484">
                  <c:v>17136</c:v>
                </c:pt>
                <c:pt idx="485">
                  <c:v>14953</c:v>
                </c:pt>
                <c:pt idx="486">
                  <c:v>16626</c:v>
                </c:pt>
                <c:pt idx="487">
                  <c:v>17985</c:v>
                </c:pt>
                <c:pt idx="488">
                  <c:v>16346</c:v>
                </c:pt>
                <c:pt idx="489">
                  <c:v>18338</c:v>
                </c:pt>
                <c:pt idx="490">
                  <c:v>17855</c:v>
                </c:pt>
                <c:pt idx="491">
                  <c:v>16358</c:v>
                </c:pt>
                <c:pt idx="492">
                  <c:v>18520</c:v>
                </c:pt>
                <c:pt idx="493">
                  <c:v>15600</c:v>
                </c:pt>
                <c:pt idx="494">
                  <c:v>16793</c:v>
                </c:pt>
                <c:pt idx="495">
                  <c:v>17631</c:v>
                </c:pt>
                <c:pt idx="496">
                  <c:v>15001</c:v>
                </c:pt>
                <c:pt idx="497">
                  <c:v>16150</c:v>
                </c:pt>
                <c:pt idx="498">
                  <c:v>19190</c:v>
                </c:pt>
                <c:pt idx="499">
                  <c:v>18252</c:v>
                </c:pt>
                <c:pt idx="500">
                  <c:v>16292</c:v>
                </c:pt>
                <c:pt idx="501">
                  <c:v>18823</c:v>
                </c:pt>
                <c:pt idx="502">
                  <c:v>16595</c:v>
                </c:pt>
                <c:pt idx="503">
                  <c:v>17361</c:v>
                </c:pt>
                <c:pt idx="504">
                  <c:v>18237</c:v>
                </c:pt>
                <c:pt idx="505">
                  <c:v>12007</c:v>
                </c:pt>
                <c:pt idx="506">
                  <c:v>0</c:v>
                </c:pt>
              </c:numCache>
            </c:numRef>
          </c:val>
          <c:smooth val="0"/>
          <c:extLst>
            <c:ext xmlns:c16="http://schemas.microsoft.com/office/drawing/2014/chart" uri="{C3380CC4-5D6E-409C-BE32-E72D297353CC}">
              <c16:uniqueId val="{0000001E-30FD-4708-8895-3A26D46C56B7}"/>
            </c:ext>
          </c:extLst>
        </c:ser>
        <c:ser>
          <c:idx val="31"/>
          <c:order val="31"/>
          <c:spPr>
            <a:ln w="28575" cap="rnd">
              <a:solidFill>
                <a:schemeClr val="accent2">
                  <a:lumMod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l1_misses!$AG$1:$AG$507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7407</c:v>
                </c:pt>
                <c:pt idx="480">
                  <c:v>17719</c:v>
                </c:pt>
                <c:pt idx="481">
                  <c:v>17930</c:v>
                </c:pt>
                <c:pt idx="482">
                  <c:v>16184</c:v>
                </c:pt>
                <c:pt idx="483">
                  <c:v>17798</c:v>
                </c:pt>
                <c:pt idx="484">
                  <c:v>17774</c:v>
                </c:pt>
                <c:pt idx="485">
                  <c:v>14956</c:v>
                </c:pt>
                <c:pt idx="486">
                  <c:v>16636</c:v>
                </c:pt>
                <c:pt idx="487">
                  <c:v>18039</c:v>
                </c:pt>
                <c:pt idx="488">
                  <c:v>16357</c:v>
                </c:pt>
                <c:pt idx="489">
                  <c:v>18298</c:v>
                </c:pt>
                <c:pt idx="490">
                  <c:v>17864</c:v>
                </c:pt>
                <c:pt idx="491">
                  <c:v>16413</c:v>
                </c:pt>
                <c:pt idx="492">
                  <c:v>18310</c:v>
                </c:pt>
                <c:pt idx="493">
                  <c:v>15804</c:v>
                </c:pt>
                <c:pt idx="494">
                  <c:v>16814</c:v>
                </c:pt>
                <c:pt idx="495">
                  <c:v>17215</c:v>
                </c:pt>
                <c:pt idx="496">
                  <c:v>15393</c:v>
                </c:pt>
                <c:pt idx="497">
                  <c:v>16182</c:v>
                </c:pt>
                <c:pt idx="498">
                  <c:v>19193</c:v>
                </c:pt>
                <c:pt idx="499">
                  <c:v>18326</c:v>
                </c:pt>
                <c:pt idx="500">
                  <c:v>16299</c:v>
                </c:pt>
                <c:pt idx="501">
                  <c:v>18849</c:v>
                </c:pt>
                <c:pt idx="502">
                  <c:v>16597</c:v>
                </c:pt>
                <c:pt idx="503">
                  <c:v>17353</c:v>
                </c:pt>
                <c:pt idx="504">
                  <c:v>18255</c:v>
                </c:pt>
                <c:pt idx="505">
                  <c:v>11947</c:v>
                </c:pt>
                <c:pt idx="506">
                  <c:v>0</c:v>
                </c:pt>
              </c:numCache>
            </c:numRef>
          </c:val>
          <c:smooth val="0"/>
          <c:extLst>
            <c:ext xmlns:c16="http://schemas.microsoft.com/office/drawing/2014/chart" uri="{C3380CC4-5D6E-409C-BE32-E72D297353CC}">
              <c16:uniqueId val="{0000001F-30FD-4708-8895-3A26D46C56B7}"/>
            </c:ext>
          </c:extLst>
        </c:ser>
        <c:ser>
          <c:idx val="32"/>
          <c:order val="32"/>
          <c:spPr>
            <a:ln w="28575" cap="rnd">
              <a:solidFill>
                <a:schemeClr val="accent3">
                  <a:lumMod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l1_misses!$AH$1:$AH$507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7409</c:v>
                </c:pt>
                <c:pt idx="480">
                  <c:v>17630</c:v>
                </c:pt>
                <c:pt idx="481">
                  <c:v>17910</c:v>
                </c:pt>
                <c:pt idx="482">
                  <c:v>16181</c:v>
                </c:pt>
                <c:pt idx="483">
                  <c:v>17553</c:v>
                </c:pt>
                <c:pt idx="484">
                  <c:v>15867</c:v>
                </c:pt>
                <c:pt idx="485">
                  <c:v>15001</c:v>
                </c:pt>
                <c:pt idx="486">
                  <c:v>16524</c:v>
                </c:pt>
                <c:pt idx="487">
                  <c:v>17870</c:v>
                </c:pt>
                <c:pt idx="488">
                  <c:v>16181</c:v>
                </c:pt>
                <c:pt idx="489">
                  <c:v>18284</c:v>
                </c:pt>
                <c:pt idx="490">
                  <c:v>17860</c:v>
                </c:pt>
                <c:pt idx="491">
                  <c:v>14814</c:v>
                </c:pt>
                <c:pt idx="492">
                  <c:v>18291</c:v>
                </c:pt>
                <c:pt idx="493">
                  <c:v>15767</c:v>
                </c:pt>
                <c:pt idx="494">
                  <c:v>16642</c:v>
                </c:pt>
                <c:pt idx="495">
                  <c:v>17617</c:v>
                </c:pt>
                <c:pt idx="496">
                  <c:v>14979</c:v>
                </c:pt>
                <c:pt idx="497">
                  <c:v>16158</c:v>
                </c:pt>
                <c:pt idx="498">
                  <c:v>17915</c:v>
                </c:pt>
                <c:pt idx="499">
                  <c:v>17433</c:v>
                </c:pt>
                <c:pt idx="500">
                  <c:v>16170</c:v>
                </c:pt>
                <c:pt idx="501">
                  <c:v>18843</c:v>
                </c:pt>
                <c:pt idx="502">
                  <c:v>16286</c:v>
                </c:pt>
                <c:pt idx="503">
                  <c:v>17347</c:v>
                </c:pt>
                <c:pt idx="504">
                  <c:v>18270</c:v>
                </c:pt>
                <c:pt idx="505">
                  <c:v>11991</c:v>
                </c:pt>
                <c:pt idx="506">
                  <c:v>0</c:v>
                </c:pt>
              </c:numCache>
            </c:numRef>
          </c:val>
          <c:smooth val="0"/>
          <c:extLst>
            <c:ext xmlns:c16="http://schemas.microsoft.com/office/drawing/2014/chart" uri="{C3380CC4-5D6E-409C-BE32-E72D297353CC}">
              <c16:uniqueId val="{00000020-30FD-4708-8895-3A26D46C56B7}"/>
            </c:ext>
          </c:extLst>
        </c:ser>
        <c:ser>
          <c:idx val="33"/>
          <c:order val="33"/>
          <c:spPr>
            <a:ln w="28575" cap="rnd">
              <a:solidFill>
                <a:schemeClr val="accent4">
                  <a:lumMod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l1_misses!$AI$1:$AI$507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7406</c:v>
                </c:pt>
                <c:pt idx="480">
                  <c:v>17921</c:v>
                </c:pt>
                <c:pt idx="481">
                  <c:v>18078</c:v>
                </c:pt>
                <c:pt idx="482">
                  <c:v>16057</c:v>
                </c:pt>
                <c:pt idx="483">
                  <c:v>17425</c:v>
                </c:pt>
                <c:pt idx="484">
                  <c:v>16534</c:v>
                </c:pt>
                <c:pt idx="485">
                  <c:v>14986</c:v>
                </c:pt>
                <c:pt idx="486">
                  <c:v>16862</c:v>
                </c:pt>
                <c:pt idx="487">
                  <c:v>18227</c:v>
                </c:pt>
                <c:pt idx="488">
                  <c:v>16358</c:v>
                </c:pt>
                <c:pt idx="489">
                  <c:v>18295</c:v>
                </c:pt>
                <c:pt idx="490">
                  <c:v>17876</c:v>
                </c:pt>
                <c:pt idx="491">
                  <c:v>16980</c:v>
                </c:pt>
                <c:pt idx="492">
                  <c:v>18797</c:v>
                </c:pt>
                <c:pt idx="493">
                  <c:v>15617</c:v>
                </c:pt>
                <c:pt idx="494">
                  <c:v>17017</c:v>
                </c:pt>
                <c:pt idx="495">
                  <c:v>17608</c:v>
                </c:pt>
                <c:pt idx="496">
                  <c:v>15009</c:v>
                </c:pt>
                <c:pt idx="497">
                  <c:v>16130</c:v>
                </c:pt>
                <c:pt idx="498">
                  <c:v>19209</c:v>
                </c:pt>
                <c:pt idx="499">
                  <c:v>16772</c:v>
                </c:pt>
                <c:pt idx="500">
                  <c:v>16485</c:v>
                </c:pt>
                <c:pt idx="501">
                  <c:v>18864</c:v>
                </c:pt>
                <c:pt idx="502">
                  <c:v>16792</c:v>
                </c:pt>
                <c:pt idx="503">
                  <c:v>17345</c:v>
                </c:pt>
                <c:pt idx="504">
                  <c:v>18278</c:v>
                </c:pt>
                <c:pt idx="505">
                  <c:v>11976</c:v>
                </c:pt>
                <c:pt idx="506">
                  <c:v>0</c:v>
                </c:pt>
              </c:numCache>
            </c:numRef>
          </c:val>
          <c:smooth val="0"/>
          <c:extLst>
            <c:ext xmlns:c16="http://schemas.microsoft.com/office/drawing/2014/chart" uri="{C3380CC4-5D6E-409C-BE32-E72D297353CC}">
              <c16:uniqueId val="{00000021-30FD-4708-8895-3A26D46C56B7}"/>
            </c:ext>
          </c:extLst>
        </c:ser>
        <c:ser>
          <c:idx val="34"/>
          <c:order val="34"/>
          <c:spPr>
            <a:ln w="28575" cap="rnd">
              <a:solidFill>
                <a:schemeClr val="accent5">
                  <a:lumMod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l1_misses!$AJ$1:$AJ$507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7406</c:v>
                </c:pt>
                <c:pt idx="480">
                  <c:v>17948</c:v>
                </c:pt>
                <c:pt idx="481">
                  <c:v>18152</c:v>
                </c:pt>
                <c:pt idx="482">
                  <c:v>15978</c:v>
                </c:pt>
                <c:pt idx="483">
                  <c:v>18230</c:v>
                </c:pt>
                <c:pt idx="484">
                  <c:v>15788</c:v>
                </c:pt>
                <c:pt idx="485">
                  <c:v>14991</c:v>
                </c:pt>
                <c:pt idx="486">
                  <c:v>16848</c:v>
                </c:pt>
                <c:pt idx="487">
                  <c:v>18245</c:v>
                </c:pt>
                <c:pt idx="488">
                  <c:v>16316</c:v>
                </c:pt>
                <c:pt idx="489">
                  <c:v>18290</c:v>
                </c:pt>
                <c:pt idx="490">
                  <c:v>17915</c:v>
                </c:pt>
                <c:pt idx="491">
                  <c:v>17033</c:v>
                </c:pt>
                <c:pt idx="492">
                  <c:v>18551</c:v>
                </c:pt>
                <c:pt idx="493">
                  <c:v>15862</c:v>
                </c:pt>
                <c:pt idx="494">
                  <c:v>16990</c:v>
                </c:pt>
                <c:pt idx="495">
                  <c:v>17644</c:v>
                </c:pt>
                <c:pt idx="496">
                  <c:v>14992</c:v>
                </c:pt>
                <c:pt idx="497">
                  <c:v>16164</c:v>
                </c:pt>
                <c:pt idx="498">
                  <c:v>19138</c:v>
                </c:pt>
                <c:pt idx="499">
                  <c:v>16768</c:v>
                </c:pt>
                <c:pt idx="500">
                  <c:v>16498</c:v>
                </c:pt>
                <c:pt idx="501">
                  <c:v>18887</c:v>
                </c:pt>
                <c:pt idx="502">
                  <c:v>16815</c:v>
                </c:pt>
                <c:pt idx="503">
                  <c:v>17333</c:v>
                </c:pt>
                <c:pt idx="504">
                  <c:v>18273</c:v>
                </c:pt>
                <c:pt idx="505">
                  <c:v>12003</c:v>
                </c:pt>
                <c:pt idx="506">
                  <c:v>0</c:v>
                </c:pt>
              </c:numCache>
            </c:numRef>
          </c:val>
          <c:smooth val="0"/>
          <c:extLst>
            <c:ext xmlns:c16="http://schemas.microsoft.com/office/drawing/2014/chart" uri="{C3380CC4-5D6E-409C-BE32-E72D297353CC}">
              <c16:uniqueId val="{00000022-30FD-4708-8895-3A26D46C56B7}"/>
            </c:ext>
          </c:extLst>
        </c:ser>
        <c:ser>
          <c:idx val="35"/>
          <c:order val="35"/>
          <c:spPr>
            <a:ln w="28575" cap="rnd">
              <a:solidFill>
                <a:schemeClr val="accent6">
                  <a:lumMod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l1_misses!$AK$1:$AK$507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7414</c:v>
                </c:pt>
                <c:pt idx="480">
                  <c:v>17924</c:v>
                </c:pt>
                <c:pt idx="481">
                  <c:v>17934</c:v>
                </c:pt>
                <c:pt idx="482">
                  <c:v>14624</c:v>
                </c:pt>
                <c:pt idx="483">
                  <c:v>17370</c:v>
                </c:pt>
                <c:pt idx="484">
                  <c:v>16499</c:v>
                </c:pt>
                <c:pt idx="485">
                  <c:v>14869</c:v>
                </c:pt>
                <c:pt idx="486">
                  <c:v>16866</c:v>
                </c:pt>
                <c:pt idx="487">
                  <c:v>18257</c:v>
                </c:pt>
                <c:pt idx="488">
                  <c:v>16361</c:v>
                </c:pt>
                <c:pt idx="489">
                  <c:v>17421</c:v>
                </c:pt>
                <c:pt idx="490">
                  <c:v>16605</c:v>
                </c:pt>
                <c:pt idx="491">
                  <c:v>16880</c:v>
                </c:pt>
                <c:pt idx="492">
                  <c:v>18819</c:v>
                </c:pt>
                <c:pt idx="493">
                  <c:v>15461</c:v>
                </c:pt>
                <c:pt idx="494">
                  <c:v>16821</c:v>
                </c:pt>
                <c:pt idx="495">
                  <c:v>17620</c:v>
                </c:pt>
                <c:pt idx="496">
                  <c:v>15004</c:v>
                </c:pt>
                <c:pt idx="497">
                  <c:v>14594</c:v>
                </c:pt>
                <c:pt idx="498">
                  <c:v>19096</c:v>
                </c:pt>
                <c:pt idx="499">
                  <c:v>16765</c:v>
                </c:pt>
                <c:pt idx="500">
                  <c:v>16376</c:v>
                </c:pt>
                <c:pt idx="501">
                  <c:v>18817</c:v>
                </c:pt>
                <c:pt idx="502">
                  <c:v>16815</c:v>
                </c:pt>
                <c:pt idx="503">
                  <c:v>17123</c:v>
                </c:pt>
                <c:pt idx="504">
                  <c:v>16388</c:v>
                </c:pt>
                <c:pt idx="505">
                  <c:v>11968</c:v>
                </c:pt>
                <c:pt idx="506">
                  <c:v>0</c:v>
                </c:pt>
              </c:numCache>
            </c:numRef>
          </c:val>
          <c:smooth val="0"/>
          <c:extLst>
            <c:ext xmlns:c16="http://schemas.microsoft.com/office/drawing/2014/chart" uri="{C3380CC4-5D6E-409C-BE32-E72D297353CC}">
              <c16:uniqueId val="{00000023-30FD-4708-8895-3A26D46C56B7}"/>
            </c:ext>
          </c:extLst>
        </c:ser>
        <c:ser>
          <c:idx val="36"/>
          <c:order val="36"/>
          <c:spPr>
            <a:ln w="28575" cap="rnd">
              <a:solidFill>
                <a:schemeClr val="accent1">
                  <a:lumMod val="70000"/>
                  <a:lumOff val="3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l1_misses!$AL$1:$AL$507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7422</c:v>
                </c:pt>
                <c:pt idx="480">
                  <c:v>17969</c:v>
                </c:pt>
                <c:pt idx="481">
                  <c:v>18110</c:v>
                </c:pt>
                <c:pt idx="482">
                  <c:v>16602</c:v>
                </c:pt>
                <c:pt idx="483">
                  <c:v>17722</c:v>
                </c:pt>
                <c:pt idx="484">
                  <c:v>16517</c:v>
                </c:pt>
                <c:pt idx="485">
                  <c:v>14790</c:v>
                </c:pt>
                <c:pt idx="486">
                  <c:v>17259</c:v>
                </c:pt>
                <c:pt idx="487">
                  <c:v>18237</c:v>
                </c:pt>
                <c:pt idx="488">
                  <c:v>16340</c:v>
                </c:pt>
                <c:pt idx="489">
                  <c:v>17779</c:v>
                </c:pt>
                <c:pt idx="490">
                  <c:v>16834</c:v>
                </c:pt>
                <c:pt idx="491">
                  <c:v>17218</c:v>
                </c:pt>
                <c:pt idx="492">
                  <c:v>18590</c:v>
                </c:pt>
                <c:pt idx="493">
                  <c:v>16045</c:v>
                </c:pt>
                <c:pt idx="494">
                  <c:v>17001</c:v>
                </c:pt>
                <c:pt idx="495">
                  <c:v>17605</c:v>
                </c:pt>
                <c:pt idx="496">
                  <c:v>14948</c:v>
                </c:pt>
                <c:pt idx="497">
                  <c:v>16775</c:v>
                </c:pt>
                <c:pt idx="498">
                  <c:v>19435</c:v>
                </c:pt>
                <c:pt idx="499">
                  <c:v>16764</c:v>
                </c:pt>
                <c:pt idx="500">
                  <c:v>16715</c:v>
                </c:pt>
                <c:pt idx="501">
                  <c:v>18835</c:v>
                </c:pt>
                <c:pt idx="502">
                  <c:v>16815</c:v>
                </c:pt>
                <c:pt idx="503">
                  <c:v>16958</c:v>
                </c:pt>
                <c:pt idx="504">
                  <c:v>17077</c:v>
                </c:pt>
                <c:pt idx="505">
                  <c:v>11945</c:v>
                </c:pt>
                <c:pt idx="506">
                  <c:v>0</c:v>
                </c:pt>
              </c:numCache>
            </c:numRef>
          </c:val>
          <c:smooth val="0"/>
          <c:extLst>
            <c:ext xmlns:c16="http://schemas.microsoft.com/office/drawing/2014/chart" uri="{C3380CC4-5D6E-409C-BE32-E72D297353CC}">
              <c16:uniqueId val="{00000024-30FD-4708-8895-3A26D46C56B7}"/>
            </c:ext>
          </c:extLst>
        </c:ser>
        <c:ser>
          <c:idx val="37"/>
          <c:order val="37"/>
          <c:spPr>
            <a:ln w="28575" cap="rnd">
              <a:solidFill>
                <a:schemeClr val="accent2">
                  <a:lumMod val="70000"/>
                  <a:lumOff val="3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l1_misses!$AM$1:$AM$507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7404</c:v>
                </c:pt>
                <c:pt idx="480">
                  <c:v>17943</c:v>
                </c:pt>
                <c:pt idx="481">
                  <c:v>18188</c:v>
                </c:pt>
                <c:pt idx="482">
                  <c:v>16583</c:v>
                </c:pt>
                <c:pt idx="483">
                  <c:v>17730</c:v>
                </c:pt>
                <c:pt idx="484">
                  <c:v>16547</c:v>
                </c:pt>
                <c:pt idx="485">
                  <c:v>14789</c:v>
                </c:pt>
                <c:pt idx="486">
                  <c:v>17257</c:v>
                </c:pt>
                <c:pt idx="487">
                  <c:v>18246</c:v>
                </c:pt>
                <c:pt idx="488">
                  <c:v>16379</c:v>
                </c:pt>
                <c:pt idx="489">
                  <c:v>17759</c:v>
                </c:pt>
                <c:pt idx="490">
                  <c:v>16939</c:v>
                </c:pt>
                <c:pt idx="491">
                  <c:v>17195</c:v>
                </c:pt>
                <c:pt idx="492">
                  <c:v>18806</c:v>
                </c:pt>
                <c:pt idx="493">
                  <c:v>15853</c:v>
                </c:pt>
                <c:pt idx="494">
                  <c:v>16997</c:v>
                </c:pt>
                <c:pt idx="495">
                  <c:v>17631</c:v>
                </c:pt>
                <c:pt idx="496">
                  <c:v>14991</c:v>
                </c:pt>
                <c:pt idx="497">
                  <c:v>16766</c:v>
                </c:pt>
                <c:pt idx="498">
                  <c:v>19482</c:v>
                </c:pt>
                <c:pt idx="499">
                  <c:v>16758</c:v>
                </c:pt>
                <c:pt idx="500">
                  <c:v>16692</c:v>
                </c:pt>
                <c:pt idx="501">
                  <c:v>18834</c:v>
                </c:pt>
                <c:pt idx="502">
                  <c:v>16832</c:v>
                </c:pt>
                <c:pt idx="503">
                  <c:v>16999</c:v>
                </c:pt>
                <c:pt idx="504">
                  <c:v>17068</c:v>
                </c:pt>
                <c:pt idx="505">
                  <c:v>11967</c:v>
                </c:pt>
                <c:pt idx="506">
                  <c:v>0</c:v>
                </c:pt>
              </c:numCache>
            </c:numRef>
          </c:val>
          <c:smooth val="0"/>
          <c:extLst>
            <c:ext xmlns:c16="http://schemas.microsoft.com/office/drawing/2014/chart" uri="{C3380CC4-5D6E-409C-BE32-E72D297353CC}">
              <c16:uniqueId val="{00000025-30FD-4708-8895-3A26D46C56B7}"/>
            </c:ext>
          </c:extLst>
        </c:ser>
        <c:ser>
          <c:idx val="38"/>
          <c:order val="38"/>
          <c:spPr>
            <a:ln w="28575" cap="rnd">
              <a:solidFill>
                <a:schemeClr val="accent3">
                  <a:lumMod val="70000"/>
                  <a:lumOff val="3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l1_misses!$AN$1:$AN$507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7419</c:v>
                </c:pt>
                <c:pt idx="480">
                  <c:v>17344</c:v>
                </c:pt>
                <c:pt idx="481">
                  <c:v>16424</c:v>
                </c:pt>
                <c:pt idx="482">
                  <c:v>16660</c:v>
                </c:pt>
                <c:pt idx="483">
                  <c:v>18112</c:v>
                </c:pt>
                <c:pt idx="484">
                  <c:v>16031</c:v>
                </c:pt>
                <c:pt idx="485">
                  <c:v>14612</c:v>
                </c:pt>
                <c:pt idx="486">
                  <c:v>17237</c:v>
                </c:pt>
                <c:pt idx="487">
                  <c:v>18192</c:v>
                </c:pt>
                <c:pt idx="488">
                  <c:v>14772</c:v>
                </c:pt>
                <c:pt idx="489">
                  <c:v>17664</c:v>
                </c:pt>
                <c:pt idx="490">
                  <c:v>16861</c:v>
                </c:pt>
                <c:pt idx="491">
                  <c:v>17078</c:v>
                </c:pt>
                <c:pt idx="492">
                  <c:v>18518</c:v>
                </c:pt>
                <c:pt idx="493">
                  <c:v>16045</c:v>
                </c:pt>
                <c:pt idx="494">
                  <c:v>16959</c:v>
                </c:pt>
                <c:pt idx="495">
                  <c:v>15523</c:v>
                </c:pt>
                <c:pt idx="496">
                  <c:v>14987</c:v>
                </c:pt>
                <c:pt idx="497">
                  <c:v>16660</c:v>
                </c:pt>
                <c:pt idx="498">
                  <c:v>19502</c:v>
                </c:pt>
                <c:pt idx="499">
                  <c:v>16445</c:v>
                </c:pt>
                <c:pt idx="500">
                  <c:v>16696</c:v>
                </c:pt>
                <c:pt idx="501">
                  <c:v>18837</c:v>
                </c:pt>
                <c:pt idx="502">
                  <c:v>16429</c:v>
                </c:pt>
                <c:pt idx="503">
                  <c:v>15731</c:v>
                </c:pt>
                <c:pt idx="504">
                  <c:v>17031</c:v>
                </c:pt>
                <c:pt idx="505">
                  <c:v>11931</c:v>
                </c:pt>
                <c:pt idx="506">
                  <c:v>0</c:v>
                </c:pt>
              </c:numCache>
            </c:numRef>
          </c:val>
          <c:smooth val="0"/>
          <c:extLst>
            <c:ext xmlns:c16="http://schemas.microsoft.com/office/drawing/2014/chart" uri="{C3380CC4-5D6E-409C-BE32-E72D297353CC}">
              <c16:uniqueId val="{00000026-30FD-4708-8895-3A26D46C56B7}"/>
            </c:ext>
          </c:extLst>
        </c:ser>
        <c:ser>
          <c:idx val="39"/>
          <c:order val="39"/>
          <c:spPr>
            <a:ln w="28575" cap="rnd">
              <a:solidFill>
                <a:schemeClr val="accent4">
                  <a:lumMod val="70000"/>
                  <a:lumOff val="3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l1_misses!$AO$1:$AO$507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7408</c:v>
                </c:pt>
                <c:pt idx="480">
                  <c:v>17896</c:v>
                </c:pt>
                <c:pt idx="481">
                  <c:v>16446</c:v>
                </c:pt>
                <c:pt idx="482">
                  <c:v>16969</c:v>
                </c:pt>
                <c:pt idx="483">
                  <c:v>17724</c:v>
                </c:pt>
                <c:pt idx="484">
                  <c:v>16762</c:v>
                </c:pt>
                <c:pt idx="485">
                  <c:v>14768</c:v>
                </c:pt>
                <c:pt idx="486">
                  <c:v>17273</c:v>
                </c:pt>
                <c:pt idx="487">
                  <c:v>18249</c:v>
                </c:pt>
                <c:pt idx="488">
                  <c:v>16985</c:v>
                </c:pt>
                <c:pt idx="489">
                  <c:v>18042</c:v>
                </c:pt>
                <c:pt idx="490">
                  <c:v>16890</c:v>
                </c:pt>
                <c:pt idx="491">
                  <c:v>17390</c:v>
                </c:pt>
                <c:pt idx="492">
                  <c:v>18529</c:v>
                </c:pt>
                <c:pt idx="493">
                  <c:v>16055</c:v>
                </c:pt>
                <c:pt idx="494">
                  <c:v>16980</c:v>
                </c:pt>
                <c:pt idx="495">
                  <c:v>16069</c:v>
                </c:pt>
                <c:pt idx="496">
                  <c:v>15011</c:v>
                </c:pt>
                <c:pt idx="497">
                  <c:v>16981</c:v>
                </c:pt>
                <c:pt idx="498">
                  <c:v>19456</c:v>
                </c:pt>
                <c:pt idx="499">
                  <c:v>16932</c:v>
                </c:pt>
                <c:pt idx="500">
                  <c:v>16698</c:v>
                </c:pt>
                <c:pt idx="501">
                  <c:v>18801</c:v>
                </c:pt>
                <c:pt idx="502">
                  <c:v>16347</c:v>
                </c:pt>
                <c:pt idx="503">
                  <c:v>18332</c:v>
                </c:pt>
                <c:pt idx="504">
                  <c:v>17122</c:v>
                </c:pt>
                <c:pt idx="505">
                  <c:v>11961</c:v>
                </c:pt>
                <c:pt idx="506">
                  <c:v>0</c:v>
                </c:pt>
              </c:numCache>
            </c:numRef>
          </c:val>
          <c:smooth val="0"/>
          <c:extLst>
            <c:ext xmlns:c16="http://schemas.microsoft.com/office/drawing/2014/chart" uri="{C3380CC4-5D6E-409C-BE32-E72D297353CC}">
              <c16:uniqueId val="{00000027-30FD-4708-8895-3A26D46C56B7}"/>
            </c:ext>
          </c:extLst>
        </c:ser>
        <c:ser>
          <c:idx val="40"/>
          <c:order val="40"/>
          <c:spPr>
            <a:ln w="28575" cap="rnd">
              <a:solidFill>
                <a:schemeClr val="accent5">
                  <a:lumMod val="70000"/>
                  <a:lumOff val="3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l1_misses!$AP$1:$AP$507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7415</c:v>
                </c:pt>
                <c:pt idx="480">
                  <c:v>17826</c:v>
                </c:pt>
                <c:pt idx="481">
                  <c:v>16523</c:v>
                </c:pt>
                <c:pt idx="482">
                  <c:v>16980</c:v>
                </c:pt>
                <c:pt idx="483">
                  <c:v>17732</c:v>
                </c:pt>
                <c:pt idx="484">
                  <c:v>16769</c:v>
                </c:pt>
                <c:pt idx="485">
                  <c:v>14805</c:v>
                </c:pt>
                <c:pt idx="486">
                  <c:v>17274</c:v>
                </c:pt>
                <c:pt idx="487">
                  <c:v>18256</c:v>
                </c:pt>
                <c:pt idx="488">
                  <c:v>16973</c:v>
                </c:pt>
                <c:pt idx="489">
                  <c:v>18051</c:v>
                </c:pt>
                <c:pt idx="490">
                  <c:v>16887</c:v>
                </c:pt>
                <c:pt idx="491">
                  <c:v>17382</c:v>
                </c:pt>
                <c:pt idx="492">
                  <c:v>18554</c:v>
                </c:pt>
                <c:pt idx="493">
                  <c:v>16075</c:v>
                </c:pt>
                <c:pt idx="494">
                  <c:v>16981</c:v>
                </c:pt>
                <c:pt idx="495">
                  <c:v>16094</c:v>
                </c:pt>
                <c:pt idx="496">
                  <c:v>15013</c:v>
                </c:pt>
                <c:pt idx="497">
                  <c:v>16973</c:v>
                </c:pt>
                <c:pt idx="498">
                  <c:v>19445</c:v>
                </c:pt>
                <c:pt idx="499">
                  <c:v>16984</c:v>
                </c:pt>
                <c:pt idx="500">
                  <c:v>16708</c:v>
                </c:pt>
                <c:pt idx="501">
                  <c:v>18848</c:v>
                </c:pt>
                <c:pt idx="502">
                  <c:v>16383</c:v>
                </c:pt>
                <c:pt idx="503">
                  <c:v>18290</c:v>
                </c:pt>
                <c:pt idx="504">
                  <c:v>17098</c:v>
                </c:pt>
                <c:pt idx="505">
                  <c:v>11982</c:v>
                </c:pt>
                <c:pt idx="506">
                  <c:v>0</c:v>
                </c:pt>
              </c:numCache>
            </c:numRef>
          </c:val>
          <c:smooth val="0"/>
          <c:extLst>
            <c:ext xmlns:c16="http://schemas.microsoft.com/office/drawing/2014/chart" uri="{C3380CC4-5D6E-409C-BE32-E72D297353CC}">
              <c16:uniqueId val="{00000028-30FD-4708-8895-3A26D46C56B7}"/>
            </c:ext>
          </c:extLst>
        </c:ser>
        <c:ser>
          <c:idx val="41"/>
          <c:order val="41"/>
          <c:spPr>
            <a:ln w="28575" cap="rnd">
              <a:solidFill>
                <a:schemeClr val="accent6">
                  <a:lumMod val="70000"/>
                  <a:lumOff val="3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l1_misses!$AQ$1:$AQ$507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7106</c:v>
                </c:pt>
                <c:pt idx="480">
                  <c:v>17690</c:v>
                </c:pt>
                <c:pt idx="481">
                  <c:v>16528</c:v>
                </c:pt>
                <c:pt idx="482">
                  <c:v>16873</c:v>
                </c:pt>
                <c:pt idx="483">
                  <c:v>17706</c:v>
                </c:pt>
                <c:pt idx="484">
                  <c:v>16804</c:v>
                </c:pt>
                <c:pt idx="485">
                  <c:v>14800</c:v>
                </c:pt>
                <c:pt idx="486">
                  <c:v>15869</c:v>
                </c:pt>
                <c:pt idx="487">
                  <c:v>17476</c:v>
                </c:pt>
                <c:pt idx="488">
                  <c:v>16845</c:v>
                </c:pt>
                <c:pt idx="489">
                  <c:v>18069</c:v>
                </c:pt>
                <c:pt idx="490">
                  <c:v>16573</c:v>
                </c:pt>
                <c:pt idx="491">
                  <c:v>17430</c:v>
                </c:pt>
                <c:pt idx="492">
                  <c:v>18536</c:v>
                </c:pt>
                <c:pt idx="493">
                  <c:v>16142</c:v>
                </c:pt>
                <c:pt idx="494">
                  <c:v>15428</c:v>
                </c:pt>
                <c:pt idx="495">
                  <c:v>16003</c:v>
                </c:pt>
                <c:pt idx="496">
                  <c:v>14992</c:v>
                </c:pt>
                <c:pt idx="497">
                  <c:v>16855</c:v>
                </c:pt>
                <c:pt idx="498">
                  <c:v>19432</c:v>
                </c:pt>
                <c:pt idx="499">
                  <c:v>16970</c:v>
                </c:pt>
                <c:pt idx="500">
                  <c:v>16469</c:v>
                </c:pt>
                <c:pt idx="501">
                  <c:v>16919</c:v>
                </c:pt>
                <c:pt idx="502">
                  <c:v>16364</c:v>
                </c:pt>
                <c:pt idx="503">
                  <c:v>18199</c:v>
                </c:pt>
                <c:pt idx="504">
                  <c:v>17018</c:v>
                </c:pt>
                <c:pt idx="505">
                  <c:v>11767</c:v>
                </c:pt>
                <c:pt idx="506">
                  <c:v>0</c:v>
                </c:pt>
              </c:numCache>
            </c:numRef>
          </c:val>
          <c:smooth val="0"/>
          <c:extLst>
            <c:ext xmlns:c16="http://schemas.microsoft.com/office/drawing/2014/chart" uri="{C3380CC4-5D6E-409C-BE32-E72D297353CC}">
              <c16:uniqueId val="{00000029-30FD-4708-8895-3A26D46C56B7}"/>
            </c:ext>
          </c:extLst>
        </c:ser>
        <c:ser>
          <c:idx val="42"/>
          <c:order val="42"/>
          <c:spPr>
            <a:ln w="28575" cap="rnd">
              <a:solidFill>
                <a:schemeClr val="accent1">
                  <a:lumMod val="7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l1_misses!$AR$1:$AR$507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8745</c:v>
                </c:pt>
                <c:pt idx="480">
                  <c:v>18012</c:v>
                </c:pt>
                <c:pt idx="481">
                  <c:v>16652</c:v>
                </c:pt>
                <c:pt idx="482">
                  <c:v>17182</c:v>
                </c:pt>
                <c:pt idx="483">
                  <c:v>17705</c:v>
                </c:pt>
                <c:pt idx="484">
                  <c:v>16745</c:v>
                </c:pt>
                <c:pt idx="485">
                  <c:v>14740</c:v>
                </c:pt>
                <c:pt idx="486">
                  <c:v>17315</c:v>
                </c:pt>
                <c:pt idx="487">
                  <c:v>16609</c:v>
                </c:pt>
                <c:pt idx="488">
                  <c:v>17184</c:v>
                </c:pt>
                <c:pt idx="489">
                  <c:v>18045</c:v>
                </c:pt>
                <c:pt idx="490">
                  <c:v>17108</c:v>
                </c:pt>
                <c:pt idx="491">
                  <c:v>17367</c:v>
                </c:pt>
                <c:pt idx="492">
                  <c:v>18596</c:v>
                </c:pt>
                <c:pt idx="493">
                  <c:v>15995</c:v>
                </c:pt>
                <c:pt idx="494">
                  <c:v>17638</c:v>
                </c:pt>
                <c:pt idx="495">
                  <c:v>16373</c:v>
                </c:pt>
                <c:pt idx="496">
                  <c:v>14961</c:v>
                </c:pt>
                <c:pt idx="497">
                  <c:v>17207</c:v>
                </c:pt>
                <c:pt idx="498">
                  <c:v>19402</c:v>
                </c:pt>
                <c:pt idx="499">
                  <c:v>16895</c:v>
                </c:pt>
                <c:pt idx="500">
                  <c:v>16364</c:v>
                </c:pt>
                <c:pt idx="501">
                  <c:v>17670</c:v>
                </c:pt>
                <c:pt idx="502">
                  <c:v>16344</c:v>
                </c:pt>
                <c:pt idx="503">
                  <c:v>18525</c:v>
                </c:pt>
                <c:pt idx="504">
                  <c:v>16930</c:v>
                </c:pt>
                <c:pt idx="505">
                  <c:v>12353</c:v>
                </c:pt>
                <c:pt idx="506">
                  <c:v>0</c:v>
                </c:pt>
              </c:numCache>
            </c:numRef>
          </c:val>
          <c:smooth val="0"/>
          <c:extLst>
            <c:ext xmlns:c16="http://schemas.microsoft.com/office/drawing/2014/chart" uri="{C3380CC4-5D6E-409C-BE32-E72D297353CC}">
              <c16:uniqueId val="{0000002A-30FD-4708-8895-3A26D46C56B7}"/>
            </c:ext>
          </c:extLst>
        </c:ser>
        <c:ser>
          <c:idx val="43"/>
          <c:order val="43"/>
          <c:spPr>
            <a:ln w="28575" cap="rnd">
              <a:solidFill>
                <a:schemeClr val="accent2">
                  <a:lumMod val="7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l1_misses!$AS$1:$AS$507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8743</c:v>
                </c:pt>
                <c:pt idx="480">
                  <c:v>18232</c:v>
                </c:pt>
                <c:pt idx="481">
                  <c:v>16447</c:v>
                </c:pt>
                <c:pt idx="482">
                  <c:v>17182</c:v>
                </c:pt>
                <c:pt idx="483">
                  <c:v>17747</c:v>
                </c:pt>
                <c:pt idx="484">
                  <c:v>16691</c:v>
                </c:pt>
                <c:pt idx="485">
                  <c:v>14791</c:v>
                </c:pt>
                <c:pt idx="486">
                  <c:v>17314</c:v>
                </c:pt>
                <c:pt idx="487">
                  <c:v>16664</c:v>
                </c:pt>
                <c:pt idx="488">
                  <c:v>17164</c:v>
                </c:pt>
                <c:pt idx="489">
                  <c:v>18073</c:v>
                </c:pt>
                <c:pt idx="490">
                  <c:v>17074</c:v>
                </c:pt>
                <c:pt idx="491">
                  <c:v>17383</c:v>
                </c:pt>
                <c:pt idx="492">
                  <c:v>18521</c:v>
                </c:pt>
                <c:pt idx="493">
                  <c:v>16106</c:v>
                </c:pt>
                <c:pt idx="494">
                  <c:v>17625</c:v>
                </c:pt>
                <c:pt idx="495">
                  <c:v>16384</c:v>
                </c:pt>
                <c:pt idx="496">
                  <c:v>14977</c:v>
                </c:pt>
                <c:pt idx="497">
                  <c:v>17181</c:v>
                </c:pt>
                <c:pt idx="498">
                  <c:v>19427</c:v>
                </c:pt>
                <c:pt idx="499">
                  <c:v>16957</c:v>
                </c:pt>
                <c:pt idx="500">
                  <c:v>16374</c:v>
                </c:pt>
                <c:pt idx="501">
                  <c:v>17696</c:v>
                </c:pt>
                <c:pt idx="502">
                  <c:v>16387</c:v>
                </c:pt>
                <c:pt idx="503">
                  <c:v>18539</c:v>
                </c:pt>
                <c:pt idx="504">
                  <c:v>16952</c:v>
                </c:pt>
                <c:pt idx="505">
                  <c:v>12344</c:v>
                </c:pt>
                <c:pt idx="506">
                  <c:v>0</c:v>
                </c:pt>
              </c:numCache>
            </c:numRef>
          </c:val>
          <c:smooth val="0"/>
          <c:extLst>
            <c:ext xmlns:c16="http://schemas.microsoft.com/office/drawing/2014/chart" uri="{C3380CC4-5D6E-409C-BE32-E72D297353CC}">
              <c16:uniqueId val="{0000002B-30FD-4708-8895-3A26D46C56B7}"/>
            </c:ext>
          </c:extLst>
        </c:ser>
        <c:ser>
          <c:idx val="44"/>
          <c:order val="44"/>
          <c:spPr>
            <a:ln w="28575" cap="rnd">
              <a:solidFill>
                <a:schemeClr val="accent3">
                  <a:lumMod val="7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l1_misses!$AT$1:$AT$507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8635</c:v>
                </c:pt>
                <c:pt idx="480">
                  <c:v>18218</c:v>
                </c:pt>
                <c:pt idx="481">
                  <c:v>16095</c:v>
                </c:pt>
                <c:pt idx="482">
                  <c:v>17168</c:v>
                </c:pt>
                <c:pt idx="483">
                  <c:v>18318</c:v>
                </c:pt>
                <c:pt idx="484">
                  <c:v>16175</c:v>
                </c:pt>
                <c:pt idx="485">
                  <c:v>13254</c:v>
                </c:pt>
                <c:pt idx="486">
                  <c:v>17217</c:v>
                </c:pt>
                <c:pt idx="487">
                  <c:v>16612</c:v>
                </c:pt>
                <c:pt idx="488">
                  <c:v>17055</c:v>
                </c:pt>
                <c:pt idx="489">
                  <c:v>18052</c:v>
                </c:pt>
                <c:pt idx="490">
                  <c:v>17119</c:v>
                </c:pt>
                <c:pt idx="491">
                  <c:v>17211</c:v>
                </c:pt>
                <c:pt idx="492">
                  <c:v>16637</c:v>
                </c:pt>
                <c:pt idx="493">
                  <c:v>16076</c:v>
                </c:pt>
                <c:pt idx="494">
                  <c:v>17535</c:v>
                </c:pt>
                <c:pt idx="495">
                  <c:v>16322</c:v>
                </c:pt>
                <c:pt idx="496">
                  <c:v>14656</c:v>
                </c:pt>
                <c:pt idx="497">
                  <c:v>17177</c:v>
                </c:pt>
                <c:pt idx="498">
                  <c:v>19449</c:v>
                </c:pt>
                <c:pt idx="499">
                  <c:v>15821</c:v>
                </c:pt>
                <c:pt idx="500">
                  <c:v>15854</c:v>
                </c:pt>
                <c:pt idx="501">
                  <c:v>17715</c:v>
                </c:pt>
                <c:pt idx="502">
                  <c:v>16390</c:v>
                </c:pt>
                <c:pt idx="503">
                  <c:v>18422</c:v>
                </c:pt>
                <c:pt idx="504">
                  <c:v>16907</c:v>
                </c:pt>
                <c:pt idx="505">
                  <c:v>12308</c:v>
                </c:pt>
                <c:pt idx="506">
                  <c:v>0</c:v>
                </c:pt>
              </c:numCache>
            </c:numRef>
          </c:val>
          <c:smooth val="0"/>
          <c:extLst>
            <c:ext xmlns:c16="http://schemas.microsoft.com/office/drawing/2014/chart" uri="{C3380CC4-5D6E-409C-BE32-E72D297353CC}">
              <c16:uniqueId val="{0000002C-30FD-4708-8895-3A26D46C56B7}"/>
            </c:ext>
          </c:extLst>
        </c:ser>
        <c:ser>
          <c:idx val="45"/>
          <c:order val="45"/>
          <c:spPr>
            <a:ln w="28575" cap="rnd">
              <a:solidFill>
                <a:schemeClr val="accent4">
                  <a:lumMod val="7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l1_misses!$AU$1:$AU$507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8945</c:v>
                </c:pt>
                <c:pt idx="480">
                  <c:v>18186</c:v>
                </c:pt>
                <c:pt idx="481">
                  <c:v>16840</c:v>
                </c:pt>
                <c:pt idx="482">
                  <c:v>17003</c:v>
                </c:pt>
                <c:pt idx="483">
                  <c:v>17715</c:v>
                </c:pt>
                <c:pt idx="484">
                  <c:v>16744</c:v>
                </c:pt>
                <c:pt idx="485">
                  <c:v>15392</c:v>
                </c:pt>
                <c:pt idx="486">
                  <c:v>17554</c:v>
                </c:pt>
                <c:pt idx="487">
                  <c:v>16679</c:v>
                </c:pt>
                <c:pt idx="488">
                  <c:v>17366</c:v>
                </c:pt>
                <c:pt idx="489">
                  <c:v>18035</c:v>
                </c:pt>
                <c:pt idx="490">
                  <c:v>17059</c:v>
                </c:pt>
                <c:pt idx="491">
                  <c:v>17081</c:v>
                </c:pt>
                <c:pt idx="492">
                  <c:v>17611</c:v>
                </c:pt>
                <c:pt idx="493">
                  <c:v>15815</c:v>
                </c:pt>
                <c:pt idx="494">
                  <c:v>17813</c:v>
                </c:pt>
                <c:pt idx="495">
                  <c:v>16373</c:v>
                </c:pt>
                <c:pt idx="496">
                  <c:v>15194</c:v>
                </c:pt>
                <c:pt idx="497">
                  <c:v>17174</c:v>
                </c:pt>
                <c:pt idx="498">
                  <c:v>19431</c:v>
                </c:pt>
                <c:pt idx="499">
                  <c:v>16339</c:v>
                </c:pt>
                <c:pt idx="500">
                  <c:v>17902</c:v>
                </c:pt>
                <c:pt idx="501">
                  <c:v>17658</c:v>
                </c:pt>
                <c:pt idx="502">
                  <c:v>16352</c:v>
                </c:pt>
                <c:pt idx="503">
                  <c:v>18716</c:v>
                </c:pt>
                <c:pt idx="504">
                  <c:v>16927</c:v>
                </c:pt>
                <c:pt idx="505">
                  <c:v>12303</c:v>
                </c:pt>
                <c:pt idx="506">
                  <c:v>0</c:v>
                </c:pt>
              </c:numCache>
            </c:numRef>
          </c:val>
          <c:smooth val="0"/>
          <c:extLst>
            <c:ext xmlns:c16="http://schemas.microsoft.com/office/drawing/2014/chart" uri="{C3380CC4-5D6E-409C-BE32-E72D297353CC}">
              <c16:uniqueId val="{0000002D-30FD-4708-8895-3A26D46C56B7}"/>
            </c:ext>
          </c:extLst>
        </c:ser>
        <c:ser>
          <c:idx val="46"/>
          <c:order val="46"/>
          <c:spPr>
            <a:ln w="28575" cap="rnd">
              <a:solidFill>
                <a:schemeClr val="accent5">
                  <a:lumMod val="7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l1_misses!$AV$1:$AV$507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8933</c:v>
                </c:pt>
                <c:pt idx="480">
                  <c:v>18008</c:v>
                </c:pt>
                <c:pt idx="481">
                  <c:v>16849</c:v>
                </c:pt>
                <c:pt idx="482">
                  <c:v>17184</c:v>
                </c:pt>
                <c:pt idx="483">
                  <c:v>17737</c:v>
                </c:pt>
                <c:pt idx="484">
                  <c:v>16790</c:v>
                </c:pt>
                <c:pt idx="485">
                  <c:v>15410</c:v>
                </c:pt>
                <c:pt idx="486">
                  <c:v>17607</c:v>
                </c:pt>
                <c:pt idx="487">
                  <c:v>16660</c:v>
                </c:pt>
                <c:pt idx="488">
                  <c:v>17394</c:v>
                </c:pt>
                <c:pt idx="489">
                  <c:v>18071</c:v>
                </c:pt>
                <c:pt idx="490">
                  <c:v>17099</c:v>
                </c:pt>
                <c:pt idx="491">
                  <c:v>17056</c:v>
                </c:pt>
                <c:pt idx="492">
                  <c:v>17620</c:v>
                </c:pt>
                <c:pt idx="493">
                  <c:v>15827</c:v>
                </c:pt>
                <c:pt idx="494">
                  <c:v>17807</c:v>
                </c:pt>
                <c:pt idx="495">
                  <c:v>16376</c:v>
                </c:pt>
                <c:pt idx="496">
                  <c:v>15196</c:v>
                </c:pt>
                <c:pt idx="497">
                  <c:v>17183</c:v>
                </c:pt>
                <c:pt idx="498">
                  <c:v>19459</c:v>
                </c:pt>
                <c:pt idx="499">
                  <c:v>16333</c:v>
                </c:pt>
                <c:pt idx="500">
                  <c:v>17897</c:v>
                </c:pt>
                <c:pt idx="501">
                  <c:v>17664</c:v>
                </c:pt>
                <c:pt idx="502">
                  <c:v>16377</c:v>
                </c:pt>
                <c:pt idx="503">
                  <c:v>18745</c:v>
                </c:pt>
                <c:pt idx="504">
                  <c:v>16933</c:v>
                </c:pt>
                <c:pt idx="505">
                  <c:v>12299</c:v>
                </c:pt>
                <c:pt idx="506">
                  <c:v>0</c:v>
                </c:pt>
              </c:numCache>
            </c:numRef>
          </c:val>
          <c:smooth val="0"/>
          <c:extLst>
            <c:ext xmlns:c16="http://schemas.microsoft.com/office/drawing/2014/chart" uri="{C3380CC4-5D6E-409C-BE32-E72D297353CC}">
              <c16:uniqueId val="{0000002E-30FD-4708-8895-3A26D46C56B7}"/>
            </c:ext>
          </c:extLst>
        </c:ser>
        <c:ser>
          <c:idx val="47"/>
          <c:order val="47"/>
          <c:spPr>
            <a:ln w="28575" cap="rnd">
              <a:solidFill>
                <a:schemeClr val="accent6">
                  <a:lumMod val="7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l1_misses!$AW$1:$AW$507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8847</c:v>
                </c:pt>
                <c:pt idx="480">
                  <c:v>18211</c:v>
                </c:pt>
                <c:pt idx="481">
                  <c:v>16653</c:v>
                </c:pt>
                <c:pt idx="482">
                  <c:v>16983</c:v>
                </c:pt>
                <c:pt idx="483">
                  <c:v>15837</c:v>
                </c:pt>
                <c:pt idx="484">
                  <c:v>16777</c:v>
                </c:pt>
                <c:pt idx="485">
                  <c:v>15282</c:v>
                </c:pt>
                <c:pt idx="486">
                  <c:v>17605</c:v>
                </c:pt>
                <c:pt idx="487">
                  <c:v>16380</c:v>
                </c:pt>
                <c:pt idx="488">
                  <c:v>17400</c:v>
                </c:pt>
                <c:pt idx="489">
                  <c:v>18045</c:v>
                </c:pt>
                <c:pt idx="490">
                  <c:v>16569</c:v>
                </c:pt>
                <c:pt idx="491">
                  <c:v>15941</c:v>
                </c:pt>
                <c:pt idx="492">
                  <c:v>17395</c:v>
                </c:pt>
                <c:pt idx="493">
                  <c:v>16107</c:v>
                </c:pt>
                <c:pt idx="494">
                  <c:v>17686</c:v>
                </c:pt>
                <c:pt idx="495">
                  <c:v>16378</c:v>
                </c:pt>
                <c:pt idx="496">
                  <c:v>15213</c:v>
                </c:pt>
                <c:pt idx="497">
                  <c:v>16952</c:v>
                </c:pt>
                <c:pt idx="498">
                  <c:v>17558</c:v>
                </c:pt>
                <c:pt idx="499">
                  <c:v>16336</c:v>
                </c:pt>
                <c:pt idx="500">
                  <c:v>17789</c:v>
                </c:pt>
                <c:pt idx="501">
                  <c:v>17566</c:v>
                </c:pt>
                <c:pt idx="502">
                  <c:v>16221</c:v>
                </c:pt>
                <c:pt idx="503">
                  <c:v>18741</c:v>
                </c:pt>
                <c:pt idx="504">
                  <c:v>16895</c:v>
                </c:pt>
                <c:pt idx="505">
                  <c:v>11067</c:v>
                </c:pt>
                <c:pt idx="506">
                  <c:v>0</c:v>
                </c:pt>
              </c:numCache>
            </c:numRef>
          </c:val>
          <c:smooth val="0"/>
          <c:extLst>
            <c:ext xmlns:c16="http://schemas.microsoft.com/office/drawing/2014/chart" uri="{C3380CC4-5D6E-409C-BE32-E72D297353CC}">
              <c16:uniqueId val="{0000002F-30FD-4708-8895-3A26D46C56B7}"/>
            </c:ext>
          </c:extLst>
        </c:ser>
        <c:ser>
          <c:idx val="48"/>
          <c:order val="48"/>
          <c:spPr>
            <a:ln w="28575" cap="rnd">
              <a:solidFill>
                <a:schemeClr val="accent1">
                  <a:lumMod val="50000"/>
                  <a:lumOff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l1_misses!$AX$1:$AX$507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9157</c:v>
                </c:pt>
                <c:pt idx="480">
                  <c:v>18076</c:v>
                </c:pt>
                <c:pt idx="481">
                  <c:v>16932</c:v>
                </c:pt>
                <c:pt idx="482">
                  <c:v>16646</c:v>
                </c:pt>
                <c:pt idx="483">
                  <c:v>16514</c:v>
                </c:pt>
                <c:pt idx="484">
                  <c:v>16780</c:v>
                </c:pt>
                <c:pt idx="485">
                  <c:v>15620</c:v>
                </c:pt>
                <c:pt idx="486">
                  <c:v>17619</c:v>
                </c:pt>
                <c:pt idx="487">
                  <c:v>16886</c:v>
                </c:pt>
                <c:pt idx="488">
                  <c:v>17363</c:v>
                </c:pt>
                <c:pt idx="489">
                  <c:v>18061</c:v>
                </c:pt>
                <c:pt idx="490">
                  <c:v>16335</c:v>
                </c:pt>
                <c:pt idx="491">
                  <c:v>18733</c:v>
                </c:pt>
                <c:pt idx="492">
                  <c:v>17367</c:v>
                </c:pt>
                <c:pt idx="493">
                  <c:v>16115</c:v>
                </c:pt>
                <c:pt idx="494">
                  <c:v>18040</c:v>
                </c:pt>
                <c:pt idx="495">
                  <c:v>16370</c:v>
                </c:pt>
                <c:pt idx="496">
                  <c:v>15163</c:v>
                </c:pt>
                <c:pt idx="497">
                  <c:v>16847</c:v>
                </c:pt>
                <c:pt idx="498">
                  <c:v>18257</c:v>
                </c:pt>
                <c:pt idx="499">
                  <c:v>16336</c:v>
                </c:pt>
                <c:pt idx="500">
                  <c:v>18065</c:v>
                </c:pt>
                <c:pt idx="501">
                  <c:v>17897</c:v>
                </c:pt>
                <c:pt idx="502">
                  <c:v>16416</c:v>
                </c:pt>
                <c:pt idx="503">
                  <c:v>18731</c:v>
                </c:pt>
                <c:pt idx="504">
                  <c:v>16916</c:v>
                </c:pt>
                <c:pt idx="505">
                  <c:v>11628</c:v>
                </c:pt>
                <c:pt idx="506">
                  <c:v>0</c:v>
                </c:pt>
              </c:numCache>
            </c:numRef>
          </c:val>
          <c:smooth val="0"/>
          <c:extLst>
            <c:ext xmlns:c16="http://schemas.microsoft.com/office/drawing/2014/chart" uri="{C3380CC4-5D6E-409C-BE32-E72D297353CC}">
              <c16:uniqueId val="{00000030-30FD-4708-8895-3A26D46C56B7}"/>
            </c:ext>
          </c:extLst>
        </c:ser>
        <c:ser>
          <c:idx val="49"/>
          <c:order val="49"/>
          <c:spPr>
            <a:ln w="28575" cap="rnd">
              <a:solidFill>
                <a:schemeClr val="accent2">
                  <a:lumMod val="50000"/>
                  <a:lumOff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l1_misses!$AY$1:$AY$507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9157</c:v>
                </c:pt>
                <c:pt idx="480">
                  <c:v>18150</c:v>
                </c:pt>
                <c:pt idx="481">
                  <c:v>16702</c:v>
                </c:pt>
                <c:pt idx="482">
                  <c:v>16853</c:v>
                </c:pt>
                <c:pt idx="483">
                  <c:v>16563</c:v>
                </c:pt>
                <c:pt idx="484">
                  <c:v>16781</c:v>
                </c:pt>
                <c:pt idx="485">
                  <c:v>15608</c:v>
                </c:pt>
                <c:pt idx="486">
                  <c:v>17597</c:v>
                </c:pt>
                <c:pt idx="487">
                  <c:v>16890</c:v>
                </c:pt>
                <c:pt idx="488">
                  <c:v>17381</c:v>
                </c:pt>
                <c:pt idx="489">
                  <c:v>18034</c:v>
                </c:pt>
                <c:pt idx="490">
                  <c:v>16329</c:v>
                </c:pt>
                <c:pt idx="491">
                  <c:v>18711</c:v>
                </c:pt>
                <c:pt idx="492">
                  <c:v>17562</c:v>
                </c:pt>
                <c:pt idx="493">
                  <c:v>15914</c:v>
                </c:pt>
                <c:pt idx="494">
                  <c:v>18020</c:v>
                </c:pt>
                <c:pt idx="495">
                  <c:v>16378</c:v>
                </c:pt>
                <c:pt idx="496">
                  <c:v>15187</c:v>
                </c:pt>
                <c:pt idx="497">
                  <c:v>16821</c:v>
                </c:pt>
                <c:pt idx="498">
                  <c:v>18272</c:v>
                </c:pt>
                <c:pt idx="499">
                  <c:v>16341</c:v>
                </c:pt>
                <c:pt idx="500">
                  <c:v>18089</c:v>
                </c:pt>
                <c:pt idx="501">
                  <c:v>17869</c:v>
                </c:pt>
                <c:pt idx="502">
                  <c:v>16396</c:v>
                </c:pt>
                <c:pt idx="503">
                  <c:v>18770</c:v>
                </c:pt>
                <c:pt idx="504">
                  <c:v>16907</c:v>
                </c:pt>
                <c:pt idx="505">
                  <c:v>11637</c:v>
                </c:pt>
                <c:pt idx="506">
                  <c:v>0</c:v>
                </c:pt>
              </c:numCache>
            </c:numRef>
          </c:val>
          <c:smooth val="0"/>
          <c:extLst>
            <c:ext xmlns:c16="http://schemas.microsoft.com/office/drawing/2014/chart" uri="{C3380CC4-5D6E-409C-BE32-E72D297353CC}">
              <c16:uniqueId val="{00000031-30FD-4708-8895-3A26D46C56B7}"/>
            </c:ext>
          </c:extLst>
        </c:ser>
        <c:ser>
          <c:idx val="50"/>
          <c:order val="50"/>
          <c:spPr>
            <a:ln w="28575" cap="rnd">
              <a:solidFill>
                <a:schemeClr val="accent3">
                  <a:lumMod val="50000"/>
                  <a:lumOff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l1_misses!$AZ$1:$AZ$507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9165</c:v>
                </c:pt>
                <c:pt idx="480">
                  <c:v>18203</c:v>
                </c:pt>
                <c:pt idx="481">
                  <c:v>16463</c:v>
                </c:pt>
                <c:pt idx="482">
                  <c:v>15371</c:v>
                </c:pt>
                <c:pt idx="483">
                  <c:v>16514</c:v>
                </c:pt>
                <c:pt idx="484">
                  <c:v>16721</c:v>
                </c:pt>
                <c:pt idx="485">
                  <c:v>15497</c:v>
                </c:pt>
                <c:pt idx="486">
                  <c:v>17598</c:v>
                </c:pt>
                <c:pt idx="487">
                  <c:v>16861</c:v>
                </c:pt>
                <c:pt idx="488">
                  <c:v>17129</c:v>
                </c:pt>
                <c:pt idx="489">
                  <c:v>16113</c:v>
                </c:pt>
                <c:pt idx="490">
                  <c:v>16311</c:v>
                </c:pt>
                <c:pt idx="491">
                  <c:v>18633</c:v>
                </c:pt>
                <c:pt idx="492">
                  <c:v>17222</c:v>
                </c:pt>
                <c:pt idx="493">
                  <c:v>15913</c:v>
                </c:pt>
                <c:pt idx="494">
                  <c:v>17998</c:v>
                </c:pt>
                <c:pt idx="495">
                  <c:v>16383</c:v>
                </c:pt>
                <c:pt idx="496">
                  <c:v>13830</c:v>
                </c:pt>
                <c:pt idx="497">
                  <c:v>16603</c:v>
                </c:pt>
                <c:pt idx="498">
                  <c:v>18296</c:v>
                </c:pt>
                <c:pt idx="499">
                  <c:v>16337</c:v>
                </c:pt>
                <c:pt idx="500">
                  <c:v>17976</c:v>
                </c:pt>
                <c:pt idx="501">
                  <c:v>17893</c:v>
                </c:pt>
                <c:pt idx="502">
                  <c:v>16390</c:v>
                </c:pt>
                <c:pt idx="503">
                  <c:v>18341</c:v>
                </c:pt>
                <c:pt idx="504">
                  <c:v>15176</c:v>
                </c:pt>
                <c:pt idx="505">
                  <c:v>11593</c:v>
                </c:pt>
                <c:pt idx="506">
                  <c:v>0</c:v>
                </c:pt>
              </c:numCache>
            </c:numRef>
          </c:val>
          <c:smooth val="0"/>
          <c:extLst>
            <c:ext xmlns:c16="http://schemas.microsoft.com/office/drawing/2014/chart" uri="{C3380CC4-5D6E-409C-BE32-E72D297353CC}">
              <c16:uniqueId val="{00000032-30FD-4708-8895-3A26D46C56B7}"/>
            </c:ext>
          </c:extLst>
        </c:ser>
        <c:ser>
          <c:idx val="51"/>
          <c:order val="51"/>
          <c:spPr>
            <a:ln w="28575" cap="rnd">
              <a:solidFill>
                <a:schemeClr val="accent4">
                  <a:lumMod val="50000"/>
                  <a:lumOff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l1_misses!$BA$1:$BA$507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9156</c:v>
                </c:pt>
                <c:pt idx="480">
                  <c:v>18182</c:v>
                </c:pt>
                <c:pt idx="481">
                  <c:v>15978</c:v>
                </c:pt>
                <c:pt idx="482">
                  <c:v>17982</c:v>
                </c:pt>
                <c:pt idx="483">
                  <c:v>16915</c:v>
                </c:pt>
                <c:pt idx="484">
                  <c:v>16757</c:v>
                </c:pt>
                <c:pt idx="485">
                  <c:v>15819</c:v>
                </c:pt>
                <c:pt idx="486">
                  <c:v>17588</c:v>
                </c:pt>
                <c:pt idx="487">
                  <c:v>16889</c:v>
                </c:pt>
                <c:pt idx="488">
                  <c:v>17018</c:v>
                </c:pt>
                <c:pt idx="489">
                  <c:v>16839</c:v>
                </c:pt>
                <c:pt idx="490">
                  <c:v>16393</c:v>
                </c:pt>
                <c:pt idx="491">
                  <c:v>18925</c:v>
                </c:pt>
                <c:pt idx="492">
                  <c:v>17822</c:v>
                </c:pt>
                <c:pt idx="493">
                  <c:v>15829</c:v>
                </c:pt>
                <c:pt idx="494">
                  <c:v>18009</c:v>
                </c:pt>
                <c:pt idx="495">
                  <c:v>16357</c:v>
                </c:pt>
                <c:pt idx="496">
                  <c:v>15504</c:v>
                </c:pt>
                <c:pt idx="497">
                  <c:v>17448</c:v>
                </c:pt>
                <c:pt idx="498">
                  <c:v>18239</c:v>
                </c:pt>
                <c:pt idx="499">
                  <c:v>16354</c:v>
                </c:pt>
                <c:pt idx="500">
                  <c:v>18302</c:v>
                </c:pt>
                <c:pt idx="501">
                  <c:v>17897</c:v>
                </c:pt>
                <c:pt idx="502">
                  <c:v>16348</c:v>
                </c:pt>
                <c:pt idx="503">
                  <c:v>18266</c:v>
                </c:pt>
                <c:pt idx="504">
                  <c:v>15890</c:v>
                </c:pt>
                <c:pt idx="505">
                  <c:v>11621</c:v>
                </c:pt>
                <c:pt idx="506">
                  <c:v>0</c:v>
                </c:pt>
              </c:numCache>
            </c:numRef>
          </c:val>
          <c:smooth val="0"/>
          <c:extLst>
            <c:ext xmlns:c16="http://schemas.microsoft.com/office/drawing/2014/chart" uri="{C3380CC4-5D6E-409C-BE32-E72D297353CC}">
              <c16:uniqueId val="{00000033-30FD-4708-8895-3A26D46C56B7}"/>
            </c:ext>
          </c:extLst>
        </c:ser>
        <c:ser>
          <c:idx val="52"/>
          <c:order val="52"/>
          <c:spPr>
            <a:ln w="28575" cap="rnd">
              <a:solidFill>
                <a:schemeClr val="accent5">
                  <a:lumMod val="50000"/>
                  <a:lumOff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l1_misses!$BB$1:$BB$507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9167</c:v>
                </c:pt>
                <c:pt idx="480">
                  <c:v>18207</c:v>
                </c:pt>
                <c:pt idx="481">
                  <c:v>15987</c:v>
                </c:pt>
                <c:pt idx="482">
                  <c:v>17995</c:v>
                </c:pt>
                <c:pt idx="483">
                  <c:v>16959</c:v>
                </c:pt>
                <c:pt idx="484">
                  <c:v>16800</c:v>
                </c:pt>
                <c:pt idx="485">
                  <c:v>15823</c:v>
                </c:pt>
                <c:pt idx="486">
                  <c:v>17612</c:v>
                </c:pt>
                <c:pt idx="487">
                  <c:v>16864</c:v>
                </c:pt>
                <c:pt idx="488">
                  <c:v>17028</c:v>
                </c:pt>
                <c:pt idx="489">
                  <c:v>16849</c:v>
                </c:pt>
                <c:pt idx="490">
                  <c:v>16336</c:v>
                </c:pt>
                <c:pt idx="491">
                  <c:v>18937</c:v>
                </c:pt>
                <c:pt idx="492">
                  <c:v>17563</c:v>
                </c:pt>
                <c:pt idx="493">
                  <c:v>16069</c:v>
                </c:pt>
                <c:pt idx="494">
                  <c:v>18035</c:v>
                </c:pt>
                <c:pt idx="495">
                  <c:v>16372</c:v>
                </c:pt>
                <c:pt idx="496">
                  <c:v>16206</c:v>
                </c:pt>
                <c:pt idx="497">
                  <c:v>16749</c:v>
                </c:pt>
                <c:pt idx="498">
                  <c:v>18271</c:v>
                </c:pt>
                <c:pt idx="499">
                  <c:v>16335</c:v>
                </c:pt>
                <c:pt idx="500">
                  <c:v>18282</c:v>
                </c:pt>
                <c:pt idx="501">
                  <c:v>17879</c:v>
                </c:pt>
                <c:pt idx="502">
                  <c:v>16358</c:v>
                </c:pt>
                <c:pt idx="503">
                  <c:v>18290</c:v>
                </c:pt>
                <c:pt idx="504">
                  <c:v>15856</c:v>
                </c:pt>
                <c:pt idx="505">
                  <c:v>11636</c:v>
                </c:pt>
                <c:pt idx="506">
                  <c:v>0</c:v>
                </c:pt>
              </c:numCache>
            </c:numRef>
          </c:val>
          <c:smooth val="0"/>
          <c:extLst>
            <c:ext xmlns:c16="http://schemas.microsoft.com/office/drawing/2014/chart" uri="{C3380CC4-5D6E-409C-BE32-E72D297353CC}">
              <c16:uniqueId val="{00000034-30FD-4708-8895-3A26D46C56B7}"/>
            </c:ext>
          </c:extLst>
        </c:ser>
        <c:ser>
          <c:idx val="53"/>
          <c:order val="53"/>
          <c:spPr>
            <a:ln w="28575" cap="rnd">
              <a:solidFill>
                <a:schemeClr val="accent6">
                  <a:lumMod val="50000"/>
                  <a:lumOff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l1_misses!$BC$1:$BC$507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8913</c:v>
                </c:pt>
                <c:pt idx="480">
                  <c:v>16235</c:v>
                </c:pt>
                <c:pt idx="481">
                  <c:v>16023</c:v>
                </c:pt>
                <c:pt idx="482">
                  <c:v>17881</c:v>
                </c:pt>
                <c:pt idx="483">
                  <c:v>17496</c:v>
                </c:pt>
                <c:pt idx="484">
                  <c:v>15974</c:v>
                </c:pt>
                <c:pt idx="485">
                  <c:v>15812</c:v>
                </c:pt>
                <c:pt idx="486">
                  <c:v>17583</c:v>
                </c:pt>
                <c:pt idx="487">
                  <c:v>15617</c:v>
                </c:pt>
                <c:pt idx="488">
                  <c:v>16620</c:v>
                </c:pt>
                <c:pt idx="489">
                  <c:v>16835</c:v>
                </c:pt>
                <c:pt idx="490">
                  <c:v>16313</c:v>
                </c:pt>
                <c:pt idx="491">
                  <c:v>18809</c:v>
                </c:pt>
                <c:pt idx="492">
                  <c:v>17804</c:v>
                </c:pt>
                <c:pt idx="493">
                  <c:v>15891</c:v>
                </c:pt>
                <c:pt idx="494">
                  <c:v>17815</c:v>
                </c:pt>
                <c:pt idx="495">
                  <c:v>14474</c:v>
                </c:pt>
                <c:pt idx="496">
                  <c:v>16233</c:v>
                </c:pt>
                <c:pt idx="497">
                  <c:v>16600</c:v>
                </c:pt>
                <c:pt idx="498">
                  <c:v>18141</c:v>
                </c:pt>
                <c:pt idx="499">
                  <c:v>16170</c:v>
                </c:pt>
                <c:pt idx="500">
                  <c:v>18290</c:v>
                </c:pt>
                <c:pt idx="501">
                  <c:v>17888</c:v>
                </c:pt>
                <c:pt idx="502">
                  <c:v>14821</c:v>
                </c:pt>
                <c:pt idx="503">
                  <c:v>18160</c:v>
                </c:pt>
                <c:pt idx="504">
                  <c:v>15914</c:v>
                </c:pt>
                <c:pt idx="505">
                  <c:v>11643</c:v>
                </c:pt>
                <c:pt idx="506">
                  <c:v>0</c:v>
                </c:pt>
              </c:numCache>
            </c:numRef>
          </c:val>
          <c:smooth val="0"/>
          <c:extLst>
            <c:ext xmlns:c16="http://schemas.microsoft.com/office/drawing/2014/chart" uri="{C3380CC4-5D6E-409C-BE32-E72D297353CC}">
              <c16:uniqueId val="{00000035-30FD-4708-8895-3A26D46C56B7}"/>
            </c:ext>
          </c:extLst>
        </c:ser>
        <c:ser>
          <c:idx val="54"/>
          <c:order val="54"/>
          <c:spPr>
            <a:ln w="28575" cap="rnd">
              <a:solidFill>
                <a:schemeClr val="accent1"/>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l1_misses!$BD$1:$BD$507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8808</c:v>
                </c:pt>
                <c:pt idx="480">
                  <c:v>16936</c:v>
                </c:pt>
                <c:pt idx="481">
                  <c:v>16031</c:v>
                </c:pt>
                <c:pt idx="482">
                  <c:v>18221</c:v>
                </c:pt>
                <c:pt idx="483">
                  <c:v>16916</c:v>
                </c:pt>
                <c:pt idx="484">
                  <c:v>17008</c:v>
                </c:pt>
                <c:pt idx="485">
                  <c:v>15808</c:v>
                </c:pt>
                <c:pt idx="486">
                  <c:v>17624</c:v>
                </c:pt>
                <c:pt idx="487">
                  <c:v>16134</c:v>
                </c:pt>
                <c:pt idx="488">
                  <c:v>18650</c:v>
                </c:pt>
                <c:pt idx="489">
                  <c:v>16850</c:v>
                </c:pt>
                <c:pt idx="490">
                  <c:v>16335</c:v>
                </c:pt>
                <c:pt idx="491">
                  <c:v>19137</c:v>
                </c:pt>
                <c:pt idx="492">
                  <c:v>17591</c:v>
                </c:pt>
                <c:pt idx="493">
                  <c:v>16070</c:v>
                </c:pt>
                <c:pt idx="494">
                  <c:v>17679</c:v>
                </c:pt>
                <c:pt idx="495">
                  <c:v>15186</c:v>
                </c:pt>
                <c:pt idx="496">
                  <c:v>15264</c:v>
                </c:pt>
                <c:pt idx="497">
                  <c:v>17858</c:v>
                </c:pt>
                <c:pt idx="498">
                  <c:v>18472</c:v>
                </c:pt>
                <c:pt idx="499">
                  <c:v>16373</c:v>
                </c:pt>
                <c:pt idx="500">
                  <c:v>18308</c:v>
                </c:pt>
                <c:pt idx="501">
                  <c:v>17862</c:v>
                </c:pt>
                <c:pt idx="502">
                  <c:v>16982</c:v>
                </c:pt>
                <c:pt idx="503">
                  <c:v>18697</c:v>
                </c:pt>
                <c:pt idx="504">
                  <c:v>15745</c:v>
                </c:pt>
                <c:pt idx="505">
                  <c:v>11627</c:v>
                </c:pt>
                <c:pt idx="506">
                  <c:v>0</c:v>
                </c:pt>
              </c:numCache>
            </c:numRef>
          </c:val>
          <c:smooth val="0"/>
          <c:extLst>
            <c:ext xmlns:c16="http://schemas.microsoft.com/office/drawing/2014/chart" uri="{C3380CC4-5D6E-409C-BE32-E72D297353CC}">
              <c16:uniqueId val="{00000036-30FD-4708-8895-3A26D46C56B7}"/>
            </c:ext>
          </c:extLst>
        </c:ser>
        <c:ser>
          <c:idx val="55"/>
          <c:order val="55"/>
          <c:spPr>
            <a:ln w="28575" cap="rnd">
              <a:solidFill>
                <a:schemeClr val="accent2"/>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l1_misses!$BE$1:$BE$507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8819</c:v>
                </c:pt>
                <c:pt idx="480">
                  <c:v>17070</c:v>
                </c:pt>
                <c:pt idx="481">
                  <c:v>16042</c:v>
                </c:pt>
                <c:pt idx="482">
                  <c:v>18189</c:v>
                </c:pt>
                <c:pt idx="483">
                  <c:v>16904</c:v>
                </c:pt>
                <c:pt idx="484">
                  <c:v>17010</c:v>
                </c:pt>
                <c:pt idx="485">
                  <c:v>15816</c:v>
                </c:pt>
                <c:pt idx="486">
                  <c:v>17583</c:v>
                </c:pt>
                <c:pt idx="487">
                  <c:v>16180</c:v>
                </c:pt>
                <c:pt idx="488">
                  <c:v>18661</c:v>
                </c:pt>
                <c:pt idx="489">
                  <c:v>16849</c:v>
                </c:pt>
                <c:pt idx="490">
                  <c:v>16341</c:v>
                </c:pt>
                <c:pt idx="491">
                  <c:v>19142</c:v>
                </c:pt>
                <c:pt idx="492">
                  <c:v>17589</c:v>
                </c:pt>
                <c:pt idx="493">
                  <c:v>16074</c:v>
                </c:pt>
                <c:pt idx="494">
                  <c:v>17682</c:v>
                </c:pt>
                <c:pt idx="495">
                  <c:v>15249</c:v>
                </c:pt>
                <c:pt idx="496">
                  <c:v>16239</c:v>
                </c:pt>
                <c:pt idx="497">
                  <c:v>16948</c:v>
                </c:pt>
                <c:pt idx="498">
                  <c:v>18485</c:v>
                </c:pt>
                <c:pt idx="499">
                  <c:v>16341</c:v>
                </c:pt>
                <c:pt idx="500">
                  <c:v>18313</c:v>
                </c:pt>
                <c:pt idx="501">
                  <c:v>17849</c:v>
                </c:pt>
                <c:pt idx="502">
                  <c:v>17006</c:v>
                </c:pt>
                <c:pt idx="503">
                  <c:v>18654</c:v>
                </c:pt>
                <c:pt idx="504">
                  <c:v>15791</c:v>
                </c:pt>
                <c:pt idx="505">
                  <c:v>11598</c:v>
                </c:pt>
                <c:pt idx="506">
                  <c:v>0</c:v>
                </c:pt>
              </c:numCache>
            </c:numRef>
          </c:val>
          <c:smooth val="0"/>
          <c:extLst>
            <c:ext xmlns:c16="http://schemas.microsoft.com/office/drawing/2014/chart" uri="{C3380CC4-5D6E-409C-BE32-E72D297353CC}">
              <c16:uniqueId val="{00000037-30FD-4708-8895-3A26D46C56B7}"/>
            </c:ext>
          </c:extLst>
        </c:ser>
        <c:ser>
          <c:idx val="56"/>
          <c:order val="56"/>
          <c:spPr>
            <a:ln w="28575" cap="rnd">
              <a:solidFill>
                <a:schemeClr val="accent3"/>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l1_misses!$BF$1:$BF$507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8716</c:v>
                </c:pt>
                <c:pt idx="480">
                  <c:v>16964</c:v>
                </c:pt>
                <c:pt idx="481">
                  <c:v>16044</c:v>
                </c:pt>
                <c:pt idx="482">
                  <c:v>18098</c:v>
                </c:pt>
                <c:pt idx="483">
                  <c:v>16910</c:v>
                </c:pt>
                <c:pt idx="484">
                  <c:v>16951</c:v>
                </c:pt>
                <c:pt idx="485">
                  <c:v>15602</c:v>
                </c:pt>
                <c:pt idx="486">
                  <c:v>15713</c:v>
                </c:pt>
                <c:pt idx="487">
                  <c:v>16125</c:v>
                </c:pt>
                <c:pt idx="488">
                  <c:v>18558</c:v>
                </c:pt>
                <c:pt idx="489">
                  <c:v>16719</c:v>
                </c:pt>
                <c:pt idx="490">
                  <c:v>16168</c:v>
                </c:pt>
                <c:pt idx="491">
                  <c:v>19123</c:v>
                </c:pt>
                <c:pt idx="492">
                  <c:v>17805</c:v>
                </c:pt>
                <c:pt idx="493">
                  <c:v>14319</c:v>
                </c:pt>
                <c:pt idx="494">
                  <c:v>17583</c:v>
                </c:pt>
                <c:pt idx="495">
                  <c:v>14250</c:v>
                </c:pt>
                <c:pt idx="496">
                  <c:v>17213</c:v>
                </c:pt>
                <c:pt idx="497">
                  <c:v>16827</c:v>
                </c:pt>
                <c:pt idx="498">
                  <c:v>18474</c:v>
                </c:pt>
                <c:pt idx="499">
                  <c:v>16366</c:v>
                </c:pt>
                <c:pt idx="500">
                  <c:v>17436</c:v>
                </c:pt>
                <c:pt idx="501">
                  <c:v>16632</c:v>
                </c:pt>
                <c:pt idx="502">
                  <c:v>16865</c:v>
                </c:pt>
                <c:pt idx="503">
                  <c:v>18566</c:v>
                </c:pt>
                <c:pt idx="504">
                  <c:v>15748</c:v>
                </c:pt>
                <c:pt idx="505">
                  <c:v>11452</c:v>
                </c:pt>
                <c:pt idx="506">
                  <c:v>0</c:v>
                </c:pt>
              </c:numCache>
            </c:numRef>
          </c:val>
          <c:smooth val="0"/>
          <c:extLst>
            <c:ext xmlns:c16="http://schemas.microsoft.com/office/drawing/2014/chart" uri="{C3380CC4-5D6E-409C-BE32-E72D297353CC}">
              <c16:uniqueId val="{00000038-30FD-4708-8895-3A26D46C56B7}"/>
            </c:ext>
          </c:extLst>
        </c:ser>
        <c:ser>
          <c:idx val="57"/>
          <c:order val="57"/>
          <c:spPr>
            <a:ln w="28575" cap="rnd">
              <a:solidFill>
                <a:schemeClr val="accent4"/>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l1_misses!$BG$1:$BG$507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9096</c:v>
                </c:pt>
                <c:pt idx="480">
                  <c:v>17048</c:v>
                </c:pt>
                <c:pt idx="481">
                  <c:v>15984</c:v>
                </c:pt>
                <c:pt idx="482">
                  <c:v>18414</c:v>
                </c:pt>
                <c:pt idx="483">
                  <c:v>16955</c:v>
                </c:pt>
                <c:pt idx="484">
                  <c:v>16993</c:v>
                </c:pt>
                <c:pt idx="485">
                  <c:v>15482</c:v>
                </c:pt>
                <c:pt idx="486">
                  <c:v>16385</c:v>
                </c:pt>
                <c:pt idx="487">
                  <c:v>16136</c:v>
                </c:pt>
                <c:pt idx="488">
                  <c:v>18846</c:v>
                </c:pt>
                <c:pt idx="489">
                  <c:v>17076</c:v>
                </c:pt>
                <c:pt idx="490">
                  <c:v>16365</c:v>
                </c:pt>
                <c:pt idx="491">
                  <c:v>19114</c:v>
                </c:pt>
                <c:pt idx="492">
                  <c:v>17829</c:v>
                </c:pt>
                <c:pt idx="493">
                  <c:v>16477</c:v>
                </c:pt>
                <c:pt idx="494">
                  <c:v>17988</c:v>
                </c:pt>
                <c:pt idx="495">
                  <c:v>15152</c:v>
                </c:pt>
                <c:pt idx="496">
                  <c:v>16221</c:v>
                </c:pt>
                <c:pt idx="497">
                  <c:v>17147</c:v>
                </c:pt>
                <c:pt idx="498">
                  <c:v>18465</c:v>
                </c:pt>
                <c:pt idx="499">
                  <c:v>16329</c:v>
                </c:pt>
                <c:pt idx="500">
                  <c:v>17779</c:v>
                </c:pt>
                <c:pt idx="501">
                  <c:v>16892</c:v>
                </c:pt>
                <c:pt idx="502">
                  <c:v>17172</c:v>
                </c:pt>
                <c:pt idx="503">
                  <c:v>18531</c:v>
                </c:pt>
                <c:pt idx="504">
                  <c:v>16136</c:v>
                </c:pt>
                <c:pt idx="505">
                  <c:v>11613</c:v>
                </c:pt>
                <c:pt idx="506">
                  <c:v>0</c:v>
                </c:pt>
              </c:numCache>
            </c:numRef>
          </c:val>
          <c:smooth val="0"/>
          <c:extLst>
            <c:ext xmlns:c16="http://schemas.microsoft.com/office/drawing/2014/chart" uri="{C3380CC4-5D6E-409C-BE32-E72D297353CC}">
              <c16:uniqueId val="{00000039-30FD-4708-8895-3A26D46C56B7}"/>
            </c:ext>
          </c:extLst>
        </c:ser>
        <c:ser>
          <c:idx val="58"/>
          <c:order val="58"/>
          <c:spPr>
            <a:ln w="28575" cap="rnd">
              <a:solidFill>
                <a:schemeClr val="accent5"/>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l1_misses!$BH$1:$BH$507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9087</c:v>
                </c:pt>
                <c:pt idx="480">
                  <c:v>16998</c:v>
                </c:pt>
                <c:pt idx="481">
                  <c:v>16052</c:v>
                </c:pt>
                <c:pt idx="482">
                  <c:v>18430</c:v>
                </c:pt>
                <c:pt idx="483">
                  <c:v>16946</c:v>
                </c:pt>
                <c:pt idx="484">
                  <c:v>16966</c:v>
                </c:pt>
                <c:pt idx="485">
                  <c:v>15458</c:v>
                </c:pt>
                <c:pt idx="486">
                  <c:v>16426</c:v>
                </c:pt>
                <c:pt idx="487">
                  <c:v>16145</c:v>
                </c:pt>
                <c:pt idx="488">
                  <c:v>18865</c:v>
                </c:pt>
                <c:pt idx="489">
                  <c:v>17086</c:v>
                </c:pt>
                <c:pt idx="490">
                  <c:v>16331</c:v>
                </c:pt>
                <c:pt idx="491">
                  <c:v>19140</c:v>
                </c:pt>
                <c:pt idx="492">
                  <c:v>17560</c:v>
                </c:pt>
                <c:pt idx="493">
                  <c:v>16694</c:v>
                </c:pt>
                <c:pt idx="494">
                  <c:v>17982</c:v>
                </c:pt>
                <c:pt idx="495">
                  <c:v>15139</c:v>
                </c:pt>
                <c:pt idx="496">
                  <c:v>16262</c:v>
                </c:pt>
                <c:pt idx="497">
                  <c:v>17125</c:v>
                </c:pt>
                <c:pt idx="498">
                  <c:v>18487</c:v>
                </c:pt>
                <c:pt idx="499">
                  <c:v>16326</c:v>
                </c:pt>
                <c:pt idx="500">
                  <c:v>17753</c:v>
                </c:pt>
                <c:pt idx="501">
                  <c:v>16911</c:v>
                </c:pt>
                <c:pt idx="502">
                  <c:v>17157</c:v>
                </c:pt>
                <c:pt idx="503">
                  <c:v>18524</c:v>
                </c:pt>
                <c:pt idx="504">
                  <c:v>16069</c:v>
                </c:pt>
                <c:pt idx="505">
                  <c:v>11633</c:v>
                </c:pt>
                <c:pt idx="506">
                  <c:v>0</c:v>
                </c:pt>
              </c:numCache>
            </c:numRef>
          </c:val>
          <c:smooth val="0"/>
          <c:extLst>
            <c:ext xmlns:c16="http://schemas.microsoft.com/office/drawing/2014/chart" uri="{C3380CC4-5D6E-409C-BE32-E72D297353CC}">
              <c16:uniqueId val="{0000003A-30FD-4708-8895-3A26D46C56B7}"/>
            </c:ext>
          </c:extLst>
        </c:ser>
        <c:ser>
          <c:idx val="59"/>
          <c:order val="59"/>
          <c:spPr>
            <a:ln w="28575" cap="rnd">
              <a:solidFill>
                <a:schemeClr val="accent6"/>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l1_misses!$BI$1:$BI$507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9079</c:v>
                </c:pt>
                <c:pt idx="480">
                  <c:v>16652</c:v>
                </c:pt>
                <c:pt idx="481">
                  <c:v>16092</c:v>
                </c:pt>
                <c:pt idx="482">
                  <c:v>18410</c:v>
                </c:pt>
                <c:pt idx="483">
                  <c:v>16946</c:v>
                </c:pt>
                <c:pt idx="484">
                  <c:v>15485</c:v>
                </c:pt>
                <c:pt idx="485">
                  <c:v>15318</c:v>
                </c:pt>
                <c:pt idx="486">
                  <c:v>16456</c:v>
                </c:pt>
                <c:pt idx="487">
                  <c:v>16143</c:v>
                </c:pt>
                <c:pt idx="488">
                  <c:v>18726</c:v>
                </c:pt>
                <c:pt idx="489">
                  <c:v>17073</c:v>
                </c:pt>
                <c:pt idx="490">
                  <c:v>16349</c:v>
                </c:pt>
                <c:pt idx="491">
                  <c:v>18541</c:v>
                </c:pt>
                <c:pt idx="492">
                  <c:v>16257</c:v>
                </c:pt>
                <c:pt idx="493">
                  <c:v>16371</c:v>
                </c:pt>
                <c:pt idx="494">
                  <c:v>17987</c:v>
                </c:pt>
                <c:pt idx="495">
                  <c:v>14268</c:v>
                </c:pt>
                <c:pt idx="496">
                  <c:v>16853</c:v>
                </c:pt>
                <c:pt idx="497">
                  <c:v>17123</c:v>
                </c:pt>
                <c:pt idx="498">
                  <c:v>18494</c:v>
                </c:pt>
                <c:pt idx="499">
                  <c:v>14803</c:v>
                </c:pt>
                <c:pt idx="500">
                  <c:v>17657</c:v>
                </c:pt>
                <c:pt idx="501">
                  <c:v>16916</c:v>
                </c:pt>
                <c:pt idx="502">
                  <c:v>17094</c:v>
                </c:pt>
                <c:pt idx="503">
                  <c:v>18521</c:v>
                </c:pt>
                <c:pt idx="504">
                  <c:v>16109</c:v>
                </c:pt>
                <c:pt idx="505">
                  <c:v>11621</c:v>
                </c:pt>
                <c:pt idx="506">
                  <c:v>0</c:v>
                </c:pt>
              </c:numCache>
            </c:numRef>
          </c:val>
          <c:smooth val="0"/>
          <c:extLst>
            <c:ext xmlns:c16="http://schemas.microsoft.com/office/drawing/2014/chart" uri="{C3380CC4-5D6E-409C-BE32-E72D297353CC}">
              <c16:uniqueId val="{0000003B-30FD-4708-8895-3A26D46C56B7}"/>
            </c:ext>
          </c:extLst>
        </c:ser>
        <c:ser>
          <c:idx val="60"/>
          <c:order val="60"/>
          <c:spPr>
            <a:ln w="28575" cap="rnd">
              <a:solidFill>
                <a:schemeClr val="accent1">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l1_misses!$BJ$1:$BJ$507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9118</c:v>
                </c:pt>
                <c:pt idx="480">
                  <c:v>17268</c:v>
                </c:pt>
                <c:pt idx="481">
                  <c:v>15998</c:v>
                </c:pt>
                <c:pt idx="482">
                  <c:v>18403</c:v>
                </c:pt>
                <c:pt idx="483">
                  <c:v>16958</c:v>
                </c:pt>
                <c:pt idx="484">
                  <c:v>17602</c:v>
                </c:pt>
                <c:pt idx="485">
                  <c:v>15765</c:v>
                </c:pt>
                <c:pt idx="486">
                  <c:v>16395</c:v>
                </c:pt>
                <c:pt idx="487">
                  <c:v>16152</c:v>
                </c:pt>
                <c:pt idx="488">
                  <c:v>19076</c:v>
                </c:pt>
                <c:pt idx="489">
                  <c:v>17073</c:v>
                </c:pt>
                <c:pt idx="490">
                  <c:v>16306</c:v>
                </c:pt>
                <c:pt idx="491">
                  <c:v>18839</c:v>
                </c:pt>
                <c:pt idx="492">
                  <c:v>16587</c:v>
                </c:pt>
                <c:pt idx="493">
                  <c:v>16638</c:v>
                </c:pt>
                <c:pt idx="494">
                  <c:v>17975</c:v>
                </c:pt>
                <c:pt idx="495">
                  <c:v>15387</c:v>
                </c:pt>
                <c:pt idx="496">
                  <c:v>16195</c:v>
                </c:pt>
                <c:pt idx="497">
                  <c:v>17149</c:v>
                </c:pt>
                <c:pt idx="498">
                  <c:v>18470</c:v>
                </c:pt>
                <c:pt idx="499">
                  <c:v>16966</c:v>
                </c:pt>
                <c:pt idx="500">
                  <c:v>18025</c:v>
                </c:pt>
                <c:pt idx="501">
                  <c:v>16878</c:v>
                </c:pt>
                <c:pt idx="502">
                  <c:v>17414</c:v>
                </c:pt>
                <c:pt idx="503">
                  <c:v>18523</c:v>
                </c:pt>
                <c:pt idx="504">
                  <c:v>16108</c:v>
                </c:pt>
                <c:pt idx="505">
                  <c:v>11598</c:v>
                </c:pt>
                <c:pt idx="506">
                  <c:v>0</c:v>
                </c:pt>
              </c:numCache>
            </c:numRef>
          </c:val>
          <c:smooth val="0"/>
          <c:extLst>
            <c:ext xmlns:c16="http://schemas.microsoft.com/office/drawing/2014/chart" uri="{C3380CC4-5D6E-409C-BE32-E72D297353CC}">
              <c16:uniqueId val="{0000003C-30FD-4708-8895-3A26D46C56B7}"/>
            </c:ext>
          </c:extLst>
        </c:ser>
        <c:ser>
          <c:idx val="61"/>
          <c:order val="61"/>
          <c:spPr>
            <a:ln w="28575" cap="rnd">
              <a:solidFill>
                <a:schemeClr val="accent2">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l1_misses!$BK$1:$BK$507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9090</c:v>
                </c:pt>
                <c:pt idx="480">
                  <c:v>17215</c:v>
                </c:pt>
                <c:pt idx="481">
                  <c:v>16028</c:v>
                </c:pt>
                <c:pt idx="482">
                  <c:v>18428</c:v>
                </c:pt>
                <c:pt idx="483">
                  <c:v>16911</c:v>
                </c:pt>
                <c:pt idx="484">
                  <c:v>17596</c:v>
                </c:pt>
                <c:pt idx="485">
                  <c:v>15741</c:v>
                </c:pt>
                <c:pt idx="486">
                  <c:v>16437</c:v>
                </c:pt>
                <c:pt idx="487">
                  <c:v>16116</c:v>
                </c:pt>
                <c:pt idx="488">
                  <c:v>19056</c:v>
                </c:pt>
                <c:pt idx="489">
                  <c:v>17052</c:v>
                </c:pt>
                <c:pt idx="490">
                  <c:v>16344</c:v>
                </c:pt>
                <c:pt idx="491">
                  <c:v>18822</c:v>
                </c:pt>
                <c:pt idx="492">
                  <c:v>16416</c:v>
                </c:pt>
                <c:pt idx="493">
                  <c:v>16856</c:v>
                </c:pt>
                <c:pt idx="494">
                  <c:v>17958</c:v>
                </c:pt>
                <c:pt idx="495">
                  <c:v>15032</c:v>
                </c:pt>
                <c:pt idx="496">
                  <c:v>16644</c:v>
                </c:pt>
                <c:pt idx="497">
                  <c:v>17131</c:v>
                </c:pt>
                <c:pt idx="498">
                  <c:v>18473</c:v>
                </c:pt>
                <c:pt idx="499">
                  <c:v>16965</c:v>
                </c:pt>
                <c:pt idx="500">
                  <c:v>18051</c:v>
                </c:pt>
                <c:pt idx="501">
                  <c:v>16904</c:v>
                </c:pt>
                <c:pt idx="502">
                  <c:v>17427</c:v>
                </c:pt>
                <c:pt idx="503">
                  <c:v>18560</c:v>
                </c:pt>
                <c:pt idx="504">
                  <c:v>16043</c:v>
                </c:pt>
                <c:pt idx="505">
                  <c:v>11607</c:v>
                </c:pt>
                <c:pt idx="506">
                  <c:v>0</c:v>
                </c:pt>
              </c:numCache>
            </c:numRef>
          </c:val>
          <c:smooth val="0"/>
          <c:extLst>
            <c:ext xmlns:c16="http://schemas.microsoft.com/office/drawing/2014/chart" uri="{C3380CC4-5D6E-409C-BE32-E72D297353CC}">
              <c16:uniqueId val="{0000003D-30FD-4708-8895-3A26D46C56B7}"/>
            </c:ext>
          </c:extLst>
        </c:ser>
        <c:ser>
          <c:idx val="62"/>
          <c:order val="62"/>
          <c:spPr>
            <a:ln w="28575" cap="rnd">
              <a:solidFill>
                <a:schemeClr val="accent3">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l1_misses!$BL$1:$BL$507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9097</c:v>
                </c:pt>
                <c:pt idx="480">
                  <c:v>17102</c:v>
                </c:pt>
                <c:pt idx="481">
                  <c:v>16172</c:v>
                </c:pt>
                <c:pt idx="482">
                  <c:v>18187</c:v>
                </c:pt>
                <c:pt idx="483">
                  <c:v>15047</c:v>
                </c:pt>
                <c:pt idx="484">
                  <c:v>17493</c:v>
                </c:pt>
                <c:pt idx="485">
                  <c:v>15778</c:v>
                </c:pt>
                <c:pt idx="486">
                  <c:v>16292</c:v>
                </c:pt>
                <c:pt idx="487">
                  <c:v>15966</c:v>
                </c:pt>
                <c:pt idx="488">
                  <c:v>19027</c:v>
                </c:pt>
                <c:pt idx="489">
                  <c:v>17071</c:v>
                </c:pt>
                <c:pt idx="490">
                  <c:v>14773</c:v>
                </c:pt>
                <c:pt idx="491">
                  <c:v>18739</c:v>
                </c:pt>
                <c:pt idx="492">
                  <c:v>16595</c:v>
                </c:pt>
                <c:pt idx="493">
                  <c:v>16526</c:v>
                </c:pt>
                <c:pt idx="494">
                  <c:v>17943</c:v>
                </c:pt>
                <c:pt idx="495">
                  <c:v>15422</c:v>
                </c:pt>
                <c:pt idx="496">
                  <c:v>15946</c:v>
                </c:pt>
                <c:pt idx="497">
                  <c:v>16130</c:v>
                </c:pt>
                <c:pt idx="498">
                  <c:v>17676</c:v>
                </c:pt>
                <c:pt idx="499">
                  <c:v>16824</c:v>
                </c:pt>
                <c:pt idx="500">
                  <c:v>18054</c:v>
                </c:pt>
                <c:pt idx="501">
                  <c:v>16608</c:v>
                </c:pt>
                <c:pt idx="502">
                  <c:v>17406</c:v>
                </c:pt>
                <c:pt idx="503">
                  <c:v>18551</c:v>
                </c:pt>
                <c:pt idx="504">
                  <c:v>16059</c:v>
                </c:pt>
                <c:pt idx="505">
                  <c:v>10062</c:v>
                </c:pt>
                <c:pt idx="506">
                  <c:v>0</c:v>
                </c:pt>
              </c:numCache>
            </c:numRef>
          </c:val>
          <c:smooth val="0"/>
          <c:extLst>
            <c:ext xmlns:c16="http://schemas.microsoft.com/office/drawing/2014/chart" uri="{C3380CC4-5D6E-409C-BE32-E72D297353CC}">
              <c16:uniqueId val="{0000003E-30FD-4708-8895-3A26D46C56B7}"/>
            </c:ext>
          </c:extLst>
        </c:ser>
        <c:ser>
          <c:idx val="63"/>
          <c:order val="63"/>
          <c:spPr>
            <a:ln w="28575" cap="rnd">
              <a:solidFill>
                <a:schemeClr val="accent4">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l1_misses!$BM$1:$BM$507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9095</c:v>
                </c:pt>
                <c:pt idx="480">
                  <c:v>17265</c:v>
                </c:pt>
                <c:pt idx="481">
                  <c:v>16009</c:v>
                </c:pt>
                <c:pt idx="482">
                  <c:v>18073</c:v>
                </c:pt>
                <c:pt idx="483">
                  <c:v>15737</c:v>
                </c:pt>
                <c:pt idx="484">
                  <c:v>17585</c:v>
                </c:pt>
                <c:pt idx="485">
                  <c:v>15987</c:v>
                </c:pt>
                <c:pt idx="486">
                  <c:v>16595</c:v>
                </c:pt>
                <c:pt idx="487">
                  <c:v>16171</c:v>
                </c:pt>
                <c:pt idx="488">
                  <c:v>19071</c:v>
                </c:pt>
                <c:pt idx="489">
                  <c:v>17077</c:v>
                </c:pt>
                <c:pt idx="490">
                  <c:v>16938</c:v>
                </c:pt>
                <c:pt idx="491">
                  <c:v>19102</c:v>
                </c:pt>
                <c:pt idx="492">
                  <c:v>16633</c:v>
                </c:pt>
                <c:pt idx="493">
                  <c:v>16841</c:v>
                </c:pt>
                <c:pt idx="494">
                  <c:v>17970</c:v>
                </c:pt>
                <c:pt idx="495">
                  <c:v>14562</c:v>
                </c:pt>
                <c:pt idx="496">
                  <c:v>17034</c:v>
                </c:pt>
                <c:pt idx="497">
                  <c:v>17450</c:v>
                </c:pt>
                <c:pt idx="498">
                  <c:v>16602</c:v>
                </c:pt>
                <c:pt idx="499">
                  <c:v>17172</c:v>
                </c:pt>
                <c:pt idx="500">
                  <c:v>18073</c:v>
                </c:pt>
                <c:pt idx="501">
                  <c:v>17126</c:v>
                </c:pt>
                <c:pt idx="502">
                  <c:v>17395</c:v>
                </c:pt>
                <c:pt idx="503">
                  <c:v>18725</c:v>
                </c:pt>
                <c:pt idx="504">
                  <c:v>15910</c:v>
                </c:pt>
                <c:pt idx="505">
                  <c:v>12241</c:v>
                </c:pt>
                <c:pt idx="506">
                  <c:v>0</c:v>
                </c:pt>
              </c:numCache>
            </c:numRef>
          </c:val>
          <c:smooth val="0"/>
          <c:extLst>
            <c:ext xmlns:c16="http://schemas.microsoft.com/office/drawing/2014/chart" uri="{C3380CC4-5D6E-409C-BE32-E72D297353CC}">
              <c16:uniqueId val="{0000003F-30FD-4708-8895-3A26D46C56B7}"/>
            </c:ext>
          </c:extLst>
        </c:ser>
        <c:ser>
          <c:idx val="64"/>
          <c:order val="64"/>
          <c:spPr>
            <a:ln w="28575" cap="rnd">
              <a:solidFill>
                <a:schemeClr val="accent5">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l1_misses!$BN$1:$BN$507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9087</c:v>
                </c:pt>
                <c:pt idx="480">
                  <c:v>17122</c:v>
                </c:pt>
                <c:pt idx="481">
                  <c:v>16119</c:v>
                </c:pt>
                <c:pt idx="482">
                  <c:v>18042</c:v>
                </c:pt>
                <c:pt idx="483">
                  <c:v>15727</c:v>
                </c:pt>
                <c:pt idx="484">
                  <c:v>17555</c:v>
                </c:pt>
                <c:pt idx="485">
                  <c:v>16024</c:v>
                </c:pt>
                <c:pt idx="486">
                  <c:v>16613</c:v>
                </c:pt>
                <c:pt idx="487">
                  <c:v>16127</c:v>
                </c:pt>
                <c:pt idx="488">
                  <c:v>19062</c:v>
                </c:pt>
                <c:pt idx="489">
                  <c:v>17106</c:v>
                </c:pt>
                <c:pt idx="490">
                  <c:v>16940</c:v>
                </c:pt>
                <c:pt idx="491">
                  <c:v>19121</c:v>
                </c:pt>
                <c:pt idx="492">
                  <c:v>16345</c:v>
                </c:pt>
                <c:pt idx="493">
                  <c:v>17117</c:v>
                </c:pt>
                <c:pt idx="494">
                  <c:v>18007</c:v>
                </c:pt>
                <c:pt idx="495">
                  <c:v>15375</c:v>
                </c:pt>
                <c:pt idx="496">
                  <c:v>16190</c:v>
                </c:pt>
                <c:pt idx="497">
                  <c:v>17402</c:v>
                </c:pt>
                <c:pt idx="498">
                  <c:v>16698</c:v>
                </c:pt>
                <c:pt idx="499">
                  <c:v>17162</c:v>
                </c:pt>
                <c:pt idx="500">
                  <c:v>18049</c:v>
                </c:pt>
                <c:pt idx="501">
                  <c:v>17030</c:v>
                </c:pt>
                <c:pt idx="502">
                  <c:v>17423</c:v>
                </c:pt>
                <c:pt idx="503">
                  <c:v>18542</c:v>
                </c:pt>
                <c:pt idx="504">
                  <c:v>16108</c:v>
                </c:pt>
                <c:pt idx="505">
                  <c:v>12258</c:v>
                </c:pt>
                <c:pt idx="506">
                  <c:v>0</c:v>
                </c:pt>
              </c:numCache>
            </c:numRef>
          </c:val>
          <c:smooth val="0"/>
          <c:extLst>
            <c:ext xmlns:c16="http://schemas.microsoft.com/office/drawing/2014/chart" uri="{C3380CC4-5D6E-409C-BE32-E72D297353CC}">
              <c16:uniqueId val="{00000040-30FD-4708-8895-3A26D46C56B7}"/>
            </c:ext>
          </c:extLst>
        </c:ser>
        <c:ser>
          <c:idx val="65"/>
          <c:order val="65"/>
          <c:spPr>
            <a:ln w="28575" cap="rnd">
              <a:solidFill>
                <a:schemeClr val="accent6">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l1_misses!$BO$1:$BO$507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9069</c:v>
                </c:pt>
                <c:pt idx="480">
                  <c:v>17289</c:v>
                </c:pt>
                <c:pt idx="481">
                  <c:v>14423</c:v>
                </c:pt>
                <c:pt idx="482">
                  <c:v>17973</c:v>
                </c:pt>
                <c:pt idx="483">
                  <c:v>15703</c:v>
                </c:pt>
                <c:pt idx="484">
                  <c:v>17435</c:v>
                </c:pt>
                <c:pt idx="485">
                  <c:v>16001</c:v>
                </c:pt>
                <c:pt idx="486">
                  <c:v>16624</c:v>
                </c:pt>
                <c:pt idx="487">
                  <c:v>16180</c:v>
                </c:pt>
                <c:pt idx="488">
                  <c:v>17832</c:v>
                </c:pt>
                <c:pt idx="489">
                  <c:v>16205</c:v>
                </c:pt>
                <c:pt idx="490">
                  <c:v>16842</c:v>
                </c:pt>
                <c:pt idx="491">
                  <c:v>19139</c:v>
                </c:pt>
                <c:pt idx="492">
                  <c:v>16062</c:v>
                </c:pt>
                <c:pt idx="493">
                  <c:v>17064</c:v>
                </c:pt>
                <c:pt idx="494">
                  <c:v>17957</c:v>
                </c:pt>
                <c:pt idx="495">
                  <c:v>15388</c:v>
                </c:pt>
                <c:pt idx="496">
                  <c:v>14669</c:v>
                </c:pt>
                <c:pt idx="497">
                  <c:v>17330</c:v>
                </c:pt>
                <c:pt idx="498">
                  <c:v>16624</c:v>
                </c:pt>
                <c:pt idx="499">
                  <c:v>17080</c:v>
                </c:pt>
                <c:pt idx="500">
                  <c:v>18024</c:v>
                </c:pt>
                <c:pt idx="501">
                  <c:v>17087</c:v>
                </c:pt>
                <c:pt idx="502">
                  <c:v>17168</c:v>
                </c:pt>
                <c:pt idx="503">
                  <c:v>16624</c:v>
                </c:pt>
                <c:pt idx="504">
                  <c:v>16037</c:v>
                </c:pt>
                <c:pt idx="505">
                  <c:v>12133</c:v>
                </c:pt>
                <c:pt idx="506">
                  <c:v>0</c:v>
                </c:pt>
              </c:numCache>
            </c:numRef>
          </c:val>
          <c:smooth val="0"/>
          <c:extLst>
            <c:ext xmlns:c16="http://schemas.microsoft.com/office/drawing/2014/chart" uri="{C3380CC4-5D6E-409C-BE32-E72D297353CC}">
              <c16:uniqueId val="{00000041-30FD-4708-8895-3A26D46C56B7}"/>
            </c:ext>
          </c:extLst>
        </c:ser>
        <c:ser>
          <c:idx val="66"/>
          <c:order val="66"/>
          <c:spPr>
            <a:ln w="28575" cap="rnd">
              <a:solidFill>
                <a:schemeClr val="accent1">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l1_misses!$BP$1:$BP$507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9091</c:v>
                </c:pt>
                <c:pt idx="480">
                  <c:v>16996</c:v>
                </c:pt>
                <c:pt idx="481">
                  <c:v>16877</c:v>
                </c:pt>
                <c:pt idx="482">
                  <c:v>18323</c:v>
                </c:pt>
                <c:pt idx="483">
                  <c:v>15746</c:v>
                </c:pt>
                <c:pt idx="484">
                  <c:v>17782</c:v>
                </c:pt>
                <c:pt idx="485">
                  <c:v>16021</c:v>
                </c:pt>
                <c:pt idx="486">
                  <c:v>16645</c:v>
                </c:pt>
                <c:pt idx="487">
                  <c:v>16125</c:v>
                </c:pt>
                <c:pt idx="488">
                  <c:v>18906</c:v>
                </c:pt>
                <c:pt idx="489">
                  <c:v>15615</c:v>
                </c:pt>
                <c:pt idx="490">
                  <c:v>17161</c:v>
                </c:pt>
                <c:pt idx="491">
                  <c:v>19110</c:v>
                </c:pt>
                <c:pt idx="492">
                  <c:v>16545</c:v>
                </c:pt>
                <c:pt idx="493">
                  <c:v>17141</c:v>
                </c:pt>
                <c:pt idx="494">
                  <c:v>17983</c:v>
                </c:pt>
                <c:pt idx="495">
                  <c:v>15378</c:v>
                </c:pt>
                <c:pt idx="496">
                  <c:v>16122</c:v>
                </c:pt>
                <c:pt idx="497">
                  <c:v>18422</c:v>
                </c:pt>
                <c:pt idx="498">
                  <c:v>16658</c:v>
                </c:pt>
                <c:pt idx="499">
                  <c:v>17384</c:v>
                </c:pt>
                <c:pt idx="500">
                  <c:v>18050</c:v>
                </c:pt>
                <c:pt idx="501">
                  <c:v>17040</c:v>
                </c:pt>
                <c:pt idx="502">
                  <c:v>17068</c:v>
                </c:pt>
                <c:pt idx="503">
                  <c:v>17539</c:v>
                </c:pt>
                <c:pt idx="504">
                  <c:v>15966</c:v>
                </c:pt>
                <c:pt idx="505">
                  <c:v>12417</c:v>
                </c:pt>
                <c:pt idx="506">
                  <c:v>0</c:v>
                </c:pt>
              </c:numCache>
            </c:numRef>
          </c:val>
          <c:smooth val="0"/>
          <c:extLst>
            <c:ext xmlns:c16="http://schemas.microsoft.com/office/drawing/2014/chart" uri="{C3380CC4-5D6E-409C-BE32-E72D297353CC}">
              <c16:uniqueId val="{00000042-30FD-4708-8895-3A26D46C56B7}"/>
            </c:ext>
          </c:extLst>
        </c:ser>
        <c:ser>
          <c:idx val="67"/>
          <c:order val="67"/>
          <c:spPr>
            <a:ln w="28575" cap="rnd">
              <a:solidFill>
                <a:schemeClr val="accent2">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l1_misses!$BQ$1:$BQ$507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9097</c:v>
                </c:pt>
                <c:pt idx="480">
                  <c:v>17260</c:v>
                </c:pt>
                <c:pt idx="481">
                  <c:v>16627</c:v>
                </c:pt>
                <c:pt idx="482">
                  <c:v>18327</c:v>
                </c:pt>
                <c:pt idx="483">
                  <c:v>15749</c:v>
                </c:pt>
                <c:pt idx="484">
                  <c:v>17810</c:v>
                </c:pt>
                <c:pt idx="485">
                  <c:v>16000</c:v>
                </c:pt>
                <c:pt idx="486">
                  <c:v>16652</c:v>
                </c:pt>
                <c:pt idx="487">
                  <c:v>16153</c:v>
                </c:pt>
                <c:pt idx="488">
                  <c:v>18940</c:v>
                </c:pt>
                <c:pt idx="489">
                  <c:v>15666</c:v>
                </c:pt>
                <c:pt idx="490">
                  <c:v>17153</c:v>
                </c:pt>
                <c:pt idx="491">
                  <c:v>19092</c:v>
                </c:pt>
                <c:pt idx="492">
                  <c:v>16555</c:v>
                </c:pt>
                <c:pt idx="493">
                  <c:v>17134</c:v>
                </c:pt>
                <c:pt idx="494">
                  <c:v>17992</c:v>
                </c:pt>
                <c:pt idx="495">
                  <c:v>14587</c:v>
                </c:pt>
                <c:pt idx="496">
                  <c:v>16795</c:v>
                </c:pt>
                <c:pt idx="497">
                  <c:v>18571</c:v>
                </c:pt>
                <c:pt idx="498">
                  <c:v>16650</c:v>
                </c:pt>
                <c:pt idx="499">
                  <c:v>17383</c:v>
                </c:pt>
                <c:pt idx="500">
                  <c:v>18041</c:v>
                </c:pt>
                <c:pt idx="501">
                  <c:v>17039</c:v>
                </c:pt>
                <c:pt idx="502">
                  <c:v>17051</c:v>
                </c:pt>
                <c:pt idx="503">
                  <c:v>17373</c:v>
                </c:pt>
                <c:pt idx="504">
                  <c:v>16128</c:v>
                </c:pt>
                <c:pt idx="505">
                  <c:v>12450</c:v>
                </c:pt>
                <c:pt idx="506">
                  <c:v>0</c:v>
                </c:pt>
              </c:numCache>
            </c:numRef>
          </c:val>
          <c:smooth val="0"/>
          <c:extLst>
            <c:ext xmlns:c16="http://schemas.microsoft.com/office/drawing/2014/chart" uri="{C3380CC4-5D6E-409C-BE32-E72D297353CC}">
              <c16:uniqueId val="{00000043-30FD-4708-8895-3A26D46C56B7}"/>
            </c:ext>
          </c:extLst>
        </c:ser>
        <c:ser>
          <c:idx val="68"/>
          <c:order val="68"/>
          <c:spPr>
            <a:ln w="28575" cap="rnd">
              <a:solidFill>
                <a:schemeClr val="accent3">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l1_misses!$BR$1:$BR$507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8216</c:v>
                </c:pt>
                <c:pt idx="480">
                  <c:v>16232</c:v>
                </c:pt>
                <c:pt idx="481">
                  <c:v>16491</c:v>
                </c:pt>
                <c:pt idx="482">
                  <c:v>18363</c:v>
                </c:pt>
                <c:pt idx="483">
                  <c:v>15649</c:v>
                </c:pt>
                <c:pt idx="484">
                  <c:v>17599</c:v>
                </c:pt>
                <c:pt idx="485">
                  <c:v>15988</c:v>
                </c:pt>
                <c:pt idx="486">
                  <c:v>16637</c:v>
                </c:pt>
                <c:pt idx="487">
                  <c:v>14611</c:v>
                </c:pt>
                <c:pt idx="488">
                  <c:v>18890</c:v>
                </c:pt>
                <c:pt idx="489">
                  <c:v>15670</c:v>
                </c:pt>
                <c:pt idx="490">
                  <c:v>17055</c:v>
                </c:pt>
                <c:pt idx="491">
                  <c:v>19138</c:v>
                </c:pt>
                <c:pt idx="492">
                  <c:v>16554</c:v>
                </c:pt>
                <c:pt idx="493">
                  <c:v>17096</c:v>
                </c:pt>
                <c:pt idx="494">
                  <c:v>15849</c:v>
                </c:pt>
                <c:pt idx="495">
                  <c:v>14952</c:v>
                </c:pt>
                <c:pt idx="496">
                  <c:v>17129</c:v>
                </c:pt>
                <c:pt idx="497">
                  <c:v>17719</c:v>
                </c:pt>
                <c:pt idx="498">
                  <c:v>16353</c:v>
                </c:pt>
                <c:pt idx="499">
                  <c:v>17371</c:v>
                </c:pt>
                <c:pt idx="500">
                  <c:v>18030</c:v>
                </c:pt>
                <c:pt idx="501">
                  <c:v>16557</c:v>
                </c:pt>
                <c:pt idx="502">
                  <c:v>15948</c:v>
                </c:pt>
                <c:pt idx="503">
                  <c:v>17371</c:v>
                </c:pt>
                <c:pt idx="504">
                  <c:v>16086</c:v>
                </c:pt>
                <c:pt idx="505">
                  <c:v>12314</c:v>
                </c:pt>
                <c:pt idx="506">
                  <c:v>0</c:v>
                </c:pt>
              </c:numCache>
            </c:numRef>
          </c:val>
          <c:smooth val="0"/>
          <c:extLst>
            <c:ext xmlns:c16="http://schemas.microsoft.com/office/drawing/2014/chart" uri="{C3380CC4-5D6E-409C-BE32-E72D297353CC}">
              <c16:uniqueId val="{00000044-30FD-4708-8895-3A26D46C56B7}"/>
            </c:ext>
          </c:extLst>
        </c:ser>
        <c:ser>
          <c:idx val="69"/>
          <c:order val="69"/>
          <c:spPr>
            <a:ln w="28575" cap="rnd">
              <a:solidFill>
                <a:schemeClr val="accent4">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l1_misses!$BS$1:$BS$507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9504</c:v>
                </c:pt>
                <c:pt idx="480">
                  <c:v>15619</c:v>
                </c:pt>
                <c:pt idx="481">
                  <c:v>16822</c:v>
                </c:pt>
                <c:pt idx="482">
                  <c:v>18357</c:v>
                </c:pt>
                <c:pt idx="483">
                  <c:v>16002</c:v>
                </c:pt>
                <c:pt idx="484">
                  <c:v>17790</c:v>
                </c:pt>
                <c:pt idx="485">
                  <c:v>15988</c:v>
                </c:pt>
                <c:pt idx="486">
                  <c:v>16654</c:v>
                </c:pt>
                <c:pt idx="487">
                  <c:v>16788</c:v>
                </c:pt>
                <c:pt idx="488">
                  <c:v>19173</c:v>
                </c:pt>
                <c:pt idx="489">
                  <c:v>15667</c:v>
                </c:pt>
                <c:pt idx="490">
                  <c:v>17381</c:v>
                </c:pt>
                <c:pt idx="491">
                  <c:v>19101</c:v>
                </c:pt>
                <c:pt idx="492">
                  <c:v>16810</c:v>
                </c:pt>
                <c:pt idx="493">
                  <c:v>16867</c:v>
                </c:pt>
                <c:pt idx="494">
                  <c:v>16433</c:v>
                </c:pt>
                <c:pt idx="495">
                  <c:v>15388</c:v>
                </c:pt>
                <c:pt idx="496">
                  <c:v>17061</c:v>
                </c:pt>
                <c:pt idx="497">
                  <c:v>17732</c:v>
                </c:pt>
                <c:pt idx="498">
                  <c:v>16907</c:v>
                </c:pt>
                <c:pt idx="499">
                  <c:v>17389</c:v>
                </c:pt>
                <c:pt idx="500">
                  <c:v>18045</c:v>
                </c:pt>
                <c:pt idx="501">
                  <c:v>16311</c:v>
                </c:pt>
                <c:pt idx="502">
                  <c:v>18756</c:v>
                </c:pt>
                <c:pt idx="503">
                  <c:v>17344</c:v>
                </c:pt>
                <c:pt idx="504">
                  <c:v>16088</c:v>
                </c:pt>
                <c:pt idx="505">
                  <c:v>12660</c:v>
                </c:pt>
                <c:pt idx="506">
                  <c:v>0</c:v>
                </c:pt>
              </c:numCache>
            </c:numRef>
          </c:val>
          <c:smooth val="0"/>
          <c:extLst>
            <c:ext xmlns:c16="http://schemas.microsoft.com/office/drawing/2014/chart" uri="{C3380CC4-5D6E-409C-BE32-E72D297353CC}">
              <c16:uniqueId val="{00000045-30FD-4708-8895-3A26D46C56B7}"/>
            </c:ext>
          </c:extLst>
        </c:ser>
        <c:ser>
          <c:idx val="70"/>
          <c:order val="70"/>
          <c:spPr>
            <a:ln w="28575" cap="rnd">
              <a:solidFill>
                <a:schemeClr val="accent5">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l1_misses!$BT$1:$BT$507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9506</c:v>
                </c:pt>
                <c:pt idx="480">
                  <c:v>15644</c:v>
                </c:pt>
                <c:pt idx="481">
                  <c:v>16825</c:v>
                </c:pt>
                <c:pt idx="482">
                  <c:v>18367</c:v>
                </c:pt>
                <c:pt idx="483">
                  <c:v>15934</c:v>
                </c:pt>
                <c:pt idx="484">
                  <c:v>17769</c:v>
                </c:pt>
                <c:pt idx="485">
                  <c:v>15992</c:v>
                </c:pt>
                <c:pt idx="486">
                  <c:v>16606</c:v>
                </c:pt>
                <c:pt idx="487">
                  <c:v>16793</c:v>
                </c:pt>
                <c:pt idx="488">
                  <c:v>19239</c:v>
                </c:pt>
                <c:pt idx="489">
                  <c:v>15694</c:v>
                </c:pt>
                <c:pt idx="490">
                  <c:v>17366</c:v>
                </c:pt>
                <c:pt idx="491">
                  <c:v>19136</c:v>
                </c:pt>
                <c:pt idx="492">
                  <c:v>16552</c:v>
                </c:pt>
                <c:pt idx="493">
                  <c:v>17103</c:v>
                </c:pt>
                <c:pt idx="494">
                  <c:v>16440</c:v>
                </c:pt>
                <c:pt idx="495">
                  <c:v>14602</c:v>
                </c:pt>
                <c:pt idx="496">
                  <c:v>17848</c:v>
                </c:pt>
                <c:pt idx="497">
                  <c:v>17691</c:v>
                </c:pt>
                <c:pt idx="498">
                  <c:v>16890</c:v>
                </c:pt>
                <c:pt idx="499">
                  <c:v>17398</c:v>
                </c:pt>
                <c:pt idx="500">
                  <c:v>18066</c:v>
                </c:pt>
                <c:pt idx="501">
                  <c:v>16357</c:v>
                </c:pt>
                <c:pt idx="502">
                  <c:v>18747</c:v>
                </c:pt>
                <c:pt idx="503">
                  <c:v>17373</c:v>
                </c:pt>
                <c:pt idx="504">
                  <c:v>16063</c:v>
                </c:pt>
                <c:pt idx="505">
                  <c:v>12647</c:v>
                </c:pt>
                <c:pt idx="506">
                  <c:v>0</c:v>
                </c:pt>
              </c:numCache>
            </c:numRef>
          </c:val>
          <c:smooth val="0"/>
          <c:extLst>
            <c:ext xmlns:c16="http://schemas.microsoft.com/office/drawing/2014/chart" uri="{C3380CC4-5D6E-409C-BE32-E72D297353CC}">
              <c16:uniqueId val="{00000046-30FD-4708-8895-3A26D46C56B7}"/>
            </c:ext>
          </c:extLst>
        </c:ser>
        <c:ser>
          <c:idx val="71"/>
          <c:order val="71"/>
          <c:spPr>
            <a:ln w="28575" cap="rnd">
              <a:solidFill>
                <a:schemeClr val="accent6">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l1_misses!$BU$1:$BU$507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9509</c:v>
                </c:pt>
                <c:pt idx="480">
                  <c:v>15606</c:v>
                </c:pt>
                <c:pt idx="481">
                  <c:v>16773</c:v>
                </c:pt>
                <c:pt idx="482">
                  <c:v>18334</c:v>
                </c:pt>
                <c:pt idx="483">
                  <c:v>15970</c:v>
                </c:pt>
                <c:pt idx="484">
                  <c:v>17751</c:v>
                </c:pt>
                <c:pt idx="485">
                  <c:v>13889</c:v>
                </c:pt>
                <c:pt idx="486">
                  <c:v>16658</c:v>
                </c:pt>
                <c:pt idx="487">
                  <c:v>16633</c:v>
                </c:pt>
                <c:pt idx="488">
                  <c:v>19251</c:v>
                </c:pt>
                <c:pt idx="489">
                  <c:v>15340</c:v>
                </c:pt>
                <c:pt idx="490">
                  <c:v>17363</c:v>
                </c:pt>
                <c:pt idx="491">
                  <c:v>19111</c:v>
                </c:pt>
                <c:pt idx="492">
                  <c:v>16607</c:v>
                </c:pt>
                <c:pt idx="493">
                  <c:v>15525</c:v>
                </c:pt>
                <c:pt idx="494">
                  <c:v>16365</c:v>
                </c:pt>
                <c:pt idx="495">
                  <c:v>14591</c:v>
                </c:pt>
                <c:pt idx="496">
                  <c:v>17777</c:v>
                </c:pt>
                <c:pt idx="497">
                  <c:v>17708</c:v>
                </c:pt>
                <c:pt idx="498">
                  <c:v>16865</c:v>
                </c:pt>
                <c:pt idx="499">
                  <c:v>17162</c:v>
                </c:pt>
                <c:pt idx="500">
                  <c:v>16136</c:v>
                </c:pt>
                <c:pt idx="501">
                  <c:v>16364</c:v>
                </c:pt>
                <c:pt idx="502">
                  <c:v>18608</c:v>
                </c:pt>
                <c:pt idx="503">
                  <c:v>17217</c:v>
                </c:pt>
                <c:pt idx="504">
                  <c:v>15914</c:v>
                </c:pt>
                <c:pt idx="505">
                  <c:v>12651</c:v>
                </c:pt>
                <c:pt idx="506">
                  <c:v>0</c:v>
                </c:pt>
              </c:numCache>
            </c:numRef>
          </c:val>
          <c:smooth val="0"/>
          <c:extLst>
            <c:ext xmlns:c16="http://schemas.microsoft.com/office/drawing/2014/chart" uri="{C3380CC4-5D6E-409C-BE32-E72D297353CC}">
              <c16:uniqueId val="{00000047-30FD-4708-8895-3A26D46C56B7}"/>
            </c:ext>
          </c:extLst>
        </c:ser>
        <c:ser>
          <c:idx val="72"/>
          <c:order val="72"/>
          <c:spPr>
            <a:ln w="28575" cap="rnd">
              <a:solidFill>
                <a:schemeClr val="accent1">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l1_misses!$BV$1:$BV$507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9483</c:v>
                </c:pt>
                <c:pt idx="480">
                  <c:v>15655</c:v>
                </c:pt>
                <c:pt idx="481">
                  <c:v>17012</c:v>
                </c:pt>
                <c:pt idx="482">
                  <c:v>18347</c:v>
                </c:pt>
                <c:pt idx="483">
                  <c:v>15984</c:v>
                </c:pt>
                <c:pt idx="484">
                  <c:v>17782</c:v>
                </c:pt>
                <c:pt idx="485">
                  <c:v>14424</c:v>
                </c:pt>
                <c:pt idx="486">
                  <c:v>16643</c:v>
                </c:pt>
                <c:pt idx="487">
                  <c:v>16968</c:v>
                </c:pt>
                <c:pt idx="488">
                  <c:v>19242</c:v>
                </c:pt>
                <c:pt idx="489">
                  <c:v>15860</c:v>
                </c:pt>
                <c:pt idx="490">
                  <c:v>17352</c:v>
                </c:pt>
                <c:pt idx="491">
                  <c:v>19136</c:v>
                </c:pt>
                <c:pt idx="492">
                  <c:v>16273</c:v>
                </c:pt>
                <c:pt idx="493">
                  <c:v>18019</c:v>
                </c:pt>
                <c:pt idx="494">
                  <c:v>16712</c:v>
                </c:pt>
                <c:pt idx="495">
                  <c:v>15013</c:v>
                </c:pt>
                <c:pt idx="496">
                  <c:v>17669</c:v>
                </c:pt>
                <c:pt idx="497">
                  <c:v>17715</c:v>
                </c:pt>
                <c:pt idx="498">
                  <c:v>16854</c:v>
                </c:pt>
                <c:pt idx="499">
                  <c:v>17021</c:v>
                </c:pt>
                <c:pt idx="500">
                  <c:v>16856</c:v>
                </c:pt>
                <c:pt idx="501">
                  <c:v>16354</c:v>
                </c:pt>
                <c:pt idx="502">
                  <c:v>18942</c:v>
                </c:pt>
                <c:pt idx="503">
                  <c:v>17614</c:v>
                </c:pt>
                <c:pt idx="504">
                  <c:v>16093</c:v>
                </c:pt>
                <c:pt idx="505">
                  <c:v>12649</c:v>
                </c:pt>
                <c:pt idx="506">
                  <c:v>0</c:v>
                </c:pt>
              </c:numCache>
            </c:numRef>
          </c:val>
          <c:smooth val="0"/>
          <c:extLst>
            <c:ext xmlns:c16="http://schemas.microsoft.com/office/drawing/2014/chart" uri="{C3380CC4-5D6E-409C-BE32-E72D297353CC}">
              <c16:uniqueId val="{00000048-30FD-4708-8895-3A26D46C56B7}"/>
            </c:ext>
          </c:extLst>
        </c:ser>
        <c:ser>
          <c:idx val="73"/>
          <c:order val="73"/>
          <c:spPr>
            <a:ln w="28575" cap="rnd">
              <a:solidFill>
                <a:schemeClr val="accent2">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l1_misses!$BW$1:$BW$507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9505</c:v>
                </c:pt>
                <c:pt idx="480">
                  <c:v>15636</c:v>
                </c:pt>
                <c:pt idx="481">
                  <c:v>17084</c:v>
                </c:pt>
                <c:pt idx="482">
                  <c:v>18359</c:v>
                </c:pt>
                <c:pt idx="483">
                  <c:v>15934</c:v>
                </c:pt>
                <c:pt idx="484">
                  <c:v>17751</c:v>
                </c:pt>
                <c:pt idx="485">
                  <c:v>14479</c:v>
                </c:pt>
                <c:pt idx="486">
                  <c:v>16639</c:v>
                </c:pt>
                <c:pt idx="487">
                  <c:v>16979</c:v>
                </c:pt>
                <c:pt idx="488">
                  <c:v>19211</c:v>
                </c:pt>
                <c:pt idx="489">
                  <c:v>15885</c:v>
                </c:pt>
                <c:pt idx="490">
                  <c:v>17381</c:v>
                </c:pt>
                <c:pt idx="491">
                  <c:v>19128</c:v>
                </c:pt>
                <c:pt idx="492">
                  <c:v>16313</c:v>
                </c:pt>
                <c:pt idx="493">
                  <c:v>18006</c:v>
                </c:pt>
                <c:pt idx="494">
                  <c:v>16766</c:v>
                </c:pt>
                <c:pt idx="495">
                  <c:v>15000</c:v>
                </c:pt>
                <c:pt idx="496">
                  <c:v>17671</c:v>
                </c:pt>
                <c:pt idx="497">
                  <c:v>17724</c:v>
                </c:pt>
                <c:pt idx="498">
                  <c:v>16907</c:v>
                </c:pt>
                <c:pt idx="499">
                  <c:v>17033</c:v>
                </c:pt>
                <c:pt idx="500">
                  <c:v>16892</c:v>
                </c:pt>
                <c:pt idx="501">
                  <c:v>16368</c:v>
                </c:pt>
                <c:pt idx="502">
                  <c:v>18931</c:v>
                </c:pt>
                <c:pt idx="503">
                  <c:v>17586</c:v>
                </c:pt>
                <c:pt idx="504">
                  <c:v>16134</c:v>
                </c:pt>
                <c:pt idx="505">
                  <c:v>12661</c:v>
                </c:pt>
                <c:pt idx="506">
                  <c:v>0</c:v>
                </c:pt>
              </c:numCache>
            </c:numRef>
          </c:val>
          <c:smooth val="0"/>
          <c:extLst>
            <c:ext xmlns:c16="http://schemas.microsoft.com/office/drawing/2014/chart" uri="{C3380CC4-5D6E-409C-BE32-E72D297353CC}">
              <c16:uniqueId val="{00000049-30FD-4708-8895-3A26D46C56B7}"/>
            </c:ext>
          </c:extLst>
        </c:ser>
        <c:ser>
          <c:idx val="74"/>
          <c:order val="74"/>
          <c:spPr>
            <a:ln w="28575" cap="rnd">
              <a:solidFill>
                <a:schemeClr val="accent3">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l1_misses!$BX$1:$BX$507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9548</c:v>
                </c:pt>
                <c:pt idx="480">
                  <c:v>15225</c:v>
                </c:pt>
                <c:pt idx="481">
                  <c:v>17160</c:v>
                </c:pt>
                <c:pt idx="482">
                  <c:v>18352</c:v>
                </c:pt>
                <c:pt idx="483">
                  <c:v>15961</c:v>
                </c:pt>
                <c:pt idx="484">
                  <c:v>16205</c:v>
                </c:pt>
                <c:pt idx="485">
                  <c:v>14393</c:v>
                </c:pt>
                <c:pt idx="486">
                  <c:v>16630</c:v>
                </c:pt>
                <c:pt idx="487">
                  <c:v>16860</c:v>
                </c:pt>
                <c:pt idx="488">
                  <c:v>19239</c:v>
                </c:pt>
                <c:pt idx="489">
                  <c:v>15873</c:v>
                </c:pt>
                <c:pt idx="490">
                  <c:v>17111</c:v>
                </c:pt>
                <c:pt idx="491">
                  <c:v>17208</c:v>
                </c:pt>
                <c:pt idx="492">
                  <c:v>16333</c:v>
                </c:pt>
                <c:pt idx="493">
                  <c:v>17868</c:v>
                </c:pt>
                <c:pt idx="494">
                  <c:v>16726</c:v>
                </c:pt>
                <c:pt idx="495">
                  <c:v>15099</c:v>
                </c:pt>
                <c:pt idx="496">
                  <c:v>17268</c:v>
                </c:pt>
                <c:pt idx="497">
                  <c:v>17714</c:v>
                </c:pt>
                <c:pt idx="498">
                  <c:v>15593</c:v>
                </c:pt>
                <c:pt idx="499">
                  <c:v>16656</c:v>
                </c:pt>
                <c:pt idx="500">
                  <c:v>16883</c:v>
                </c:pt>
                <c:pt idx="501">
                  <c:v>16324</c:v>
                </c:pt>
                <c:pt idx="502">
                  <c:v>18810</c:v>
                </c:pt>
                <c:pt idx="503">
                  <c:v>17603</c:v>
                </c:pt>
                <c:pt idx="504">
                  <c:v>16011</c:v>
                </c:pt>
                <c:pt idx="505">
                  <c:v>12420</c:v>
                </c:pt>
                <c:pt idx="506">
                  <c:v>0</c:v>
                </c:pt>
              </c:numCache>
            </c:numRef>
          </c:val>
          <c:smooth val="0"/>
          <c:extLst>
            <c:ext xmlns:c16="http://schemas.microsoft.com/office/drawing/2014/chart" uri="{C3380CC4-5D6E-409C-BE32-E72D297353CC}">
              <c16:uniqueId val="{0000004A-30FD-4708-8895-3A26D46C56B7}"/>
            </c:ext>
          </c:extLst>
        </c:ser>
        <c:ser>
          <c:idx val="75"/>
          <c:order val="75"/>
          <c:spPr>
            <a:ln w="28575" cap="rnd">
              <a:solidFill>
                <a:schemeClr val="accent4">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l1_misses!$BY$1:$BY$507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9524</c:v>
                </c:pt>
                <c:pt idx="480">
                  <c:v>15647</c:v>
                </c:pt>
                <c:pt idx="481">
                  <c:v>17252</c:v>
                </c:pt>
                <c:pt idx="482">
                  <c:v>18349</c:v>
                </c:pt>
                <c:pt idx="483">
                  <c:v>16147</c:v>
                </c:pt>
                <c:pt idx="484">
                  <c:v>18199</c:v>
                </c:pt>
                <c:pt idx="485">
                  <c:v>14753</c:v>
                </c:pt>
                <c:pt idx="486">
                  <c:v>16664</c:v>
                </c:pt>
                <c:pt idx="487">
                  <c:v>17177</c:v>
                </c:pt>
                <c:pt idx="488">
                  <c:v>19254</c:v>
                </c:pt>
                <c:pt idx="489">
                  <c:v>15838</c:v>
                </c:pt>
                <c:pt idx="490">
                  <c:v>17026</c:v>
                </c:pt>
                <c:pt idx="491">
                  <c:v>17911</c:v>
                </c:pt>
                <c:pt idx="492">
                  <c:v>16304</c:v>
                </c:pt>
                <c:pt idx="493">
                  <c:v>18150</c:v>
                </c:pt>
                <c:pt idx="494">
                  <c:v>16740</c:v>
                </c:pt>
                <c:pt idx="495">
                  <c:v>15130</c:v>
                </c:pt>
                <c:pt idx="496">
                  <c:v>17689</c:v>
                </c:pt>
                <c:pt idx="497">
                  <c:v>17724</c:v>
                </c:pt>
                <c:pt idx="498">
                  <c:v>16158</c:v>
                </c:pt>
                <c:pt idx="499">
                  <c:v>18653</c:v>
                </c:pt>
                <c:pt idx="500">
                  <c:v>16854</c:v>
                </c:pt>
                <c:pt idx="501">
                  <c:v>16326</c:v>
                </c:pt>
                <c:pt idx="502">
                  <c:v>19138</c:v>
                </c:pt>
                <c:pt idx="503">
                  <c:v>17606</c:v>
                </c:pt>
                <c:pt idx="504">
                  <c:v>16074</c:v>
                </c:pt>
                <c:pt idx="505">
                  <c:v>12318</c:v>
                </c:pt>
                <c:pt idx="506">
                  <c:v>0</c:v>
                </c:pt>
              </c:numCache>
            </c:numRef>
          </c:val>
          <c:smooth val="0"/>
          <c:extLst>
            <c:ext xmlns:c16="http://schemas.microsoft.com/office/drawing/2014/chart" uri="{C3380CC4-5D6E-409C-BE32-E72D297353CC}">
              <c16:uniqueId val="{0000004B-30FD-4708-8895-3A26D46C56B7}"/>
            </c:ext>
          </c:extLst>
        </c:ser>
        <c:ser>
          <c:idx val="76"/>
          <c:order val="76"/>
          <c:spPr>
            <a:ln w="28575" cap="rnd">
              <a:solidFill>
                <a:schemeClr val="accent5">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l1_misses!$BZ$1:$BZ$507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9509</c:v>
                </c:pt>
                <c:pt idx="480">
                  <c:v>15859</c:v>
                </c:pt>
                <c:pt idx="481">
                  <c:v>17046</c:v>
                </c:pt>
                <c:pt idx="482">
                  <c:v>18352</c:v>
                </c:pt>
                <c:pt idx="483">
                  <c:v>15960</c:v>
                </c:pt>
                <c:pt idx="484">
                  <c:v>18386</c:v>
                </c:pt>
                <c:pt idx="485">
                  <c:v>14749</c:v>
                </c:pt>
                <c:pt idx="486">
                  <c:v>16601</c:v>
                </c:pt>
                <c:pt idx="487">
                  <c:v>17174</c:v>
                </c:pt>
                <c:pt idx="488">
                  <c:v>19219</c:v>
                </c:pt>
                <c:pt idx="489">
                  <c:v>15881</c:v>
                </c:pt>
                <c:pt idx="490">
                  <c:v>16989</c:v>
                </c:pt>
                <c:pt idx="491">
                  <c:v>17950</c:v>
                </c:pt>
                <c:pt idx="492">
                  <c:v>16328</c:v>
                </c:pt>
                <c:pt idx="493">
                  <c:v>18183</c:v>
                </c:pt>
                <c:pt idx="494">
                  <c:v>16693</c:v>
                </c:pt>
                <c:pt idx="495">
                  <c:v>15209</c:v>
                </c:pt>
                <c:pt idx="496">
                  <c:v>17678</c:v>
                </c:pt>
                <c:pt idx="497">
                  <c:v>17703</c:v>
                </c:pt>
                <c:pt idx="498">
                  <c:v>16168</c:v>
                </c:pt>
                <c:pt idx="499">
                  <c:v>18647</c:v>
                </c:pt>
                <c:pt idx="500">
                  <c:v>16835</c:v>
                </c:pt>
                <c:pt idx="501">
                  <c:v>16353</c:v>
                </c:pt>
                <c:pt idx="502">
                  <c:v>19159</c:v>
                </c:pt>
                <c:pt idx="503">
                  <c:v>17561</c:v>
                </c:pt>
                <c:pt idx="504">
                  <c:v>16111</c:v>
                </c:pt>
                <c:pt idx="505">
                  <c:v>12296</c:v>
                </c:pt>
                <c:pt idx="506">
                  <c:v>0</c:v>
                </c:pt>
              </c:numCache>
            </c:numRef>
          </c:val>
          <c:smooth val="0"/>
          <c:extLst>
            <c:ext xmlns:c16="http://schemas.microsoft.com/office/drawing/2014/chart" uri="{C3380CC4-5D6E-409C-BE32-E72D297353CC}">
              <c16:uniqueId val="{0000004C-30FD-4708-8895-3A26D46C56B7}"/>
            </c:ext>
          </c:extLst>
        </c:ser>
        <c:ser>
          <c:idx val="77"/>
          <c:order val="77"/>
          <c:spPr>
            <a:ln w="28575" cap="rnd">
              <a:solidFill>
                <a:schemeClr val="accent6">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l1_misses!$CA$1:$CA$507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9463</c:v>
                </c:pt>
                <c:pt idx="480">
                  <c:v>15900</c:v>
                </c:pt>
                <c:pt idx="481">
                  <c:v>16774</c:v>
                </c:pt>
                <c:pt idx="482">
                  <c:v>16437</c:v>
                </c:pt>
                <c:pt idx="483">
                  <c:v>15925</c:v>
                </c:pt>
                <c:pt idx="484">
                  <c:v>18303</c:v>
                </c:pt>
                <c:pt idx="485">
                  <c:v>14735</c:v>
                </c:pt>
                <c:pt idx="486">
                  <c:v>16327</c:v>
                </c:pt>
                <c:pt idx="487">
                  <c:v>17180</c:v>
                </c:pt>
                <c:pt idx="488">
                  <c:v>19225</c:v>
                </c:pt>
                <c:pt idx="489">
                  <c:v>15285</c:v>
                </c:pt>
                <c:pt idx="490">
                  <c:v>15955</c:v>
                </c:pt>
                <c:pt idx="491">
                  <c:v>17962</c:v>
                </c:pt>
                <c:pt idx="492">
                  <c:v>16315</c:v>
                </c:pt>
                <c:pt idx="493">
                  <c:v>18059</c:v>
                </c:pt>
                <c:pt idx="494">
                  <c:v>16721</c:v>
                </c:pt>
                <c:pt idx="495">
                  <c:v>14797</c:v>
                </c:pt>
                <c:pt idx="496">
                  <c:v>17847</c:v>
                </c:pt>
                <c:pt idx="497">
                  <c:v>15830</c:v>
                </c:pt>
                <c:pt idx="498">
                  <c:v>16147</c:v>
                </c:pt>
                <c:pt idx="499">
                  <c:v>18565</c:v>
                </c:pt>
                <c:pt idx="500">
                  <c:v>16767</c:v>
                </c:pt>
                <c:pt idx="501">
                  <c:v>16177</c:v>
                </c:pt>
                <c:pt idx="502">
                  <c:v>19129</c:v>
                </c:pt>
                <c:pt idx="503">
                  <c:v>17569</c:v>
                </c:pt>
                <c:pt idx="504">
                  <c:v>14517</c:v>
                </c:pt>
                <c:pt idx="505">
                  <c:v>12196</c:v>
                </c:pt>
                <c:pt idx="506">
                  <c:v>0</c:v>
                </c:pt>
              </c:numCache>
            </c:numRef>
          </c:val>
          <c:smooth val="0"/>
          <c:extLst>
            <c:ext xmlns:c16="http://schemas.microsoft.com/office/drawing/2014/chart" uri="{C3380CC4-5D6E-409C-BE32-E72D297353CC}">
              <c16:uniqueId val="{0000004D-30FD-4708-8895-3A26D46C56B7}"/>
            </c:ext>
          </c:extLst>
        </c:ser>
        <c:ser>
          <c:idx val="78"/>
          <c:order val="78"/>
          <c:spPr>
            <a:ln w="28575" cap="rnd">
              <a:solidFill>
                <a:schemeClr val="accent1">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l1_misses!$CB$1:$CB$507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9498</c:v>
                </c:pt>
                <c:pt idx="480">
                  <c:v>15880</c:v>
                </c:pt>
                <c:pt idx="481">
                  <c:v>16681</c:v>
                </c:pt>
                <c:pt idx="482">
                  <c:v>17193</c:v>
                </c:pt>
                <c:pt idx="483">
                  <c:v>15921</c:v>
                </c:pt>
                <c:pt idx="484">
                  <c:v>18576</c:v>
                </c:pt>
                <c:pt idx="485">
                  <c:v>14760</c:v>
                </c:pt>
                <c:pt idx="486">
                  <c:v>16869</c:v>
                </c:pt>
                <c:pt idx="487">
                  <c:v>17172</c:v>
                </c:pt>
                <c:pt idx="488">
                  <c:v>19266</c:v>
                </c:pt>
                <c:pt idx="489">
                  <c:v>15658</c:v>
                </c:pt>
                <c:pt idx="490">
                  <c:v>18096</c:v>
                </c:pt>
                <c:pt idx="491">
                  <c:v>17912</c:v>
                </c:pt>
                <c:pt idx="492">
                  <c:v>16315</c:v>
                </c:pt>
                <c:pt idx="493">
                  <c:v>18414</c:v>
                </c:pt>
                <c:pt idx="494">
                  <c:v>16719</c:v>
                </c:pt>
                <c:pt idx="495">
                  <c:v>15172</c:v>
                </c:pt>
                <c:pt idx="496">
                  <c:v>17291</c:v>
                </c:pt>
                <c:pt idx="497">
                  <c:v>16571</c:v>
                </c:pt>
                <c:pt idx="498">
                  <c:v>16169</c:v>
                </c:pt>
                <c:pt idx="499">
                  <c:v>18854</c:v>
                </c:pt>
                <c:pt idx="500">
                  <c:v>17053</c:v>
                </c:pt>
                <c:pt idx="501">
                  <c:v>16335</c:v>
                </c:pt>
                <c:pt idx="502">
                  <c:v>19124</c:v>
                </c:pt>
                <c:pt idx="503">
                  <c:v>17765</c:v>
                </c:pt>
                <c:pt idx="504">
                  <c:v>16438</c:v>
                </c:pt>
                <c:pt idx="505">
                  <c:v>12687</c:v>
                </c:pt>
                <c:pt idx="506">
                  <c:v>0</c:v>
                </c:pt>
              </c:numCache>
            </c:numRef>
          </c:val>
          <c:smooth val="0"/>
          <c:extLst>
            <c:ext xmlns:c16="http://schemas.microsoft.com/office/drawing/2014/chart" uri="{C3380CC4-5D6E-409C-BE32-E72D297353CC}">
              <c16:uniqueId val="{0000004E-30FD-4708-8895-3A26D46C56B7}"/>
            </c:ext>
          </c:extLst>
        </c:ser>
        <c:ser>
          <c:idx val="79"/>
          <c:order val="79"/>
          <c:spPr>
            <a:ln w="28575" cap="rnd">
              <a:solidFill>
                <a:schemeClr val="accent2">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l1_misses!$CC$1:$CC$507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9492</c:v>
                </c:pt>
                <c:pt idx="480">
                  <c:v>15845</c:v>
                </c:pt>
                <c:pt idx="481">
                  <c:v>16693</c:v>
                </c:pt>
                <c:pt idx="482">
                  <c:v>17141</c:v>
                </c:pt>
                <c:pt idx="483">
                  <c:v>15931</c:v>
                </c:pt>
                <c:pt idx="484">
                  <c:v>18594</c:v>
                </c:pt>
                <c:pt idx="485">
                  <c:v>14776</c:v>
                </c:pt>
                <c:pt idx="486">
                  <c:v>16877</c:v>
                </c:pt>
                <c:pt idx="487">
                  <c:v>17199</c:v>
                </c:pt>
                <c:pt idx="488">
                  <c:v>19217</c:v>
                </c:pt>
                <c:pt idx="489">
                  <c:v>15685</c:v>
                </c:pt>
                <c:pt idx="490">
                  <c:v>18099</c:v>
                </c:pt>
                <c:pt idx="491">
                  <c:v>17956</c:v>
                </c:pt>
                <c:pt idx="492">
                  <c:v>16305</c:v>
                </c:pt>
                <c:pt idx="493">
                  <c:v>18408</c:v>
                </c:pt>
                <c:pt idx="494">
                  <c:v>16685</c:v>
                </c:pt>
                <c:pt idx="495">
                  <c:v>15210</c:v>
                </c:pt>
                <c:pt idx="496">
                  <c:v>16418</c:v>
                </c:pt>
                <c:pt idx="497">
                  <c:v>17417</c:v>
                </c:pt>
                <c:pt idx="498">
                  <c:v>16159</c:v>
                </c:pt>
                <c:pt idx="499">
                  <c:v>18855</c:v>
                </c:pt>
                <c:pt idx="500">
                  <c:v>17102</c:v>
                </c:pt>
                <c:pt idx="501">
                  <c:v>16298</c:v>
                </c:pt>
                <c:pt idx="502">
                  <c:v>19154</c:v>
                </c:pt>
                <c:pt idx="503">
                  <c:v>17550</c:v>
                </c:pt>
                <c:pt idx="504">
                  <c:v>16627</c:v>
                </c:pt>
                <c:pt idx="505">
                  <c:v>12671</c:v>
                </c:pt>
                <c:pt idx="506">
                  <c:v>0</c:v>
                </c:pt>
              </c:numCache>
            </c:numRef>
          </c:val>
          <c:smooth val="0"/>
          <c:extLst>
            <c:ext xmlns:c16="http://schemas.microsoft.com/office/drawing/2014/chart" uri="{C3380CC4-5D6E-409C-BE32-E72D297353CC}">
              <c16:uniqueId val="{0000004F-30FD-4708-8895-3A26D46C56B7}"/>
            </c:ext>
          </c:extLst>
        </c:ser>
        <c:ser>
          <c:idx val="80"/>
          <c:order val="80"/>
          <c:spPr>
            <a:ln w="28575" cap="rnd">
              <a:solidFill>
                <a:schemeClr val="accent3">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l1_misses!$CD$1:$CD$507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9503</c:v>
                </c:pt>
                <c:pt idx="480">
                  <c:v>15419</c:v>
                </c:pt>
                <c:pt idx="481">
                  <c:v>15490</c:v>
                </c:pt>
                <c:pt idx="482">
                  <c:v>17204</c:v>
                </c:pt>
                <c:pt idx="483">
                  <c:v>15941</c:v>
                </c:pt>
                <c:pt idx="484">
                  <c:v>18508</c:v>
                </c:pt>
                <c:pt idx="485">
                  <c:v>14751</c:v>
                </c:pt>
                <c:pt idx="486">
                  <c:v>16840</c:v>
                </c:pt>
                <c:pt idx="487">
                  <c:v>16961</c:v>
                </c:pt>
                <c:pt idx="488">
                  <c:v>17290</c:v>
                </c:pt>
                <c:pt idx="489">
                  <c:v>15646</c:v>
                </c:pt>
                <c:pt idx="490">
                  <c:v>17996</c:v>
                </c:pt>
                <c:pt idx="491">
                  <c:v>17790</c:v>
                </c:pt>
                <c:pt idx="492">
                  <c:v>16113</c:v>
                </c:pt>
                <c:pt idx="493">
                  <c:v>18428</c:v>
                </c:pt>
                <c:pt idx="494">
                  <c:v>16747</c:v>
                </c:pt>
                <c:pt idx="495">
                  <c:v>14220</c:v>
                </c:pt>
                <c:pt idx="496">
                  <c:v>16637</c:v>
                </c:pt>
                <c:pt idx="497">
                  <c:v>16560</c:v>
                </c:pt>
                <c:pt idx="498">
                  <c:v>16125</c:v>
                </c:pt>
                <c:pt idx="499">
                  <c:v>18750</c:v>
                </c:pt>
                <c:pt idx="500">
                  <c:v>17068</c:v>
                </c:pt>
                <c:pt idx="501">
                  <c:v>16343</c:v>
                </c:pt>
                <c:pt idx="502">
                  <c:v>18565</c:v>
                </c:pt>
                <c:pt idx="503">
                  <c:v>16093</c:v>
                </c:pt>
                <c:pt idx="504">
                  <c:v>16410</c:v>
                </c:pt>
                <c:pt idx="505">
                  <c:v>12685</c:v>
                </c:pt>
                <c:pt idx="506">
                  <c:v>0</c:v>
                </c:pt>
              </c:numCache>
            </c:numRef>
          </c:val>
          <c:smooth val="0"/>
          <c:extLst>
            <c:ext xmlns:c16="http://schemas.microsoft.com/office/drawing/2014/chart" uri="{C3380CC4-5D6E-409C-BE32-E72D297353CC}">
              <c16:uniqueId val="{00000050-30FD-4708-8895-3A26D46C56B7}"/>
            </c:ext>
          </c:extLst>
        </c:ser>
        <c:ser>
          <c:idx val="81"/>
          <c:order val="81"/>
          <c:spPr>
            <a:ln w="28575" cap="rnd">
              <a:solidFill>
                <a:schemeClr val="accent4">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l1_misses!$CE$1:$CE$507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9534</c:v>
                </c:pt>
                <c:pt idx="480">
                  <c:v>15150</c:v>
                </c:pt>
                <c:pt idx="481">
                  <c:v>18345</c:v>
                </c:pt>
                <c:pt idx="482">
                  <c:v>17160</c:v>
                </c:pt>
                <c:pt idx="483">
                  <c:v>15976</c:v>
                </c:pt>
                <c:pt idx="484">
                  <c:v>18788</c:v>
                </c:pt>
                <c:pt idx="485">
                  <c:v>14773</c:v>
                </c:pt>
                <c:pt idx="486">
                  <c:v>16778</c:v>
                </c:pt>
                <c:pt idx="487">
                  <c:v>16849</c:v>
                </c:pt>
                <c:pt idx="488">
                  <c:v>18081</c:v>
                </c:pt>
                <c:pt idx="489">
                  <c:v>15689</c:v>
                </c:pt>
                <c:pt idx="490">
                  <c:v>18316</c:v>
                </c:pt>
                <c:pt idx="491">
                  <c:v>18148</c:v>
                </c:pt>
                <c:pt idx="492">
                  <c:v>16298</c:v>
                </c:pt>
                <c:pt idx="493">
                  <c:v>18403</c:v>
                </c:pt>
                <c:pt idx="494">
                  <c:v>16688</c:v>
                </c:pt>
                <c:pt idx="495">
                  <c:v>15786</c:v>
                </c:pt>
                <c:pt idx="496">
                  <c:v>17627</c:v>
                </c:pt>
                <c:pt idx="497">
                  <c:v>16511</c:v>
                </c:pt>
                <c:pt idx="498">
                  <c:v>16158</c:v>
                </c:pt>
                <c:pt idx="499">
                  <c:v>19053</c:v>
                </c:pt>
                <c:pt idx="500">
                  <c:v>17055</c:v>
                </c:pt>
                <c:pt idx="501">
                  <c:v>16338</c:v>
                </c:pt>
                <c:pt idx="502">
                  <c:v>18830</c:v>
                </c:pt>
                <c:pt idx="503">
                  <c:v>16342</c:v>
                </c:pt>
                <c:pt idx="504">
                  <c:v>16837</c:v>
                </c:pt>
                <c:pt idx="505">
                  <c:v>12699</c:v>
                </c:pt>
                <c:pt idx="506">
                  <c:v>0</c:v>
                </c:pt>
              </c:numCache>
            </c:numRef>
          </c:val>
          <c:smooth val="0"/>
          <c:extLst>
            <c:ext xmlns:c16="http://schemas.microsoft.com/office/drawing/2014/chart" uri="{C3380CC4-5D6E-409C-BE32-E72D297353CC}">
              <c16:uniqueId val="{00000051-30FD-4708-8895-3A26D46C56B7}"/>
            </c:ext>
          </c:extLst>
        </c:ser>
        <c:ser>
          <c:idx val="82"/>
          <c:order val="82"/>
          <c:spPr>
            <a:ln w="28575" cap="rnd">
              <a:solidFill>
                <a:schemeClr val="accent5">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l1_misses!$CF$1:$CF$507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9540</c:v>
                </c:pt>
                <c:pt idx="480">
                  <c:v>15138</c:v>
                </c:pt>
                <c:pt idx="481">
                  <c:v>18317</c:v>
                </c:pt>
                <c:pt idx="482">
                  <c:v>17171</c:v>
                </c:pt>
                <c:pt idx="483">
                  <c:v>16002</c:v>
                </c:pt>
                <c:pt idx="484">
                  <c:v>18818</c:v>
                </c:pt>
                <c:pt idx="485">
                  <c:v>14762</c:v>
                </c:pt>
                <c:pt idx="486">
                  <c:v>16793</c:v>
                </c:pt>
                <c:pt idx="487">
                  <c:v>16864</c:v>
                </c:pt>
                <c:pt idx="488">
                  <c:v>18040</c:v>
                </c:pt>
                <c:pt idx="489">
                  <c:v>15648</c:v>
                </c:pt>
                <c:pt idx="490">
                  <c:v>18338</c:v>
                </c:pt>
                <c:pt idx="491">
                  <c:v>18125</c:v>
                </c:pt>
                <c:pt idx="492">
                  <c:v>16355</c:v>
                </c:pt>
                <c:pt idx="493">
                  <c:v>18404</c:v>
                </c:pt>
                <c:pt idx="494">
                  <c:v>16724</c:v>
                </c:pt>
                <c:pt idx="495">
                  <c:v>15826</c:v>
                </c:pt>
                <c:pt idx="496">
                  <c:v>17624</c:v>
                </c:pt>
                <c:pt idx="497">
                  <c:v>16512</c:v>
                </c:pt>
                <c:pt idx="498">
                  <c:v>16170</c:v>
                </c:pt>
                <c:pt idx="499">
                  <c:v>19047</c:v>
                </c:pt>
                <c:pt idx="500">
                  <c:v>17088</c:v>
                </c:pt>
                <c:pt idx="501">
                  <c:v>16343</c:v>
                </c:pt>
                <c:pt idx="502">
                  <c:v>18826</c:v>
                </c:pt>
                <c:pt idx="503">
                  <c:v>16510</c:v>
                </c:pt>
                <c:pt idx="504">
                  <c:v>16672</c:v>
                </c:pt>
                <c:pt idx="505">
                  <c:v>12680</c:v>
                </c:pt>
                <c:pt idx="506">
                  <c:v>0</c:v>
                </c:pt>
              </c:numCache>
            </c:numRef>
          </c:val>
          <c:smooth val="0"/>
          <c:extLst>
            <c:ext xmlns:c16="http://schemas.microsoft.com/office/drawing/2014/chart" uri="{C3380CC4-5D6E-409C-BE32-E72D297353CC}">
              <c16:uniqueId val="{00000052-30FD-4708-8895-3A26D46C56B7}"/>
            </c:ext>
          </c:extLst>
        </c:ser>
        <c:dLbls>
          <c:showLegendKey val="0"/>
          <c:showVal val="0"/>
          <c:showCatName val="0"/>
          <c:showSerName val="0"/>
          <c:showPercent val="0"/>
          <c:showBubbleSize val="0"/>
        </c:dLbls>
        <c:smooth val="0"/>
        <c:axId val="766777680"/>
        <c:axId val="766792112"/>
      </c:lineChart>
      <c:catAx>
        <c:axId val="76677768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(µs)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6792112"/>
        <c:crosses val="autoZero"/>
        <c:auto val="1"/>
        <c:lblAlgn val="ctr"/>
        <c:lblOffset val="100"/>
        <c:noMultiLvlLbl val="0"/>
      </c:catAx>
      <c:valAx>
        <c:axId val="7667921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67776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L1$ Misses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l1_misses!$B$465:$B$507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7985</c:v>
                </c:pt>
                <c:pt idx="16">
                  <c:v>15174</c:v>
                </c:pt>
                <c:pt idx="17">
                  <c:v>18516</c:v>
                </c:pt>
                <c:pt idx="18">
                  <c:v>17381</c:v>
                </c:pt>
                <c:pt idx="19">
                  <c:v>16708</c:v>
                </c:pt>
                <c:pt idx="20">
                  <c:v>18027</c:v>
                </c:pt>
                <c:pt idx="21">
                  <c:v>14757</c:v>
                </c:pt>
                <c:pt idx="22">
                  <c:v>16083</c:v>
                </c:pt>
                <c:pt idx="23">
                  <c:v>18543</c:v>
                </c:pt>
                <c:pt idx="24">
                  <c:v>18061</c:v>
                </c:pt>
                <c:pt idx="25">
                  <c:v>15702</c:v>
                </c:pt>
                <c:pt idx="26">
                  <c:v>18528</c:v>
                </c:pt>
                <c:pt idx="27">
                  <c:v>18162</c:v>
                </c:pt>
                <c:pt idx="28">
                  <c:v>16261</c:v>
                </c:pt>
                <c:pt idx="29">
                  <c:v>18072</c:v>
                </c:pt>
                <c:pt idx="30">
                  <c:v>15656</c:v>
                </c:pt>
                <c:pt idx="31">
                  <c:v>16057</c:v>
                </c:pt>
                <c:pt idx="32">
                  <c:v>17311</c:v>
                </c:pt>
                <c:pt idx="33">
                  <c:v>16866</c:v>
                </c:pt>
                <c:pt idx="34">
                  <c:v>16112</c:v>
                </c:pt>
                <c:pt idx="35">
                  <c:v>19030</c:v>
                </c:pt>
                <c:pt idx="36">
                  <c:v>17090</c:v>
                </c:pt>
                <c:pt idx="37">
                  <c:v>16987</c:v>
                </c:pt>
                <c:pt idx="38">
                  <c:v>19103</c:v>
                </c:pt>
                <c:pt idx="39">
                  <c:v>16417</c:v>
                </c:pt>
                <c:pt idx="40">
                  <c:v>16986</c:v>
                </c:pt>
                <c:pt idx="41">
                  <c:v>12655</c:v>
                </c:pt>
                <c:pt idx="42">
                  <c:v>0</c:v>
                </c:pt>
              </c:numCache>
            </c:numRef>
          </c:val>
          <c:smooth val="0"/>
          <c:extLst>
            <c:ext xmlns:c16="http://schemas.microsoft.com/office/drawing/2014/chart" uri="{C3380CC4-5D6E-409C-BE32-E72D297353CC}">
              <c16:uniqueId val="{00000000-D039-49C2-9A66-C0B84286A27F}"/>
            </c:ext>
          </c:extLst>
        </c:ser>
        <c:ser>
          <c:idx val="1"/>
          <c:order val="1"/>
          <c:spPr>
            <a:ln w="28575" cap="rnd">
              <a:solidFill>
                <a:schemeClr val="accent2"/>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l1_misses!$C$465:$C$507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7993</c:v>
                </c:pt>
                <c:pt idx="16">
                  <c:v>15146</c:v>
                </c:pt>
                <c:pt idx="17">
                  <c:v>18519</c:v>
                </c:pt>
                <c:pt idx="18">
                  <c:v>17410</c:v>
                </c:pt>
                <c:pt idx="19">
                  <c:v>16656</c:v>
                </c:pt>
                <c:pt idx="20">
                  <c:v>18038</c:v>
                </c:pt>
                <c:pt idx="21">
                  <c:v>14780</c:v>
                </c:pt>
                <c:pt idx="22">
                  <c:v>16078</c:v>
                </c:pt>
                <c:pt idx="23">
                  <c:v>18536</c:v>
                </c:pt>
                <c:pt idx="24">
                  <c:v>18048</c:v>
                </c:pt>
                <c:pt idx="25">
                  <c:v>15634</c:v>
                </c:pt>
                <c:pt idx="26">
                  <c:v>18516</c:v>
                </c:pt>
                <c:pt idx="27">
                  <c:v>18216</c:v>
                </c:pt>
                <c:pt idx="28">
                  <c:v>16274</c:v>
                </c:pt>
                <c:pt idx="29">
                  <c:v>18048</c:v>
                </c:pt>
                <c:pt idx="30">
                  <c:v>15656</c:v>
                </c:pt>
                <c:pt idx="31">
                  <c:v>16092</c:v>
                </c:pt>
                <c:pt idx="32">
                  <c:v>17439</c:v>
                </c:pt>
                <c:pt idx="33">
                  <c:v>16739</c:v>
                </c:pt>
                <c:pt idx="34">
                  <c:v>16159</c:v>
                </c:pt>
                <c:pt idx="35">
                  <c:v>19070</c:v>
                </c:pt>
                <c:pt idx="36">
                  <c:v>17096</c:v>
                </c:pt>
                <c:pt idx="37">
                  <c:v>16955</c:v>
                </c:pt>
                <c:pt idx="38">
                  <c:v>19113</c:v>
                </c:pt>
                <c:pt idx="39">
                  <c:v>16339</c:v>
                </c:pt>
                <c:pt idx="40">
                  <c:v>17018</c:v>
                </c:pt>
                <c:pt idx="41">
                  <c:v>12664</c:v>
                </c:pt>
                <c:pt idx="42">
                  <c:v>0</c:v>
                </c:pt>
              </c:numCache>
            </c:numRef>
          </c:val>
          <c:smooth val="0"/>
          <c:extLst>
            <c:ext xmlns:c16="http://schemas.microsoft.com/office/drawing/2014/chart" uri="{C3380CC4-5D6E-409C-BE32-E72D297353CC}">
              <c16:uniqueId val="{00000001-D039-49C2-9A66-C0B84286A27F}"/>
            </c:ext>
          </c:extLst>
        </c:ser>
        <c:ser>
          <c:idx val="2"/>
          <c:order val="2"/>
          <c:spPr>
            <a:ln w="28575" cap="rnd">
              <a:solidFill>
                <a:schemeClr val="accent3"/>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l1_misses!$D$465:$D$507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7991</c:v>
                </c:pt>
                <c:pt idx="16">
                  <c:v>15118</c:v>
                </c:pt>
                <c:pt idx="17">
                  <c:v>18433</c:v>
                </c:pt>
                <c:pt idx="18">
                  <c:v>17391</c:v>
                </c:pt>
                <c:pt idx="19">
                  <c:v>16717</c:v>
                </c:pt>
                <c:pt idx="20">
                  <c:v>17805</c:v>
                </c:pt>
                <c:pt idx="21">
                  <c:v>12840</c:v>
                </c:pt>
                <c:pt idx="22">
                  <c:v>16079</c:v>
                </c:pt>
                <c:pt idx="23">
                  <c:v>18428</c:v>
                </c:pt>
                <c:pt idx="24">
                  <c:v>17921</c:v>
                </c:pt>
                <c:pt idx="25">
                  <c:v>15472</c:v>
                </c:pt>
                <c:pt idx="26">
                  <c:v>18486</c:v>
                </c:pt>
                <c:pt idx="27">
                  <c:v>18170</c:v>
                </c:pt>
                <c:pt idx="28">
                  <c:v>14795</c:v>
                </c:pt>
                <c:pt idx="29">
                  <c:v>17941</c:v>
                </c:pt>
                <c:pt idx="30">
                  <c:v>15682</c:v>
                </c:pt>
                <c:pt idx="31">
                  <c:v>16003</c:v>
                </c:pt>
                <c:pt idx="32">
                  <c:v>17425</c:v>
                </c:pt>
                <c:pt idx="33">
                  <c:v>16695</c:v>
                </c:pt>
                <c:pt idx="34">
                  <c:v>16175</c:v>
                </c:pt>
                <c:pt idx="35">
                  <c:v>17833</c:v>
                </c:pt>
                <c:pt idx="36">
                  <c:v>16212</c:v>
                </c:pt>
                <c:pt idx="37">
                  <c:v>16843</c:v>
                </c:pt>
                <c:pt idx="38">
                  <c:v>19162</c:v>
                </c:pt>
                <c:pt idx="39">
                  <c:v>16041</c:v>
                </c:pt>
                <c:pt idx="40">
                  <c:v>17024</c:v>
                </c:pt>
                <c:pt idx="41">
                  <c:v>12672</c:v>
                </c:pt>
                <c:pt idx="42">
                  <c:v>0</c:v>
                </c:pt>
              </c:numCache>
            </c:numRef>
          </c:val>
          <c:smooth val="0"/>
          <c:extLst>
            <c:ext xmlns:c16="http://schemas.microsoft.com/office/drawing/2014/chart" uri="{C3380CC4-5D6E-409C-BE32-E72D297353CC}">
              <c16:uniqueId val="{00000002-D039-49C2-9A66-C0B84286A27F}"/>
            </c:ext>
          </c:extLst>
        </c:ser>
        <c:ser>
          <c:idx val="3"/>
          <c:order val="3"/>
          <c:spPr>
            <a:ln w="28575" cap="rnd">
              <a:solidFill>
                <a:schemeClr val="accent4"/>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l1_misses!$E$465:$E$507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7987</c:v>
                </c:pt>
                <c:pt idx="16">
                  <c:v>15117</c:v>
                </c:pt>
                <c:pt idx="17">
                  <c:v>18724</c:v>
                </c:pt>
                <c:pt idx="18">
                  <c:v>17385</c:v>
                </c:pt>
                <c:pt idx="19">
                  <c:v>16708</c:v>
                </c:pt>
                <c:pt idx="20">
                  <c:v>17686</c:v>
                </c:pt>
                <c:pt idx="21">
                  <c:v>13546</c:v>
                </c:pt>
                <c:pt idx="22">
                  <c:v>16057</c:v>
                </c:pt>
                <c:pt idx="23">
                  <c:v>18700</c:v>
                </c:pt>
                <c:pt idx="24">
                  <c:v>18327</c:v>
                </c:pt>
                <c:pt idx="25">
                  <c:v>15674</c:v>
                </c:pt>
                <c:pt idx="26">
                  <c:v>18538</c:v>
                </c:pt>
                <c:pt idx="27">
                  <c:v>18129</c:v>
                </c:pt>
                <c:pt idx="28">
                  <c:v>16919</c:v>
                </c:pt>
                <c:pt idx="29">
                  <c:v>18354</c:v>
                </c:pt>
                <c:pt idx="30">
                  <c:v>15647</c:v>
                </c:pt>
                <c:pt idx="31">
                  <c:v>16292</c:v>
                </c:pt>
                <c:pt idx="32">
                  <c:v>17415</c:v>
                </c:pt>
                <c:pt idx="33">
                  <c:v>16733</c:v>
                </c:pt>
                <c:pt idx="34">
                  <c:v>16126</c:v>
                </c:pt>
                <c:pt idx="35">
                  <c:v>18956</c:v>
                </c:pt>
                <c:pt idx="36">
                  <c:v>15645</c:v>
                </c:pt>
                <c:pt idx="37">
                  <c:v>17168</c:v>
                </c:pt>
                <c:pt idx="38">
                  <c:v>19099</c:v>
                </c:pt>
                <c:pt idx="39">
                  <c:v>16808</c:v>
                </c:pt>
                <c:pt idx="40">
                  <c:v>16835</c:v>
                </c:pt>
                <c:pt idx="41">
                  <c:v>12669</c:v>
                </c:pt>
                <c:pt idx="42">
                  <c:v>0</c:v>
                </c:pt>
              </c:numCache>
            </c:numRef>
          </c:val>
          <c:smooth val="0"/>
          <c:extLst>
            <c:ext xmlns:c16="http://schemas.microsoft.com/office/drawing/2014/chart" uri="{C3380CC4-5D6E-409C-BE32-E72D297353CC}">
              <c16:uniqueId val="{00000003-D039-49C2-9A66-C0B84286A27F}"/>
            </c:ext>
          </c:extLst>
        </c:ser>
        <c:ser>
          <c:idx val="4"/>
          <c:order val="4"/>
          <c:spPr>
            <a:ln w="28575" cap="rnd">
              <a:solidFill>
                <a:schemeClr val="accent5"/>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l1_misses!$F$465:$F$507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8001</c:v>
                </c:pt>
                <c:pt idx="16">
                  <c:v>15130</c:v>
                </c:pt>
                <c:pt idx="17">
                  <c:v>18731</c:v>
                </c:pt>
                <c:pt idx="18">
                  <c:v>17381</c:v>
                </c:pt>
                <c:pt idx="19">
                  <c:v>16701</c:v>
                </c:pt>
                <c:pt idx="20">
                  <c:v>17680</c:v>
                </c:pt>
                <c:pt idx="21">
                  <c:v>13531</c:v>
                </c:pt>
                <c:pt idx="22">
                  <c:v>16054</c:v>
                </c:pt>
                <c:pt idx="23">
                  <c:v>18665</c:v>
                </c:pt>
                <c:pt idx="24">
                  <c:v>18276</c:v>
                </c:pt>
                <c:pt idx="25">
                  <c:v>15682</c:v>
                </c:pt>
                <c:pt idx="26">
                  <c:v>18533</c:v>
                </c:pt>
                <c:pt idx="27">
                  <c:v>18168</c:v>
                </c:pt>
                <c:pt idx="28">
                  <c:v>16920</c:v>
                </c:pt>
                <c:pt idx="29">
                  <c:v>18347</c:v>
                </c:pt>
                <c:pt idx="30">
                  <c:v>15665</c:v>
                </c:pt>
                <c:pt idx="31">
                  <c:v>16253</c:v>
                </c:pt>
                <c:pt idx="32">
                  <c:v>17451</c:v>
                </c:pt>
                <c:pt idx="33">
                  <c:v>16780</c:v>
                </c:pt>
                <c:pt idx="34">
                  <c:v>16167</c:v>
                </c:pt>
                <c:pt idx="35">
                  <c:v>18960</c:v>
                </c:pt>
                <c:pt idx="36">
                  <c:v>15640</c:v>
                </c:pt>
                <c:pt idx="37">
                  <c:v>17167</c:v>
                </c:pt>
                <c:pt idx="38">
                  <c:v>19126</c:v>
                </c:pt>
                <c:pt idx="39">
                  <c:v>16597</c:v>
                </c:pt>
                <c:pt idx="40">
                  <c:v>17058</c:v>
                </c:pt>
                <c:pt idx="41">
                  <c:v>12663</c:v>
                </c:pt>
                <c:pt idx="42">
                  <c:v>0</c:v>
                </c:pt>
              </c:numCache>
            </c:numRef>
          </c:val>
          <c:smooth val="0"/>
          <c:extLst>
            <c:ext xmlns:c16="http://schemas.microsoft.com/office/drawing/2014/chart" uri="{C3380CC4-5D6E-409C-BE32-E72D297353CC}">
              <c16:uniqueId val="{00000004-D039-49C2-9A66-C0B84286A27F}"/>
            </c:ext>
          </c:extLst>
        </c:ser>
        <c:ser>
          <c:idx val="5"/>
          <c:order val="5"/>
          <c:spPr>
            <a:ln w="28575" cap="rnd">
              <a:solidFill>
                <a:schemeClr val="accent6"/>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l1_misses!$G$465:$G$507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7883</c:v>
                </c:pt>
                <c:pt idx="16">
                  <c:v>14953</c:v>
                </c:pt>
                <c:pt idx="17">
                  <c:v>18717</c:v>
                </c:pt>
                <c:pt idx="18">
                  <c:v>17386</c:v>
                </c:pt>
                <c:pt idx="19">
                  <c:v>15136</c:v>
                </c:pt>
                <c:pt idx="20">
                  <c:v>17586</c:v>
                </c:pt>
                <c:pt idx="21">
                  <c:v>13588</c:v>
                </c:pt>
                <c:pt idx="22">
                  <c:v>16054</c:v>
                </c:pt>
                <c:pt idx="23">
                  <c:v>18631</c:v>
                </c:pt>
                <c:pt idx="24">
                  <c:v>18233</c:v>
                </c:pt>
                <c:pt idx="25">
                  <c:v>15663</c:v>
                </c:pt>
                <c:pt idx="26">
                  <c:v>17896</c:v>
                </c:pt>
                <c:pt idx="27">
                  <c:v>16615</c:v>
                </c:pt>
                <c:pt idx="28">
                  <c:v>16824</c:v>
                </c:pt>
                <c:pt idx="29">
                  <c:v>18320</c:v>
                </c:pt>
                <c:pt idx="30">
                  <c:v>15522</c:v>
                </c:pt>
                <c:pt idx="31">
                  <c:v>16111</c:v>
                </c:pt>
                <c:pt idx="32">
                  <c:v>17355</c:v>
                </c:pt>
                <c:pt idx="33">
                  <c:v>16772</c:v>
                </c:pt>
                <c:pt idx="34">
                  <c:v>14614</c:v>
                </c:pt>
                <c:pt idx="35">
                  <c:v>18861</c:v>
                </c:pt>
                <c:pt idx="36">
                  <c:v>15639</c:v>
                </c:pt>
                <c:pt idx="37">
                  <c:v>17065</c:v>
                </c:pt>
                <c:pt idx="38">
                  <c:v>19130</c:v>
                </c:pt>
                <c:pt idx="39">
                  <c:v>16591</c:v>
                </c:pt>
                <c:pt idx="40">
                  <c:v>17044</c:v>
                </c:pt>
                <c:pt idx="41">
                  <c:v>11396</c:v>
                </c:pt>
                <c:pt idx="42">
                  <c:v>0</c:v>
                </c:pt>
              </c:numCache>
            </c:numRef>
          </c:val>
          <c:smooth val="0"/>
          <c:extLst>
            <c:ext xmlns:c16="http://schemas.microsoft.com/office/drawing/2014/chart" uri="{C3380CC4-5D6E-409C-BE32-E72D297353CC}">
              <c16:uniqueId val="{00000005-D039-49C2-9A66-C0B84286A27F}"/>
            </c:ext>
          </c:extLst>
        </c:ser>
        <c:ser>
          <c:idx val="6"/>
          <c:order val="6"/>
          <c:spPr>
            <a:ln w="28575" cap="rnd">
              <a:solidFill>
                <a:schemeClr val="accent1">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l1_misses!$H$465:$H$507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8183</c:v>
                </c:pt>
                <c:pt idx="16">
                  <c:v>15165</c:v>
                </c:pt>
                <c:pt idx="17">
                  <c:v>18729</c:v>
                </c:pt>
                <c:pt idx="18">
                  <c:v>17353</c:v>
                </c:pt>
                <c:pt idx="19">
                  <c:v>17076</c:v>
                </c:pt>
                <c:pt idx="20">
                  <c:v>18204</c:v>
                </c:pt>
                <c:pt idx="21">
                  <c:v>13542</c:v>
                </c:pt>
                <c:pt idx="22">
                  <c:v>16080</c:v>
                </c:pt>
                <c:pt idx="23">
                  <c:v>18909</c:v>
                </c:pt>
                <c:pt idx="24">
                  <c:v>18288</c:v>
                </c:pt>
                <c:pt idx="25">
                  <c:v>15660</c:v>
                </c:pt>
                <c:pt idx="26">
                  <c:v>18558</c:v>
                </c:pt>
                <c:pt idx="27">
                  <c:v>16570</c:v>
                </c:pt>
                <c:pt idx="28">
                  <c:v>17107</c:v>
                </c:pt>
                <c:pt idx="29">
                  <c:v>18338</c:v>
                </c:pt>
                <c:pt idx="30">
                  <c:v>15895</c:v>
                </c:pt>
                <c:pt idx="31">
                  <c:v>16282</c:v>
                </c:pt>
                <c:pt idx="32">
                  <c:v>16445</c:v>
                </c:pt>
                <c:pt idx="33">
                  <c:v>17731</c:v>
                </c:pt>
                <c:pt idx="34">
                  <c:v>16774</c:v>
                </c:pt>
                <c:pt idx="35">
                  <c:v>19227</c:v>
                </c:pt>
                <c:pt idx="36">
                  <c:v>15687</c:v>
                </c:pt>
                <c:pt idx="37">
                  <c:v>17389</c:v>
                </c:pt>
                <c:pt idx="38">
                  <c:v>19108</c:v>
                </c:pt>
                <c:pt idx="39">
                  <c:v>16763</c:v>
                </c:pt>
                <c:pt idx="40">
                  <c:v>16864</c:v>
                </c:pt>
                <c:pt idx="41">
                  <c:v>12620</c:v>
                </c:pt>
                <c:pt idx="42">
                  <c:v>0</c:v>
                </c:pt>
              </c:numCache>
            </c:numRef>
          </c:val>
          <c:smooth val="0"/>
          <c:extLst>
            <c:ext xmlns:c16="http://schemas.microsoft.com/office/drawing/2014/chart" uri="{C3380CC4-5D6E-409C-BE32-E72D297353CC}">
              <c16:uniqueId val="{00000006-D039-49C2-9A66-C0B84286A27F}"/>
            </c:ext>
          </c:extLst>
        </c:ser>
        <c:ser>
          <c:idx val="7"/>
          <c:order val="7"/>
          <c:spPr>
            <a:ln w="28575" cap="rnd">
              <a:solidFill>
                <a:schemeClr val="accent2">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l1_misses!$I$465:$I$507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8212</c:v>
                </c:pt>
                <c:pt idx="16">
                  <c:v>15092</c:v>
                </c:pt>
                <c:pt idx="17">
                  <c:v>18729</c:v>
                </c:pt>
                <c:pt idx="18">
                  <c:v>17385</c:v>
                </c:pt>
                <c:pt idx="19">
                  <c:v>17116</c:v>
                </c:pt>
                <c:pt idx="20">
                  <c:v>18205</c:v>
                </c:pt>
                <c:pt idx="21">
                  <c:v>13583</c:v>
                </c:pt>
                <c:pt idx="22">
                  <c:v>16097</c:v>
                </c:pt>
                <c:pt idx="23">
                  <c:v>18951</c:v>
                </c:pt>
                <c:pt idx="24">
                  <c:v>18298</c:v>
                </c:pt>
                <c:pt idx="25">
                  <c:v>15691</c:v>
                </c:pt>
                <c:pt idx="26">
                  <c:v>18536</c:v>
                </c:pt>
                <c:pt idx="27">
                  <c:v>16582</c:v>
                </c:pt>
                <c:pt idx="28">
                  <c:v>17118</c:v>
                </c:pt>
                <c:pt idx="29">
                  <c:v>18374</c:v>
                </c:pt>
                <c:pt idx="30">
                  <c:v>15850</c:v>
                </c:pt>
                <c:pt idx="31">
                  <c:v>16295</c:v>
                </c:pt>
                <c:pt idx="32">
                  <c:v>17438</c:v>
                </c:pt>
                <c:pt idx="33">
                  <c:v>16756</c:v>
                </c:pt>
                <c:pt idx="34">
                  <c:v>16779</c:v>
                </c:pt>
                <c:pt idx="35">
                  <c:v>19261</c:v>
                </c:pt>
                <c:pt idx="36">
                  <c:v>15644</c:v>
                </c:pt>
                <c:pt idx="37">
                  <c:v>17355</c:v>
                </c:pt>
                <c:pt idx="38">
                  <c:v>19123</c:v>
                </c:pt>
                <c:pt idx="39">
                  <c:v>16569</c:v>
                </c:pt>
                <c:pt idx="40">
                  <c:v>17001</c:v>
                </c:pt>
                <c:pt idx="41">
                  <c:v>12633</c:v>
                </c:pt>
                <c:pt idx="42">
                  <c:v>0</c:v>
                </c:pt>
              </c:numCache>
            </c:numRef>
          </c:val>
          <c:smooth val="0"/>
          <c:extLst>
            <c:ext xmlns:c16="http://schemas.microsoft.com/office/drawing/2014/chart" uri="{C3380CC4-5D6E-409C-BE32-E72D297353CC}">
              <c16:uniqueId val="{00000007-D039-49C2-9A66-C0B84286A27F}"/>
            </c:ext>
          </c:extLst>
        </c:ser>
        <c:ser>
          <c:idx val="8"/>
          <c:order val="8"/>
          <c:spPr>
            <a:ln w="28575" cap="rnd">
              <a:solidFill>
                <a:schemeClr val="accent3">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l1_misses!$J$465:$J$507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8216</c:v>
                </c:pt>
                <c:pt idx="16">
                  <c:v>15154</c:v>
                </c:pt>
                <c:pt idx="17">
                  <c:v>18323</c:v>
                </c:pt>
                <c:pt idx="18">
                  <c:v>15649</c:v>
                </c:pt>
                <c:pt idx="19">
                  <c:v>17002</c:v>
                </c:pt>
                <c:pt idx="20">
                  <c:v>18207</c:v>
                </c:pt>
                <c:pt idx="21">
                  <c:v>13433</c:v>
                </c:pt>
                <c:pt idx="22">
                  <c:v>15888</c:v>
                </c:pt>
                <c:pt idx="23">
                  <c:v>18918</c:v>
                </c:pt>
                <c:pt idx="24">
                  <c:v>18279</c:v>
                </c:pt>
                <c:pt idx="25">
                  <c:v>14105</c:v>
                </c:pt>
                <c:pt idx="26">
                  <c:v>18465</c:v>
                </c:pt>
                <c:pt idx="27">
                  <c:v>16584</c:v>
                </c:pt>
                <c:pt idx="28">
                  <c:v>16997</c:v>
                </c:pt>
                <c:pt idx="29">
                  <c:v>18328</c:v>
                </c:pt>
                <c:pt idx="30">
                  <c:v>15880</c:v>
                </c:pt>
                <c:pt idx="31">
                  <c:v>16261</c:v>
                </c:pt>
                <c:pt idx="32">
                  <c:v>15323</c:v>
                </c:pt>
                <c:pt idx="33">
                  <c:v>16752</c:v>
                </c:pt>
                <c:pt idx="34">
                  <c:v>16673</c:v>
                </c:pt>
                <c:pt idx="35">
                  <c:v>19240</c:v>
                </c:pt>
                <c:pt idx="36">
                  <c:v>15367</c:v>
                </c:pt>
                <c:pt idx="37">
                  <c:v>17374</c:v>
                </c:pt>
                <c:pt idx="38">
                  <c:v>19101</c:v>
                </c:pt>
                <c:pt idx="39">
                  <c:v>16552</c:v>
                </c:pt>
                <c:pt idx="40">
                  <c:v>15477</c:v>
                </c:pt>
                <c:pt idx="41">
                  <c:v>12566</c:v>
                </c:pt>
                <c:pt idx="42">
                  <c:v>0</c:v>
                </c:pt>
              </c:numCache>
            </c:numRef>
          </c:val>
          <c:smooth val="0"/>
          <c:extLst>
            <c:ext xmlns:c16="http://schemas.microsoft.com/office/drawing/2014/chart" uri="{C3380CC4-5D6E-409C-BE32-E72D297353CC}">
              <c16:uniqueId val="{00000008-D039-49C2-9A66-C0B84286A27F}"/>
            </c:ext>
          </c:extLst>
        </c:ser>
        <c:ser>
          <c:idx val="9"/>
          <c:order val="9"/>
          <c:spPr>
            <a:ln w="28575" cap="rnd">
              <a:solidFill>
                <a:schemeClr val="accent4">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l1_misses!$K$465:$K$507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8227</c:v>
                </c:pt>
                <c:pt idx="16">
                  <c:v>15106</c:v>
                </c:pt>
                <c:pt idx="17">
                  <c:v>18833</c:v>
                </c:pt>
                <c:pt idx="18">
                  <c:v>15714</c:v>
                </c:pt>
                <c:pt idx="19">
                  <c:v>17317</c:v>
                </c:pt>
                <c:pt idx="20">
                  <c:v>18209</c:v>
                </c:pt>
                <c:pt idx="21">
                  <c:v>13805</c:v>
                </c:pt>
                <c:pt idx="22">
                  <c:v>16034</c:v>
                </c:pt>
                <c:pt idx="23">
                  <c:v>18953</c:v>
                </c:pt>
                <c:pt idx="24">
                  <c:v>18235</c:v>
                </c:pt>
                <c:pt idx="25">
                  <c:v>16291</c:v>
                </c:pt>
                <c:pt idx="26">
                  <c:v>18812</c:v>
                </c:pt>
                <c:pt idx="27">
                  <c:v>16599</c:v>
                </c:pt>
                <c:pt idx="28">
                  <c:v>17315</c:v>
                </c:pt>
                <c:pt idx="29">
                  <c:v>18342</c:v>
                </c:pt>
                <c:pt idx="30">
                  <c:v>15896</c:v>
                </c:pt>
                <c:pt idx="31">
                  <c:v>16319</c:v>
                </c:pt>
                <c:pt idx="32">
                  <c:v>15672</c:v>
                </c:pt>
                <c:pt idx="33">
                  <c:v>16990</c:v>
                </c:pt>
                <c:pt idx="34">
                  <c:v>16962</c:v>
                </c:pt>
                <c:pt idx="35">
                  <c:v>19264</c:v>
                </c:pt>
                <c:pt idx="36">
                  <c:v>15861</c:v>
                </c:pt>
                <c:pt idx="37">
                  <c:v>17357</c:v>
                </c:pt>
                <c:pt idx="38">
                  <c:v>19107</c:v>
                </c:pt>
                <c:pt idx="39">
                  <c:v>16348</c:v>
                </c:pt>
                <c:pt idx="40">
                  <c:v>17909</c:v>
                </c:pt>
                <c:pt idx="41">
                  <c:v>12902</c:v>
                </c:pt>
                <c:pt idx="42">
                  <c:v>0</c:v>
                </c:pt>
              </c:numCache>
            </c:numRef>
          </c:val>
          <c:smooth val="0"/>
          <c:extLst>
            <c:ext xmlns:c16="http://schemas.microsoft.com/office/drawing/2014/chart" uri="{C3380CC4-5D6E-409C-BE32-E72D297353CC}">
              <c16:uniqueId val="{00000009-D039-49C2-9A66-C0B84286A27F}"/>
            </c:ext>
          </c:extLst>
        </c:ser>
        <c:ser>
          <c:idx val="10"/>
          <c:order val="10"/>
          <c:spPr>
            <a:ln w="28575" cap="rnd">
              <a:solidFill>
                <a:schemeClr val="accent5">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l1_misses!$L$465:$L$507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8220</c:v>
                </c:pt>
                <c:pt idx="16">
                  <c:v>15158</c:v>
                </c:pt>
                <c:pt idx="17">
                  <c:v>18822</c:v>
                </c:pt>
                <c:pt idx="18">
                  <c:v>15818</c:v>
                </c:pt>
                <c:pt idx="19">
                  <c:v>17329</c:v>
                </c:pt>
                <c:pt idx="20">
                  <c:v>18205</c:v>
                </c:pt>
                <c:pt idx="21">
                  <c:v>13803</c:v>
                </c:pt>
                <c:pt idx="22">
                  <c:v>16074</c:v>
                </c:pt>
                <c:pt idx="23">
                  <c:v>18932</c:v>
                </c:pt>
                <c:pt idx="24">
                  <c:v>18294</c:v>
                </c:pt>
                <c:pt idx="25">
                  <c:v>16282</c:v>
                </c:pt>
                <c:pt idx="26">
                  <c:v>18867</c:v>
                </c:pt>
                <c:pt idx="27">
                  <c:v>16577</c:v>
                </c:pt>
                <c:pt idx="28">
                  <c:v>17330</c:v>
                </c:pt>
                <c:pt idx="29">
                  <c:v>18362</c:v>
                </c:pt>
                <c:pt idx="30">
                  <c:v>15845</c:v>
                </c:pt>
                <c:pt idx="31">
                  <c:v>16356</c:v>
                </c:pt>
                <c:pt idx="32">
                  <c:v>15669</c:v>
                </c:pt>
                <c:pt idx="33">
                  <c:v>16984</c:v>
                </c:pt>
                <c:pt idx="34">
                  <c:v>16951</c:v>
                </c:pt>
                <c:pt idx="35">
                  <c:v>19246</c:v>
                </c:pt>
                <c:pt idx="36">
                  <c:v>15862</c:v>
                </c:pt>
                <c:pt idx="37">
                  <c:v>17376</c:v>
                </c:pt>
                <c:pt idx="38">
                  <c:v>19149</c:v>
                </c:pt>
                <c:pt idx="39">
                  <c:v>16305</c:v>
                </c:pt>
                <c:pt idx="40">
                  <c:v>17919</c:v>
                </c:pt>
                <c:pt idx="41">
                  <c:v>12934</c:v>
                </c:pt>
                <c:pt idx="42">
                  <c:v>0</c:v>
                </c:pt>
              </c:numCache>
            </c:numRef>
          </c:val>
          <c:smooth val="0"/>
          <c:extLst>
            <c:ext xmlns:c16="http://schemas.microsoft.com/office/drawing/2014/chart" uri="{C3380CC4-5D6E-409C-BE32-E72D297353CC}">
              <c16:uniqueId val="{0000000A-D039-49C2-9A66-C0B84286A27F}"/>
            </c:ext>
          </c:extLst>
        </c:ser>
        <c:ser>
          <c:idx val="11"/>
          <c:order val="11"/>
          <c:spPr>
            <a:ln w="28575" cap="rnd">
              <a:solidFill>
                <a:schemeClr val="accent6">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l1_misses!$M$465:$M$507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8179</c:v>
                </c:pt>
                <c:pt idx="16">
                  <c:v>13574</c:v>
                </c:pt>
                <c:pt idx="17">
                  <c:v>18488</c:v>
                </c:pt>
                <c:pt idx="18">
                  <c:v>15968</c:v>
                </c:pt>
                <c:pt idx="19">
                  <c:v>17188</c:v>
                </c:pt>
                <c:pt idx="20">
                  <c:v>18212</c:v>
                </c:pt>
                <c:pt idx="21">
                  <c:v>13795</c:v>
                </c:pt>
                <c:pt idx="22">
                  <c:v>16069</c:v>
                </c:pt>
                <c:pt idx="23">
                  <c:v>17644</c:v>
                </c:pt>
                <c:pt idx="24">
                  <c:v>17396</c:v>
                </c:pt>
                <c:pt idx="25">
                  <c:v>16153</c:v>
                </c:pt>
                <c:pt idx="26">
                  <c:v>18858</c:v>
                </c:pt>
                <c:pt idx="27">
                  <c:v>16287</c:v>
                </c:pt>
                <c:pt idx="28">
                  <c:v>17328</c:v>
                </c:pt>
                <c:pt idx="29">
                  <c:v>18334</c:v>
                </c:pt>
                <c:pt idx="30">
                  <c:v>15825</c:v>
                </c:pt>
                <c:pt idx="31">
                  <c:v>14796</c:v>
                </c:pt>
                <c:pt idx="32">
                  <c:v>15542</c:v>
                </c:pt>
                <c:pt idx="33">
                  <c:v>16970</c:v>
                </c:pt>
                <c:pt idx="34">
                  <c:v>16864</c:v>
                </c:pt>
                <c:pt idx="35">
                  <c:v>19222</c:v>
                </c:pt>
                <c:pt idx="36">
                  <c:v>15886</c:v>
                </c:pt>
                <c:pt idx="37">
                  <c:v>17110</c:v>
                </c:pt>
                <c:pt idx="38">
                  <c:v>17206</c:v>
                </c:pt>
                <c:pt idx="39">
                  <c:v>16304</c:v>
                </c:pt>
                <c:pt idx="40">
                  <c:v>17783</c:v>
                </c:pt>
                <c:pt idx="41">
                  <c:v>12937</c:v>
                </c:pt>
                <c:pt idx="42">
                  <c:v>0</c:v>
                </c:pt>
              </c:numCache>
            </c:numRef>
          </c:val>
          <c:smooth val="0"/>
          <c:extLst>
            <c:ext xmlns:c16="http://schemas.microsoft.com/office/drawing/2014/chart" uri="{C3380CC4-5D6E-409C-BE32-E72D297353CC}">
              <c16:uniqueId val="{0000000B-D039-49C2-9A66-C0B84286A27F}"/>
            </c:ext>
          </c:extLst>
        </c:ser>
        <c:ser>
          <c:idx val="12"/>
          <c:order val="12"/>
          <c:spPr>
            <a:ln w="28575" cap="rnd">
              <a:solidFill>
                <a:schemeClr val="accent1">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l1_misses!$N$465:$N$507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8191</c:v>
                </c:pt>
                <c:pt idx="16">
                  <c:v>15788</c:v>
                </c:pt>
                <c:pt idx="17">
                  <c:v>19111</c:v>
                </c:pt>
                <c:pt idx="18">
                  <c:v>15764</c:v>
                </c:pt>
                <c:pt idx="19">
                  <c:v>17530</c:v>
                </c:pt>
                <c:pt idx="20">
                  <c:v>18195</c:v>
                </c:pt>
                <c:pt idx="21">
                  <c:v>13742</c:v>
                </c:pt>
                <c:pt idx="22">
                  <c:v>16090</c:v>
                </c:pt>
                <c:pt idx="23">
                  <c:v>18926</c:v>
                </c:pt>
                <c:pt idx="24">
                  <c:v>16773</c:v>
                </c:pt>
                <c:pt idx="25">
                  <c:v>16509</c:v>
                </c:pt>
                <c:pt idx="26">
                  <c:v>18844</c:v>
                </c:pt>
                <c:pt idx="27">
                  <c:v>16805</c:v>
                </c:pt>
                <c:pt idx="28">
                  <c:v>17353</c:v>
                </c:pt>
                <c:pt idx="29">
                  <c:v>18334</c:v>
                </c:pt>
                <c:pt idx="30">
                  <c:v>15861</c:v>
                </c:pt>
                <c:pt idx="31">
                  <c:v>16968</c:v>
                </c:pt>
                <c:pt idx="32">
                  <c:v>15936</c:v>
                </c:pt>
                <c:pt idx="33">
                  <c:v>16987</c:v>
                </c:pt>
                <c:pt idx="34">
                  <c:v>17190</c:v>
                </c:pt>
                <c:pt idx="35">
                  <c:v>19238</c:v>
                </c:pt>
                <c:pt idx="36">
                  <c:v>15897</c:v>
                </c:pt>
                <c:pt idx="37">
                  <c:v>17003</c:v>
                </c:pt>
                <c:pt idx="38">
                  <c:v>17916</c:v>
                </c:pt>
                <c:pt idx="39">
                  <c:v>16335</c:v>
                </c:pt>
                <c:pt idx="40">
                  <c:v>18135</c:v>
                </c:pt>
                <c:pt idx="41">
                  <c:v>12928</c:v>
                </c:pt>
                <c:pt idx="42">
                  <c:v>0</c:v>
                </c:pt>
              </c:numCache>
            </c:numRef>
          </c:val>
          <c:smooth val="0"/>
          <c:extLst>
            <c:ext xmlns:c16="http://schemas.microsoft.com/office/drawing/2014/chart" uri="{C3380CC4-5D6E-409C-BE32-E72D297353CC}">
              <c16:uniqueId val="{0000000C-D039-49C2-9A66-C0B84286A27F}"/>
            </c:ext>
          </c:extLst>
        </c:ser>
        <c:ser>
          <c:idx val="13"/>
          <c:order val="13"/>
          <c:spPr>
            <a:ln w="28575" cap="rnd">
              <a:solidFill>
                <a:schemeClr val="accent2">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l1_misses!$O$465:$O$507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8196</c:v>
                </c:pt>
                <c:pt idx="16">
                  <c:v>15731</c:v>
                </c:pt>
                <c:pt idx="17">
                  <c:v>18924</c:v>
                </c:pt>
                <c:pt idx="18">
                  <c:v>15928</c:v>
                </c:pt>
                <c:pt idx="19">
                  <c:v>17505</c:v>
                </c:pt>
                <c:pt idx="20">
                  <c:v>18224</c:v>
                </c:pt>
                <c:pt idx="21">
                  <c:v>13778</c:v>
                </c:pt>
                <c:pt idx="22">
                  <c:v>16101</c:v>
                </c:pt>
                <c:pt idx="23">
                  <c:v>18943</c:v>
                </c:pt>
                <c:pt idx="24">
                  <c:v>16765</c:v>
                </c:pt>
                <c:pt idx="25">
                  <c:v>16503</c:v>
                </c:pt>
                <c:pt idx="26">
                  <c:v>18857</c:v>
                </c:pt>
                <c:pt idx="27">
                  <c:v>16801</c:v>
                </c:pt>
                <c:pt idx="28">
                  <c:v>17341</c:v>
                </c:pt>
                <c:pt idx="29">
                  <c:v>18355</c:v>
                </c:pt>
                <c:pt idx="30">
                  <c:v>15837</c:v>
                </c:pt>
                <c:pt idx="31">
                  <c:v>16141</c:v>
                </c:pt>
                <c:pt idx="32">
                  <c:v>16834</c:v>
                </c:pt>
                <c:pt idx="33">
                  <c:v>16960</c:v>
                </c:pt>
                <c:pt idx="34">
                  <c:v>17196</c:v>
                </c:pt>
                <c:pt idx="35">
                  <c:v>19236</c:v>
                </c:pt>
                <c:pt idx="36">
                  <c:v>15863</c:v>
                </c:pt>
                <c:pt idx="37">
                  <c:v>16996</c:v>
                </c:pt>
                <c:pt idx="38">
                  <c:v>17898</c:v>
                </c:pt>
                <c:pt idx="39">
                  <c:v>16303</c:v>
                </c:pt>
                <c:pt idx="40">
                  <c:v>18072</c:v>
                </c:pt>
                <c:pt idx="41">
                  <c:v>12919</c:v>
                </c:pt>
                <c:pt idx="42">
                  <c:v>0</c:v>
                </c:pt>
              </c:numCache>
            </c:numRef>
          </c:val>
          <c:smooth val="0"/>
          <c:extLst>
            <c:ext xmlns:c16="http://schemas.microsoft.com/office/drawing/2014/chart" uri="{C3380CC4-5D6E-409C-BE32-E72D297353CC}">
              <c16:uniqueId val="{0000000D-D039-49C2-9A66-C0B84286A27F}"/>
            </c:ext>
          </c:extLst>
        </c:ser>
        <c:ser>
          <c:idx val="14"/>
          <c:order val="14"/>
          <c:spPr>
            <a:ln w="28575" cap="rnd">
              <a:solidFill>
                <a:schemeClr val="accent3">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l1_misses!$P$465:$P$507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8232</c:v>
                </c:pt>
                <c:pt idx="16">
                  <c:v>15645</c:v>
                </c:pt>
                <c:pt idx="17">
                  <c:v>19131</c:v>
                </c:pt>
                <c:pt idx="18">
                  <c:v>15609</c:v>
                </c:pt>
                <c:pt idx="19">
                  <c:v>17314</c:v>
                </c:pt>
                <c:pt idx="20">
                  <c:v>18202</c:v>
                </c:pt>
                <c:pt idx="21">
                  <c:v>13775</c:v>
                </c:pt>
                <c:pt idx="22">
                  <c:v>14530</c:v>
                </c:pt>
                <c:pt idx="23">
                  <c:v>18825</c:v>
                </c:pt>
                <c:pt idx="24">
                  <c:v>16775</c:v>
                </c:pt>
                <c:pt idx="25">
                  <c:v>16404</c:v>
                </c:pt>
                <c:pt idx="26">
                  <c:v>18824</c:v>
                </c:pt>
                <c:pt idx="27">
                  <c:v>16791</c:v>
                </c:pt>
                <c:pt idx="28">
                  <c:v>17113</c:v>
                </c:pt>
                <c:pt idx="29">
                  <c:v>16446</c:v>
                </c:pt>
                <c:pt idx="30">
                  <c:v>15833</c:v>
                </c:pt>
                <c:pt idx="31">
                  <c:v>16843</c:v>
                </c:pt>
                <c:pt idx="32">
                  <c:v>15984</c:v>
                </c:pt>
                <c:pt idx="33">
                  <c:v>16640</c:v>
                </c:pt>
                <c:pt idx="34">
                  <c:v>17208</c:v>
                </c:pt>
                <c:pt idx="35">
                  <c:v>19220</c:v>
                </c:pt>
                <c:pt idx="36">
                  <c:v>15278</c:v>
                </c:pt>
                <c:pt idx="37">
                  <c:v>15928</c:v>
                </c:pt>
                <c:pt idx="38">
                  <c:v>17998</c:v>
                </c:pt>
                <c:pt idx="39">
                  <c:v>16315</c:v>
                </c:pt>
                <c:pt idx="40">
                  <c:v>17987</c:v>
                </c:pt>
                <c:pt idx="41">
                  <c:v>12925</c:v>
                </c:pt>
                <c:pt idx="42">
                  <c:v>0</c:v>
                </c:pt>
              </c:numCache>
            </c:numRef>
          </c:val>
          <c:smooth val="0"/>
          <c:extLst>
            <c:ext xmlns:c16="http://schemas.microsoft.com/office/drawing/2014/chart" uri="{C3380CC4-5D6E-409C-BE32-E72D297353CC}">
              <c16:uniqueId val="{0000000E-D039-49C2-9A66-C0B84286A27F}"/>
            </c:ext>
          </c:extLst>
        </c:ser>
        <c:ser>
          <c:idx val="15"/>
          <c:order val="15"/>
          <c:spPr>
            <a:ln w="28575" cap="rnd">
              <a:solidFill>
                <a:schemeClr val="accent4">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l1_misses!$Q$465:$Q$507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8194</c:v>
                </c:pt>
                <c:pt idx="16">
                  <c:v>15948</c:v>
                </c:pt>
                <c:pt idx="17">
                  <c:v>18904</c:v>
                </c:pt>
                <c:pt idx="18">
                  <c:v>16151</c:v>
                </c:pt>
                <c:pt idx="19">
                  <c:v>17473</c:v>
                </c:pt>
                <c:pt idx="20">
                  <c:v>18201</c:v>
                </c:pt>
                <c:pt idx="21">
                  <c:v>13755</c:v>
                </c:pt>
                <c:pt idx="22">
                  <c:v>16710</c:v>
                </c:pt>
                <c:pt idx="23">
                  <c:v>19211</c:v>
                </c:pt>
                <c:pt idx="24">
                  <c:v>16744</c:v>
                </c:pt>
                <c:pt idx="25">
                  <c:v>16684</c:v>
                </c:pt>
                <c:pt idx="26">
                  <c:v>18835</c:v>
                </c:pt>
                <c:pt idx="27">
                  <c:v>16764</c:v>
                </c:pt>
                <c:pt idx="28">
                  <c:v>16994</c:v>
                </c:pt>
                <c:pt idx="29">
                  <c:v>17155</c:v>
                </c:pt>
                <c:pt idx="30">
                  <c:v>15804</c:v>
                </c:pt>
                <c:pt idx="31">
                  <c:v>17185</c:v>
                </c:pt>
                <c:pt idx="32">
                  <c:v>15939</c:v>
                </c:pt>
                <c:pt idx="33">
                  <c:v>17199</c:v>
                </c:pt>
                <c:pt idx="34">
                  <c:v>17185</c:v>
                </c:pt>
                <c:pt idx="35">
                  <c:v>19236</c:v>
                </c:pt>
                <c:pt idx="36">
                  <c:v>15691</c:v>
                </c:pt>
                <c:pt idx="37">
                  <c:v>18126</c:v>
                </c:pt>
                <c:pt idx="38">
                  <c:v>17932</c:v>
                </c:pt>
                <c:pt idx="39">
                  <c:v>16293</c:v>
                </c:pt>
                <c:pt idx="40">
                  <c:v>18326</c:v>
                </c:pt>
                <c:pt idx="41">
                  <c:v>12948</c:v>
                </c:pt>
                <c:pt idx="42">
                  <c:v>0</c:v>
                </c:pt>
              </c:numCache>
            </c:numRef>
          </c:val>
          <c:smooth val="0"/>
          <c:extLst>
            <c:ext xmlns:c16="http://schemas.microsoft.com/office/drawing/2014/chart" uri="{C3380CC4-5D6E-409C-BE32-E72D297353CC}">
              <c16:uniqueId val="{0000000F-D039-49C2-9A66-C0B84286A27F}"/>
            </c:ext>
          </c:extLst>
        </c:ser>
        <c:ser>
          <c:idx val="16"/>
          <c:order val="16"/>
          <c:spPr>
            <a:ln w="28575" cap="rnd">
              <a:solidFill>
                <a:schemeClr val="accent5">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l1_misses!$R$465:$R$507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8192</c:v>
                </c:pt>
                <c:pt idx="16">
                  <c:v>15938</c:v>
                </c:pt>
                <c:pt idx="17">
                  <c:v>18899</c:v>
                </c:pt>
                <c:pt idx="18">
                  <c:v>16159</c:v>
                </c:pt>
                <c:pt idx="19">
                  <c:v>17498</c:v>
                </c:pt>
                <c:pt idx="20">
                  <c:v>18184</c:v>
                </c:pt>
                <c:pt idx="21">
                  <c:v>13783</c:v>
                </c:pt>
                <c:pt idx="22">
                  <c:v>16687</c:v>
                </c:pt>
                <c:pt idx="23">
                  <c:v>19233</c:v>
                </c:pt>
                <c:pt idx="24">
                  <c:v>16781</c:v>
                </c:pt>
                <c:pt idx="25">
                  <c:v>16714</c:v>
                </c:pt>
                <c:pt idx="26">
                  <c:v>18845</c:v>
                </c:pt>
                <c:pt idx="27">
                  <c:v>16784</c:v>
                </c:pt>
                <c:pt idx="28">
                  <c:v>16993</c:v>
                </c:pt>
                <c:pt idx="29">
                  <c:v>17162</c:v>
                </c:pt>
                <c:pt idx="30">
                  <c:v>15839</c:v>
                </c:pt>
                <c:pt idx="31">
                  <c:v>17197</c:v>
                </c:pt>
                <c:pt idx="32">
                  <c:v>15988</c:v>
                </c:pt>
                <c:pt idx="33">
                  <c:v>17193</c:v>
                </c:pt>
                <c:pt idx="34">
                  <c:v>17200</c:v>
                </c:pt>
                <c:pt idx="35">
                  <c:v>19247</c:v>
                </c:pt>
                <c:pt idx="36">
                  <c:v>15664</c:v>
                </c:pt>
                <c:pt idx="37">
                  <c:v>18120</c:v>
                </c:pt>
                <c:pt idx="38">
                  <c:v>17939</c:v>
                </c:pt>
                <c:pt idx="39">
                  <c:v>16315</c:v>
                </c:pt>
                <c:pt idx="40">
                  <c:v>18346</c:v>
                </c:pt>
                <c:pt idx="41">
                  <c:v>12919</c:v>
                </c:pt>
                <c:pt idx="42">
                  <c:v>0</c:v>
                </c:pt>
              </c:numCache>
            </c:numRef>
          </c:val>
          <c:smooth val="0"/>
          <c:extLst>
            <c:ext xmlns:c16="http://schemas.microsoft.com/office/drawing/2014/chart" uri="{C3380CC4-5D6E-409C-BE32-E72D297353CC}">
              <c16:uniqueId val="{00000010-D039-49C2-9A66-C0B84286A27F}"/>
            </c:ext>
          </c:extLst>
        </c:ser>
        <c:ser>
          <c:idx val="17"/>
          <c:order val="17"/>
          <c:spPr>
            <a:ln w="28575" cap="rnd">
              <a:solidFill>
                <a:schemeClr val="accent6">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l1_misses!$S$465:$S$507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8177</c:v>
                </c:pt>
                <c:pt idx="16">
                  <c:v>15857</c:v>
                </c:pt>
                <c:pt idx="17">
                  <c:v>19114</c:v>
                </c:pt>
                <c:pt idx="18">
                  <c:v>15984</c:v>
                </c:pt>
                <c:pt idx="19">
                  <c:v>17291</c:v>
                </c:pt>
                <c:pt idx="20">
                  <c:v>16294</c:v>
                </c:pt>
                <c:pt idx="21">
                  <c:v>13789</c:v>
                </c:pt>
                <c:pt idx="22">
                  <c:v>16595</c:v>
                </c:pt>
                <c:pt idx="23">
                  <c:v>19199</c:v>
                </c:pt>
                <c:pt idx="24">
                  <c:v>16453</c:v>
                </c:pt>
                <c:pt idx="25">
                  <c:v>16715</c:v>
                </c:pt>
                <c:pt idx="26">
                  <c:v>18827</c:v>
                </c:pt>
                <c:pt idx="27">
                  <c:v>16441</c:v>
                </c:pt>
                <c:pt idx="28">
                  <c:v>15733</c:v>
                </c:pt>
                <c:pt idx="29">
                  <c:v>17170</c:v>
                </c:pt>
                <c:pt idx="30">
                  <c:v>15784</c:v>
                </c:pt>
                <c:pt idx="31">
                  <c:v>17066</c:v>
                </c:pt>
                <c:pt idx="32">
                  <c:v>15977</c:v>
                </c:pt>
                <c:pt idx="33">
                  <c:v>17212</c:v>
                </c:pt>
                <c:pt idx="34">
                  <c:v>16959</c:v>
                </c:pt>
                <c:pt idx="35">
                  <c:v>17344</c:v>
                </c:pt>
                <c:pt idx="36">
                  <c:v>15667</c:v>
                </c:pt>
                <c:pt idx="37">
                  <c:v>18011</c:v>
                </c:pt>
                <c:pt idx="38">
                  <c:v>17775</c:v>
                </c:pt>
                <c:pt idx="39">
                  <c:v>16115</c:v>
                </c:pt>
                <c:pt idx="40">
                  <c:v>18332</c:v>
                </c:pt>
                <c:pt idx="41">
                  <c:v>12962</c:v>
                </c:pt>
                <c:pt idx="42">
                  <c:v>0</c:v>
                </c:pt>
              </c:numCache>
            </c:numRef>
          </c:val>
          <c:smooth val="0"/>
          <c:extLst>
            <c:ext xmlns:c16="http://schemas.microsoft.com/office/drawing/2014/chart" uri="{C3380CC4-5D6E-409C-BE32-E72D297353CC}">
              <c16:uniqueId val="{00000011-D039-49C2-9A66-C0B84286A27F}"/>
            </c:ext>
          </c:extLst>
        </c:ser>
        <c:ser>
          <c:idx val="18"/>
          <c:order val="18"/>
          <c:spPr>
            <a:ln w="28575" cap="rnd">
              <a:solidFill>
                <a:schemeClr val="accent1">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l1_misses!$T$465:$T$507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8181</c:v>
                </c:pt>
                <c:pt idx="16">
                  <c:v>16191</c:v>
                </c:pt>
                <c:pt idx="17">
                  <c:v>18889</c:v>
                </c:pt>
                <c:pt idx="18">
                  <c:v>16181</c:v>
                </c:pt>
                <c:pt idx="19">
                  <c:v>17488</c:v>
                </c:pt>
                <c:pt idx="20">
                  <c:v>16672</c:v>
                </c:pt>
                <c:pt idx="21">
                  <c:v>13756</c:v>
                </c:pt>
                <c:pt idx="22">
                  <c:v>16883</c:v>
                </c:pt>
                <c:pt idx="23">
                  <c:v>19216</c:v>
                </c:pt>
                <c:pt idx="24">
                  <c:v>17002</c:v>
                </c:pt>
                <c:pt idx="25">
                  <c:v>16699</c:v>
                </c:pt>
                <c:pt idx="26">
                  <c:v>18832</c:v>
                </c:pt>
                <c:pt idx="27">
                  <c:v>16404</c:v>
                </c:pt>
                <c:pt idx="28">
                  <c:v>18342</c:v>
                </c:pt>
                <c:pt idx="29">
                  <c:v>17135</c:v>
                </c:pt>
                <c:pt idx="30">
                  <c:v>15733</c:v>
                </c:pt>
                <c:pt idx="31">
                  <c:v>17421</c:v>
                </c:pt>
                <c:pt idx="32">
                  <c:v>15971</c:v>
                </c:pt>
                <c:pt idx="33">
                  <c:v>17170</c:v>
                </c:pt>
                <c:pt idx="34">
                  <c:v>16854</c:v>
                </c:pt>
                <c:pt idx="35">
                  <c:v>18036</c:v>
                </c:pt>
                <c:pt idx="36">
                  <c:v>15675</c:v>
                </c:pt>
                <c:pt idx="37">
                  <c:v>18332</c:v>
                </c:pt>
                <c:pt idx="38">
                  <c:v>18143</c:v>
                </c:pt>
                <c:pt idx="39">
                  <c:v>16281</c:v>
                </c:pt>
                <c:pt idx="40">
                  <c:v>18335</c:v>
                </c:pt>
                <c:pt idx="41">
                  <c:v>12959</c:v>
                </c:pt>
                <c:pt idx="42">
                  <c:v>0</c:v>
                </c:pt>
              </c:numCache>
            </c:numRef>
          </c:val>
          <c:smooth val="0"/>
          <c:extLst>
            <c:ext xmlns:c16="http://schemas.microsoft.com/office/drawing/2014/chart" uri="{C3380CC4-5D6E-409C-BE32-E72D297353CC}">
              <c16:uniqueId val="{00000012-D039-49C2-9A66-C0B84286A27F}"/>
            </c:ext>
          </c:extLst>
        </c:ser>
        <c:ser>
          <c:idx val="19"/>
          <c:order val="19"/>
          <c:spPr>
            <a:ln w="28575" cap="rnd">
              <a:solidFill>
                <a:schemeClr val="accent2">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l1_misses!$U$465:$U$507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8203</c:v>
                </c:pt>
                <c:pt idx="16">
                  <c:v>16170</c:v>
                </c:pt>
                <c:pt idx="17">
                  <c:v>19095</c:v>
                </c:pt>
                <c:pt idx="18">
                  <c:v>15955</c:v>
                </c:pt>
                <c:pt idx="19">
                  <c:v>17508</c:v>
                </c:pt>
                <c:pt idx="20">
                  <c:v>16662</c:v>
                </c:pt>
                <c:pt idx="21">
                  <c:v>13798</c:v>
                </c:pt>
                <c:pt idx="22">
                  <c:v>16872</c:v>
                </c:pt>
                <c:pt idx="23">
                  <c:v>19230</c:v>
                </c:pt>
                <c:pt idx="24">
                  <c:v>16965</c:v>
                </c:pt>
                <c:pt idx="25">
                  <c:v>16698</c:v>
                </c:pt>
                <c:pt idx="26">
                  <c:v>18827</c:v>
                </c:pt>
                <c:pt idx="27">
                  <c:v>16356</c:v>
                </c:pt>
                <c:pt idx="28">
                  <c:v>18330</c:v>
                </c:pt>
                <c:pt idx="29">
                  <c:v>17158</c:v>
                </c:pt>
                <c:pt idx="30">
                  <c:v>15842</c:v>
                </c:pt>
                <c:pt idx="31">
                  <c:v>17390</c:v>
                </c:pt>
                <c:pt idx="32">
                  <c:v>15959</c:v>
                </c:pt>
                <c:pt idx="33">
                  <c:v>17187</c:v>
                </c:pt>
                <c:pt idx="34">
                  <c:v>16846</c:v>
                </c:pt>
                <c:pt idx="35">
                  <c:v>18041</c:v>
                </c:pt>
                <c:pt idx="36">
                  <c:v>15662</c:v>
                </c:pt>
                <c:pt idx="37">
                  <c:v>18337</c:v>
                </c:pt>
                <c:pt idx="38">
                  <c:v>18177</c:v>
                </c:pt>
                <c:pt idx="39">
                  <c:v>16242</c:v>
                </c:pt>
                <c:pt idx="40">
                  <c:v>18334</c:v>
                </c:pt>
                <c:pt idx="41">
                  <c:v>12949</c:v>
                </c:pt>
                <c:pt idx="42">
                  <c:v>0</c:v>
                </c:pt>
              </c:numCache>
            </c:numRef>
          </c:val>
          <c:smooth val="0"/>
          <c:extLst>
            <c:ext xmlns:c16="http://schemas.microsoft.com/office/drawing/2014/chart" uri="{C3380CC4-5D6E-409C-BE32-E72D297353CC}">
              <c16:uniqueId val="{00000013-D039-49C2-9A66-C0B84286A27F}"/>
            </c:ext>
          </c:extLst>
        </c:ser>
        <c:ser>
          <c:idx val="20"/>
          <c:order val="20"/>
          <c:spPr>
            <a:ln w="28575" cap="rnd">
              <a:solidFill>
                <a:schemeClr val="accent3">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l1_misses!$V$465:$V$507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8022</c:v>
                </c:pt>
                <c:pt idx="16">
                  <c:v>16159</c:v>
                </c:pt>
                <c:pt idx="17">
                  <c:v>18925</c:v>
                </c:pt>
                <c:pt idx="18">
                  <c:v>16131</c:v>
                </c:pt>
                <c:pt idx="19">
                  <c:v>15702</c:v>
                </c:pt>
                <c:pt idx="20">
                  <c:v>16835</c:v>
                </c:pt>
                <c:pt idx="21">
                  <c:v>13788</c:v>
                </c:pt>
                <c:pt idx="22">
                  <c:v>16783</c:v>
                </c:pt>
                <c:pt idx="23">
                  <c:v>19207</c:v>
                </c:pt>
                <c:pt idx="24">
                  <c:v>16989</c:v>
                </c:pt>
                <c:pt idx="25">
                  <c:v>16492</c:v>
                </c:pt>
                <c:pt idx="26">
                  <c:v>16935</c:v>
                </c:pt>
                <c:pt idx="27">
                  <c:v>16390</c:v>
                </c:pt>
                <c:pt idx="28">
                  <c:v>18220</c:v>
                </c:pt>
                <c:pt idx="29">
                  <c:v>17078</c:v>
                </c:pt>
                <c:pt idx="30">
                  <c:v>15608</c:v>
                </c:pt>
                <c:pt idx="31">
                  <c:v>17382</c:v>
                </c:pt>
                <c:pt idx="32">
                  <c:v>15964</c:v>
                </c:pt>
                <c:pt idx="33">
                  <c:v>15835</c:v>
                </c:pt>
                <c:pt idx="34">
                  <c:v>16579</c:v>
                </c:pt>
                <c:pt idx="35">
                  <c:v>18060</c:v>
                </c:pt>
                <c:pt idx="36">
                  <c:v>15658</c:v>
                </c:pt>
                <c:pt idx="37">
                  <c:v>18215</c:v>
                </c:pt>
                <c:pt idx="38">
                  <c:v>18136</c:v>
                </c:pt>
                <c:pt idx="39">
                  <c:v>16294</c:v>
                </c:pt>
                <c:pt idx="40">
                  <c:v>18125</c:v>
                </c:pt>
                <c:pt idx="41">
                  <c:v>10995</c:v>
                </c:pt>
                <c:pt idx="42">
                  <c:v>0</c:v>
                </c:pt>
              </c:numCache>
            </c:numRef>
          </c:val>
          <c:smooth val="0"/>
          <c:extLst>
            <c:ext xmlns:c16="http://schemas.microsoft.com/office/drawing/2014/chart" uri="{C3380CC4-5D6E-409C-BE32-E72D297353CC}">
              <c16:uniqueId val="{00000014-D039-49C2-9A66-C0B84286A27F}"/>
            </c:ext>
          </c:extLst>
        </c:ser>
        <c:ser>
          <c:idx val="21"/>
          <c:order val="21"/>
          <c:spPr>
            <a:ln w="28575" cap="rnd">
              <a:solidFill>
                <a:schemeClr val="accent4">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l1_misses!$W$465:$W$507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8212</c:v>
                </c:pt>
                <c:pt idx="16">
                  <c:v>16138</c:v>
                </c:pt>
                <c:pt idx="17">
                  <c:v>18945</c:v>
                </c:pt>
                <c:pt idx="18">
                  <c:v>16158</c:v>
                </c:pt>
                <c:pt idx="19">
                  <c:v>17958</c:v>
                </c:pt>
                <c:pt idx="20">
                  <c:v>17112</c:v>
                </c:pt>
                <c:pt idx="21">
                  <c:v>13775</c:v>
                </c:pt>
                <c:pt idx="22">
                  <c:v>17082</c:v>
                </c:pt>
                <c:pt idx="23">
                  <c:v>19213</c:v>
                </c:pt>
                <c:pt idx="24">
                  <c:v>16956</c:v>
                </c:pt>
                <c:pt idx="25">
                  <c:v>16350</c:v>
                </c:pt>
                <c:pt idx="26">
                  <c:v>17658</c:v>
                </c:pt>
                <c:pt idx="27">
                  <c:v>16397</c:v>
                </c:pt>
                <c:pt idx="28">
                  <c:v>18538</c:v>
                </c:pt>
                <c:pt idx="29">
                  <c:v>16916</c:v>
                </c:pt>
                <c:pt idx="30">
                  <c:v>16222</c:v>
                </c:pt>
                <c:pt idx="31">
                  <c:v>17421</c:v>
                </c:pt>
                <c:pt idx="32">
                  <c:v>15935</c:v>
                </c:pt>
                <c:pt idx="33">
                  <c:v>16110</c:v>
                </c:pt>
                <c:pt idx="34">
                  <c:v>18781</c:v>
                </c:pt>
                <c:pt idx="35">
                  <c:v>17997</c:v>
                </c:pt>
                <c:pt idx="36">
                  <c:v>15663</c:v>
                </c:pt>
                <c:pt idx="37">
                  <c:v>18516</c:v>
                </c:pt>
                <c:pt idx="38">
                  <c:v>18181</c:v>
                </c:pt>
                <c:pt idx="39">
                  <c:v>16296</c:v>
                </c:pt>
                <c:pt idx="40">
                  <c:v>17958</c:v>
                </c:pt>
                <c:pt idx="41">
                  <c:v>11721</c:v>
                </c:pt>
                <c:pt idx="42">
                  <c:v>0</c:v>
                </c:pt>
              </c:numCache>
            </c:numRef>
          </c:val>
          <c:smooth val="0"/>
          <c:extLst>
            <c:ext xmlns:c16="http://schemas.microsoft.com/office/drawing/2014/chart" uri="{C3380CC4-5D6E-409C-BE32-E72D297353CC}">
              <c16:uniqueId val="{00000015-D039-49C2-9A66-C0B84286A27F}"/>
            </c:ext>
          </c:extLst>
        </c:ser>
        <c:ser>
          <c:idx val="22"/>
          <c:order val="22"/>
          <c:spPr>
            <a:ln w="28575" cap="rnd">
              <a:solidFill>
                <a:schemeClr val="accent5">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l1_misses!$X$465:$X$507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8204</c:v>
                </c:pt>
                <c:pt idx="16">
                  <c:v>16169</c:v>
                </c:pt>
                <c:pt idx="17">
                  <c:v>18881</c:v>
                </c:pt>
                <c:pt idx="18">
                  <c:v>16135</c:v>
                </c:pt>
                <c:pt idx="19">
                  <c:v>18088</c:v>
                </c:pt>
                <c:pt idx="20">
                  <c:v>16974</c:v>
                </c:pt>
                <c:pt idx="21">
                  <c:v>13775</c:v>
                </c:pt>
                <c:pt idx="22">
                  <c:v>17100</c:v>
                </c:pt>
                <c:pt idx="23">
                  <c:v>19232</c:v>
                </c:pt>
                <c:pt idx="24">
                  <c:v>16974</c:v>
                </c:pt>
                <c:pt idx="25">
                  <c:v>16348</c:v>
                </c:pt>
                <c:pt idx="26">
                  <c:v>17652</c:v>
                </c:pt>
                <c:pt idx="27">
                  <c:v>16405</c:v>
                </c:pt>
                <c:pt idx="28">
                  <c:v>18532</c:v>
                </c:pt>
                <c:pt idx="29">
                  <c:v>16895</c:v>
                </c:pt>
                <c:pt idx="30">
                  <c:v>16181</c:v>
                </c:pt>
                <c:pt idx="31">
                  <c:v>17462</c:v>
                </c:pt>
                <c:pt idx="32">
                  <c:v>15951</c:v>
                </c:pt>
                <c:pt idx="33">
                  <c:v>16161</c:v>
                </c:pt>
                <c:pt idx="34">
                  <c:v>18778</c:v>
                </c:pt>
                <c:pt idx="35">
                  <c:v>18051</c:v>
                </c:pt>
                <c:pt idx="36">
                  <c:v>15657</c:v>
                </c:pt>
                <c:pt idx="37">
                  <c:v>18551</c:v>
                </c:pt>
                <c:pt idx="38">
                  <c:v>18118</c:v>
                </c:pt>
                <c:pt idx="39">
                  <c:v>16285</c:v>
                </c:pt>
                <c:pt idx="40">
                  <c:v>18001</c:v>
                </c:pt>
                <c:pt idx="41">
                  <c:v>11757</c:v>
                </c:pt>
                <c:pt idx="42">
                  <c:v>0</c:v>
                </c:pt>
              </c:numCache>
            </c:numRef>
          </c:val>
          <c:smooth val="0"/>
          <c:extLst>
            <c:ext xmlns:c16="http://schemas.microsoft.com/office/drawing/2014/chart" uri="{C3380CC4-5D6E-409C-BE32-E72D297353CC}">
              <c16:uniqueId val="{00000016-D039-49C2-9A66-C0B84286A27F}"/>
            </c:ext>
          </c:extLst>
        </c:ser>
        <c:ser>
          <c:idx val="23"/>
          <c:order val="23"/>
          <c:spPr>
            <a:ln w="28575" cap="rnd">
              <a:solidFill>
                <a:schemeClr val="accent6">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l1_misses!$Y$465:$Y$507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8226</c:v>
                </c:pt>
                <c:pt idx="16">
                  <c:v>15950</c:v>
                </c:pt>
                <c:pt idx="17">
                  <c:v>17007</c:v>
                </c:pt>
                <c:pt idx="18">
                  <c:v>16157</c:v>
                </c:pt>
                <c:pt idx="19">
                  <c:v>18064</c:v>
                </c:pt>
                <c:pt idx="20">
                  <c:v>16935</c:v>
                </c:pt>
                <c:pt idx="21">
                  <c:v>13482</c:v>
                </c:pt>
                <c:pt idx="22">
                  <c:v>17095</c:v>
                </c:pt>
                <c:pt idx="23">
                  <c:v>19179</c:v>
                </c:pt>
                <c:pt idx="24">
                  <c:v>15801</c:v>
                </c:pt>
                <c:pt idx="25">
                  <c:v>15868</c:v>
                </c:pt>
                <c:pt idx="26">
                  <c:v>17684</c:v>
                </c:pt>
                <c:pt idx="27">
                  <c:v>16366</c:v>
                </c:pt>
                <c:pt idx="28">
                  <c:v>18415</c:v>
                </c:pt>
                <c:pt idx="29">
                  <c:v>16933</c:v>
                </c:pt>
                <c:pt idx="30">
                  <c:v>16229</c:v>
                </c:pt>
                <c:pt idx="31">
                  <c:v>17242</c:v>
                </c:pt>
                <c:pt idx="32">
                  <c:v>14040</c:v>
                </c:pt>
                <c:pt idx="33">
                  <c:v>16134</c:v>
                </c:pt>
                <c:pt idx="34">
                  <c:v>18662</c:v>
                </c:pt>
                <c:pt idx="35">
                  <c:v>17917</c:v>
                </c:pt>
                <c:pt idx="36">
                  <c:v>15495</c:v>
                </c:pt>
                <c:pt idx="37">
                  <c:v>18523</c:v>
                </c:pt>
                <c:pt idx="38">
                  <c:v>18130</c:v>
                </c:pt>
                <c:pt idx="39">
                  <c:v>14757</c:v>
                </c:pt>
                <c:pt idx="40">
                  <c:v>17911</c:v>
                </c:pt>
                <c:pt idx="41">
                  <c:v>11766</c:v>
                </c:pt>
                <c:pt idx="42">
                  <c:v>0</c:v>
                </c:pt>
              </c:numCache>
            </c:numRef>
          </c:val>
          <c:smooth val="0"/>
          <c:extLst>
            <c:ext xmlns:c16="http://schemas.microsoft.com/office/drawing/2014/chart" uri="{C3380CC4-5D6E-409C-BE32-E72D297353CC}">
              <c16:uniqueId val="{00000017-D039-49C2-9A66-C0B84286A27F}"/>
            </c:ext>
          </c:extLst>
        </c:ser>
        <c:ser>
          <c:idx val="24"/>
          <c:order val="24"/>
          <c:spPr>
            <a:ln w="28575" cap="rnd">
              <a:solidFill>
                <a:schemeClr val="accent1">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l1_misses!$Z$465:$Z$507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8184</c:v>
                </c:pt>
                <c:pt idx="16">
                  <c:v>15802</c:v>
                </c:pt>
                <c:pt idx="17">
                  <c:v>17890</c:v>
                </c:pt>
                <c:pt idx="18">
                  <c:v>16021</c:v>
                </c:pt>
                <c:pt idx="19">
                  <c:v>18342</c:v>
                </c:pt>
                <c:pt idx="20">
                  <c:v>16924</c:v>
                </c:pt>
                <c:pt idx="21">
                  <c:v>13987</c:v>
                </c:pt>
                <c:pt idx="22">
                  <c:v>17085</c:v>
                </c:pt>
                <c:pt idx="23">
                  <c:v>19200</c:v>
                </c:pt>
                <c:pt idx="24">
                  <c:v>16313</c:v>
                </c:pt>
                <c:pt idx="25">
                  <c:v>17884</c:v>
                </c:pt>
                <c:pt idx="26">
                  <c:v>17610</c:v>
                </c:pt>
                <c:pt idx="27">
                  <c:v>16397</c:v>
                </c:pt>
                <c:pt idx="28">
                  <c:v>18743</c:v>
                </c:pt>
                <c:pt idx="29">
                  <c:v>16921</c:v>
                </c:pt>
                <c:pt idx="30">
                  <c:v>16161</c:v>
                </c:pt>
                <c:pt idx="31">
                  <c:v>17093</c:v>
                </c:pt>
                <c:pt idx="32">
                  <c:v>14741</c:v>
                </c:pt>
                <c:pt idx="33">
                  <c:v>16140</c:v>
                </c:pt>
                <c:pt idx="34">
                  <c:v>18968</c:v>
                </c:pt>
                <c:pt idx="35">
                  <c:v>18299</c:v>
                </c:pt>
                <c:pt idx="36">
                  <c:v>15671</c:v>
                </c:pt>
                <c:pt idx="37">
                  <c:v>18517</c:v>
                </c:pt>
                <c:pt idx="38">
                  <c:v>18134</c:v>
                </c:pt>
                <c:pt idx="39">
                  <c:v>16919</c:v>
                </c:pt>
                <c:pt idx="40">
                  <c:v>18293</c:v>
                </c:pt>
                <c:pt idx="41">
                  <c:v>11753</c:v>
                </c:pt>
                <c:pt idx="42">
                  <c:v>0</c:v>
                </c:pt>
              </c:numCache>
            </c:numRef>
          </c:val>
          <c:smooth val="0"/>
          <c:extLst>
            <c:ext xmlns:c16="http://schemas.microsoft.com/office/drawing/2014/chart" uri="{C3380CC4-5D6E-409C-BE32-E72D297353CC}">
              <c16:uniqueId val="{00000018-D039-49C2-9A66-C0B84286A27F}"/>
            </c:ext>
          </c:extLst>
        </c:ser>
        <c:ser>
          <c:idx val="25"/>
          <c:order val="25"/>
          <c:spPr>
            <a:ln w="28575" cap="rnd">
              <a:solidFill>
                <a:schemeClr val="accent2">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l1_misses!$AA$465:$AA$507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8216</c:v>
                </c:pt>
                <c:pt idx="16">
                  <c:v>15797</c:v>
                </c:pt>
                <c:pt idx="17">
                  <c:v>17734</c:v>
                </c:pt>
                <c:pt idx="18">
                  <c:v>16199</c:v>
                </c:pt>
                <c:pt idx="19">
                  <c:v>17596</c:v>
                </c:pt>
                <c:pt idx="20">
                  <c:v>17748</c:v>
                </c:pt>
                <c:pt idx="21">
                  <c:v>14033</c:v>
                </c:pt>
                <c:pt idx="22">
                  <c:v>17108</c:v>
                </c:pt>
                <c:pt idx="23">
                  <c:v>19146</c:v>
                </c:pt>
                <c:pt idx="24">
                  <c:v>16355</c:v>
                </c:pt>
                <c:pt idx="25">
                  <c:v>17899</c:v>
                </c:pt>
                <c:pt idx="26">
                  <c:v>17688</c:v>
                </c:pt>
                <c:pt idx="27">
                  <c:v>16373</c:v>
                </c:pt>
                <c:pt idx="28">
                  <c:v>18713</c:v>
                </c:pt>
                <c:pt idx="29">
                  <c:v>16925</c:v>
                </c:pt>
                <c:pt idx="30">
                  <c:v>16252</c:v>
                </c:pt>
                <c:pt idx="31">
                  <c:v>17090</c:v>
                </c:pt>
                <c:pt idx="32">
                  <c:v>14812</c:v>
                </c:pt>
                <c:pt idx="33">
                  <c:v>16166</c:v>
                </c:pt>
                <c:pt idx="34">
                  <c:v>18983</c:v>
                </c:pt>
                <c:pt idx="35">
                  <c:v>18300</c:v>
                </c:pt>
                <c:pt idx="36">
                  <c:v>15667</c:v>
                </c:pt>
                <c:pt idx="37">
                  <c:v>18506</c:v>
                </c:pt>
                <c:pt idx="38">
                  <c:v>18157</c:v>
                </c:pt>
                <c:pt idx="39">
                  <c:v>16952</c:v>
                </c:pt>
                <c:pt idx="40">
                  <c:v>18274</c:v>
                </c:pt>
                <c:pt idx="41">
                  <c:v>11731</c:v>
                </c:pt>
                <c:pt idx="42">
                  <c:v>0</c:v>
                </c:pt>
              </c:numCache>
            </c:numRef>
          </c:val>
          <c:smooth val="0"/>
          <c:extLst>
            <c:ext xmlns:c16="http://schemas.microsoft.com/office/drawing/2014/chart" uri="{C3380CC4-5D6E-409C-BE32-E72D297353CC}">
              <c16:uniqueId val="{00000019-D039-49C2-9A66-C0B84286A27F}"/>
            </c:ext>
          </c:extLst>
        </c:ser>
        <c:ser>
          <c:idx val="26"/>
          <c:order val="26"/>
          <c:spPr>
            <a:ln w="28575" cap="rnd">
              <a:solidFill>
                <a:schemeClr val="accent3">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l1_misses!$AB$465:$AB$507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7147</c:v>
                </c:pt>
                <c:pt idx="16">
                  <c:v>15239</c:v>
                </c:pt>
                <c:pt idx="17">
                  <c:v>17763</c:v>
                </c:pt>
                <c:pt idx="18">
                  <c:v>16113</c:v>
                </c:pt>
                <c:pt idx="19">
                  <c:v>18040</c:v>
                </c:pt>
                <c:pt idx="20">
                  <c:v>17155</c:v>
                </c:pt>
                <c:pt idx="21">
                  <c:v>14020</c:v>
                </c:pt>
                <c:pt idx="22">
                  <c:v>16852</c:v>
                </c:pt>
                <c:pt idx="23">
                  <c:v>17320</c:v>
                </c:pt>
                <c:pt idx="24">
                  <c:v>16323</c:v>
                </c:pt>
                <c:pt idx="25">
                  <c:v>17781</c:v>
                </c:pt>
                <c:pt idx="26">
                  <c:v>17502</c:v>
                </c:pt>
                <c:pt idx="27">
                  <c:v>16157</c:v>
                </c:pt>
                <c:pt idx="28">
                  <c:v>18703</c:v>
                </c:pt>
                <c:pt idx="29">
                  <c:v>16957</c:v>
                </c:pt>
                <c:pt idx="30">
                  <c:v>14772</c:v>
                </c:pt>
                <c:pt idx="31">
                  <c:v>16091</c:v>
                </c:pt>
                <c:pt idx="32">
                  <c:v>15619</c:v>
                </c:pt>
                <c:pt idx="33">
                  <c:v>16126</c:v>
                </c:pt>
                <c:pt idx="34">
                  <c:v>18875</c:v>
                </c:pt>
                <c:pt idx="35">
                  <c:v>18247</c:v>
                </c:pt>
                <c:pt idx="36">
                  <c:v>15684</c:v>
                </c:pt>
                <c:pt idx="37">
                  <c:v>17918</c:v>
                </c:pt>
                <c:pt idx="38">
                  <c:v>16598</c:v>
                </c:pt>
                <c:pt idx="39">
                  <c:v>16784</c:v>
                </c:pt>
                <c:pt idx="40">
                  <c:v>18283</c:v>
                </c:pt>
                <c:pt idx="41">
                  <c:v>11599</c:v>
                </c:pt>
                <c:pt idx="42">
                  <c:v>0</c:v>
                </c:pt>
              </c:numCache>
            </c:numRef>
          </c:val>
          <c:smooth val="0"/>
          <c:extLst>
            <c:ext xmlns:c16="http://schemas.microsoft.com/office/drawing/2014/chart" uri="{C3380CC4-5D6E-409C-BE32-E72D297353CC}">
              <c16:uniqueId val="{0000001A-D039-49C2-9A66-C0B84286A27F}"/>
            </c:ext>
          </c:extLst>
        </c:ser>
        <c:ser>
          <c:idx val="27"/>
          <c:order val="27"/>
          <c:spPr>
            <a:ln w="28575" cap="rnd">
              <a:solidFill>
                <a:schemeClr val="accent4">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l1_misses!$AC$465:$AC$507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7418</c:v>
                </c:pt>
                <c:pt idx="16">
                  <c:v>17534</c:v>
                </c:pt>
                <c:pt idx="17">
                  <c:v>17728</c:v>
                </c:pt>
                <c:pt idx="18">
                  <c:v>16153</c:v>
                </c:pt>
                <c:pt idx="19">
                  <c:v>18354</c:v>
                </c:pt>
                <c:pt idx="20">
                  <c:v>17169</c:v>
                </c:pt>
                <c:pt idx="21">
                  <c:v>14026</c:v>
                </c:pt>
                <c:pt idx="22">
                  <c:v>16748</c:v>
                </c:pt>
                <c:pt idx="23">
                  <c:v>17994</c:v>
                </c:pt>
                <c:pt idx="24">
                  <c:v>16325</c:v>
                </c:pt>
                <c:pt idx="25">
                  <c:v>18077</c:v>
                </c:pt>
                <c:pt idx="26">
                  <c:v>17864</c:v>
                </c:pt>
                <c:pt idx="27">
                  <c:v>16350</c:v>
                </c:pt>
                <c:pt idx="28">
                  <c:v>18717</c:v>
                </c:pt>
                <c:pt idx="29">
                  <c:v>16941</c:v>
                </c:pt>
                <c:pt idx="30">
                  <c:v>16955</c:v>
                </c:pt>
                <c:pt idx="31">
                  <c:v>17240</c:v>
                </c:pt>
                <c:pt idx="32">
                  <c:v>14738</c:v>
                </c:pt>
                <c:pt idx="33">
                  <c:v>16162</c:v>
                </c:pt>
                <c:pt idx="34">
                  <c:v>19192</c:v>
                </c:pt>
                <c:pt idx="35">
                  <c:v>18247</c:v>
                </c:pt>
                <c:pt idx="36">
                  <c:v>15660</c:v>
                </c:pt>
                <c:pt idx="37">
                  <c:v>18566</c:v>
                </c:pt>
                <c:pt idx="38">
                  <c:v>16576</c:v>
                </c:pt>
                <c:pt idx="39">
                  <c:v>17138</c:v>
                </c:pt>
                <c:pt idx="40">
                  <c:v>18269</c:v>
                </c:pt>
                <c:pt idx="41">
                  <c:v>11916</c:v>
                </c:pt>
                <c:pt idx="42">
                  <c:v>0</c:v>
                </c:pt>
              </c:numCache>
            </c:numRef>
          </c:val>
          <c:smooth val="0"/>
          <c:extLst>
            <c:ext xmlns:c16="http://schemas.microsoft.com/office/drawing/2014/chart" uri="{C3380CC4-5D6E-409C-BE32-E72D297353CC}">
              <c16:uniqueId val="{0000001B-D039-49C2-9A66-C0B84286A27F}"/>
            </c:ext>
          </c:extLst>
        </c:ser>
        <c:ser>
          <c:idx val="28"/>
          <c:order val="28"/>
          <c:spPr>
            <a:ln w="28575" cap="rnd">
              <a:solidFill>
                <a:schemeClr val="accent5">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l1_misses!$AD$465:$AD$507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7420</c:v>
                </c:pt>
                <c:pt idx="16">
                  <c:v>17526</c:v>
                </c:pt>
                <c:pt idx="17">
                  <c:v>17938</c:v>
                </c:pt>
                <c:pt idx="18">
                  <c:v>16019</c:v>
                </c:pt>
                <c:pt idx="19">
                  <c:v>17799</c:v>
                </c:pt>
                <c:pt idx="20">
                  <c:v>17710</c:v>
                </c:pt>
                <c:pt idx="21">
                  <c:v>14009</c:v>
                </c:pt>
                <c:pt idx="22">
                  <c:v>16715</c:v>
                </c:pt>
                <c:pt idx="23">
                  <c:v>18043</c:v>
                </c:pt>
                <c:pt idx="24">
                  <c:v>16337</c:v>
                </c:pt>
                <c:pt idx="25">
                  <c:v>18097</c:v>
                </c:pt>
                <c:pt idx="26">
                  <c:v>17858</c:v>
                </c:pt>
                <c:pt idx="27">
                  <c:v>16370</c:v>
                </c:pt>
                <c:pt idx="28">
                  <c:v>18732</c:v>
                </c:pt>
                <c:pt idx="29">
                  <c:v>16934</c:v>
                </c:pt>
                <c:pt idx="30">
                  <c:v>16954</c:v>
                </c:pt>
                <c:pt idx="31">
                  <c:v>17250</c:v>
                </c:pt>
                <c:pt idx="32">
                  <c:v>14773</c:v>
                </c:pt>
                <c:pt idx="33">
                  <c:v>16163</c:v>
                </c:pt>
                <c:pt idx="34">
                  <c:v>19190</c:v>
                </c:pt>
                <c:pt idx="35">
                  <c:v>18283</c:v>
                </c:pt>
                <c:pt idx="36">
                  <c:v>15697</c:v>
                </c:pt>
                <c:pt idx="37">
                  <c:v>18577</c:v>
                </c:pt>
                <c:pt idx="38">
                  <c:v>16590</c:v>
                </c:pt>
                <c:pt idx="39">
                  <c:v>17116</c:v>
                </c:pt>
                <c:pt idx="40">
                  <c:v>18283</c:v>
                </c:pt>
                <c:pt idx="41">
                  <c:v>11970</c:v>
                </c:pt>
                <c:pt idx="42">
                  <c:v>0</c:v>
                </c:pt>
              </c:numCache>
            </c:numRef>
          </c:val>
          <c:smooth val="0"/>
          <c:extLst>
            <c:ext xmlns:c16="http://schemas.microsoft.com/office/drawing/2014/chart" uri="{C3380CC4-5D6E-409C-BE32-E72D297353CC}">
              <c16:uniqueId val="{0000001C-D039-49C2-9A66-C0B84286A27F}"/>
            </c:ext>
          </c:extLst>
        </c:ser>
        <c:ser>
          <c:idx val="29"/>
          <c:order val="29"/>
          <c:spPr>
            <a:ln w="28575" cap="rnd">
              <a:solidFill>
                <a:schemeClr val="accent6">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l1_misses!$AE$465:$AE$507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7402</c:v>
                </c:pt>
                <c:pt idx="16">
                  <c:v>17410</c:v>
                </c:pt>
                <c:pt idx="17">
                  <c:v>17621</c:v>
                </c:pt>
                <c:pt idx="18">
                  <c:v>15973</c:v>
                </c:pt>
                <c:pt idx="19">
                  <c:v>17772</c:v>
                </c:pt>
                <c:pt idx="20">
                  <c:v>17749</c:v>
                </c:pt>
                <c:pt idx="21">
                  <c:v>12621</c:v>
                </c:pt>
                <c:pt idx="22">
                  <c:v>16509</c:v>
                </c:pt>
                <c:pt idx="23">
                  <c:v>18024</c:v>
                </c:pt>
                <c:pt idx="24">
                  <c:v>16331</c:v>
                </c:pt>
                <c:pt idx="25">
                  <c:v>17982</c:v>
                </c:pt>
                <c:pt idx="26">
                  <c:v>17870</c:v>
                </c:pt>
                <c:pt idx="27">
                  <c:v>16377</c:v>
                </c:pt>
                <c:pt idx="28">
                  <c:v>18328</c:v>
                </c:pt>
                <c:pt idx="29">
                  <c:v>15215</c:v>
                </c:pt>
                <c:pt idx="30">
                  <c:v>16800</c:v>
                </c:pt>
                <c:pt idx="31">
                  <c:v>17308</c:v>
                </c:pt>
                <c:pt idx="32">
                  <c:v>14664</c:v>
                </c:pt>
                <c:pt idx="33">
                  <c:v>15996</c:v>
                </c:pt>
                <c:pt idx="34">
                  <c:v>19168</c:v>
                </c:pt>
                <c:pt idx="35">
                  <c:v>18287</c:v>
                </c:pt>
                <c:pt idx="36">
                  <c:v>14128</c:v>
                </c:pt>
                <c:pt idx="37">
                  <c:v>18457</c:v>
                </c:pt>
                <c:pt idx="38">
                  <c:v>16588</c:v>
                </c:pt>
                <c:pt idx="39">
                  <c:v>17010</c:v>
                </c:pt>
                <c:pt idx="40">
                  <c:v>18245</c:v>
                </c:pt>
                <c:pt idx="41">
                  <c:v>11955</c:v>
                </c:pt>
                <c:pt idx="42">
                  <c:v>0</c:v>
                </c:pt>
              </c:numCache>
            </c:numRef>
          </c:val>
          <c:smooth val="0"/>
          <c:extLst>
            <c:ext xmlns:c16="http://schemas.microsoft.com/office/drawing/2014/chart" uri="{C3380CC4-5D6E-409C-BE32-E72D297353CC}">
              <c16:uniqueId val="{0000001D-D039-49C2-9A66-C0B84286A27F}"/>
            </c:ext>
          </c:extLst>
        </c:ser>
        <c:ser>
          <c:idx val="30"/>
          <c:order val="30"/>
          <c:spPr>
            <a:ln w="28575" cap="rnd">
              <a:solidFill>
                <a:schemeClr val="accent1">
                  <a:lumMod val="5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l1_misses!$AF$465:$AF$507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7405</c:v>
                </c:pt>
                <c:pt idx="16">
                  <c:v>17724</c:v>
                </c:pt>
                <c:pt idx="17">
                  <c:v>18173</c:v>
                </c:pt>
                <c:pt idx="18">
                  <c:v>15958</c:v>
                </c:pt>
                <c:pt idx="19">
                  <c:v>18358</c:v>
                </c:pt>
                <c:pt idx="20">
                  <c:v>17136</c:v>
                </c:pt>
                <c:pt idx="21">
                  <c:v>14953</c:v>
                </c:pt>
                <c:pt idx="22">
                  <c:v>16626</c:v>
                </c:pt>
                <c:pt idx="23">
                  <c:v>17985</c:v>
                </c:pt>
                <c:pt idx="24">
                  <c:v>16346</c:v>
                </c:pt>
                <c:pt idx="25">
                  <c:v>18338</c:v>
                </c:pt>
                <c:pt idx="26">
                  <c:v>17855</c:v>
                </c:pt>
                <c:pt idx="27">
                  <c:v>16358</c:v>
                </c:pt>
                <c:pt idx="28">
                  <c:v>18520</c:v>
                </c:pt>
                <c:pt idx="29">
                  <c:v>15600</c:v>
                </c:pt>
                <c:pt idx="30">
                  <c:v>16793</c:v>
                </c:pt>
                <c:pt idx="31">
                  <c:v>17631</c:v>
                </c:pt>
                <c:pt idx="32">
                  <c:v>15001</c:v>
                </c:pt>
                <c:pt idx="33">
                  <c:v>16150</c:v>
                </c:pt>
                <c:pt idx="34">
                  <c:v>19190</c:v>
                </c:pt>
                <c:pt idx="35">
                  <c:v>18252</c:v>
                </c:pt>
                <c:pt idx="36">
                  <c:v>16292</c:v>
                </c:pt>
                <c:pt idx="37">
                  <c:v>18823</c:v>
                </c:pt>
                <c:pt idx="38">
                  <c:v>16595</c:v>
                </c:pt>
                <c:pt idx="39">
                  <c:v>17361</c:v>
                </c:pt>
                <c:pt idx="40">
                  <c:v>18237</c:v>
                </c:pt>
                <c:pt idx="41">
                  <c:v>12007</c:v>
                </c:pt>
                <c:pt idx="42">
                  <c:v>0</c:v>
                </c:pt>
              </c:numCache>
            </c:numRef>
          </c:val>
          <c:smooth val="0"/>
          <c:extLst>
            <c:ext xmlns:c16="http://schemas.microsoft.com/office/drawing/2014/chart" uri="{C3380CC4-5D6E-409C-BE32-E72D297353CC}">
              <c16:uniqueId val="{0000001E-D039-49C2-9A66-C0B84286A27F}"/>
            </c:ext>
          </c:extLst>
        </c:ser>
        <c:ser>
          <c:idx val="31"/>
          <c:order val="31"/>
          <c:spPr>
            <a:ln w="28575" cap="rnd">
              <a:solidFill>
                <a:schemeClr val="accent2">
                  <a:lumMod val="5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l1_misses!$AG$465:$AG$507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7407</c:v>
                </c:pt>
                <c:pt idx="16">
                  <c:v>17719</c:v>
                </c:pt>
                <c:pt idx="17">
                  <c:v>17930</c:v>
                </c:pt>
                <c:pt idx="18">
                  <c:v>16184</c:v>
                </c:pt>
                <c:pt idx="19">
                  <c:v>17798</c:v>
                </c:pt>
                <c:pt idx="20">
                  <c:v>17774</c:v>
                </c:pt>
                <c:pt idx="21">
                  <c:v>14956</c:v>
                </c:pt>
                <c:pt idx="22">
                  <c:v>16636</c:v>
                </c:pt>
                <c:pt idx="23">
                  <c:v>18039</c:v>
                </c:pt>
                <c:pt idx="24">
                  <c:v>16357</c:v>
                </c:pt>
                <c:pt idx="25">
                  <c:v>18298</c:v>
                </c:pt>
                <c:pt idx="26">
                  <c:v>17864</c:v>
                </c:pt>
                <c:pt idx="27">
                  <c:v>16413</c:v>
                </c:pt>
                <c:pt idx="28">
                  <c:v>18310</c:v>
                </c:pt>
                <c:pt idx="29">
                  <c:v>15804</c:v>
                </c:pt>
                <c:pt idx="30">
                  <c:v>16814</c:v>
                </c:pt>
                <c:pt idx="31">
                  <c:v>17215</c:v>
                </c:pt>
                <c:pt idx="32">
                  <c:v>15393</c:v>
                </c:pt>
                <c:pt idx="33">
                  <c:v>16182</c:v>
                </c:pt>
                <c:pt idx="34">
                  <c:v>19193</c:v>
                </c:pt>
                <c:pt idx="35">
                  <c:v>18326</c:v>
                </c:pt>
                <c:pt idx="36">
                  <c:v>16299</c:v>
                </c:pt>
                <c:pt idx="37">
                  <c:v>18849</c:v>
                </c:pt>
                <c:pt idx="38">
                  <c:v>16597</c:v>
                </c:pt>
                <c:pt idx="39">
                  <c:v>17353</c:v>
                </c:pt>
                <c:pt idx="40">
                  <c:v>18255</c:v>
                </c:pt>
                <c:pt idx="41">
                  <c:v>11947</c:v>
                </c:pt>
                <c:pt idx="42">
                  <c:v>0</c:v>
                </c:pt>
              </c:numCache>
            </c:numRef>
          </c:val>
          <c:smooth val="0"/>
          <c:extLst>
            <c:ext xmlns:c16="http://schemas.microsoft.com/office/drawing/2014/chart" uri="{C3380CC4-5D6E-409C-BE32-E72D297353CC}">
              <c16:uniqueId val="{0000001F-D039-49C2-9A66-C0B84286A27F}"/>
            </c:ext>
          </c:extLst>
        </c:ser>
        <c:ser>
          <c:idx val="32"/>
          <c:order val="32"/>
          <c:spPr>
            <a:ln w="28575" cap="rnd">
              <a:solidFill>
                <a:schemeClr val="accent3">
                  <a:lumMod val="5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l1_misses!$AH$465:$AH$507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7409</c:v>
                </c:pt>
                <c:pt idx="16">
                  <c:v>17630</c:v>
                </c:pt>
                <c:pt idx="17">
                  <c:v>17910</c:v>
                </c:pt>
                <c:pt idx="18">
                  <c:v>16181</c:v>
                </c:pt>
                <c:pt idx="19">
                  <c:v>17553</c:v>
                </c:pt>
                <c:pt idx="20">
                  <c:v>15867</c:v>
                </c:pt>
                <c:pt idx="21">
                  <c:v>15001</c:v>
                </c:pt>
                <c:pt idx="22">
                  <c:v>16524</c:v>
                </c:pt>
                <c:pt idx="23">
                  <c:v>17870</c:v>
                </c:pt>
                <c:pt idx="24">
                  <c:v>16181</c:v>
                </c:pt>
                <c:pt idx="25">
                  <c:v>18284</c:v>
                </c:pt>
                <c:pt idx="26">
                  <c:v>17860</c:v>
                </c:pt>
                <c:pt idx="27">
                  <c:v>14814</c:v>
                </c:pt>
                <c:pt idx="28">
                  <c:v>18291</c:v>
                </c:pt>
                <c:pt idx="29">
                  <c:v>15767</c:v>
                </c:pt>
                <c:pt idx="30">
                  <c:v>16642</c:v>
                </c:pt>
                <c:pt idx="31">
                  <c:v>17617</c:v>
                </c:pt>
                <c:pt idx="32">
                  <c:v>14979</c:v>
                </c:pt>
                <c:pt idx="33">
                  <c:v>16158</c:v>
                </c:pt>
                <c:pt idx="34">
                  <c:v>17915</c:v>
                </c:pt>
                <c:pt idx="35">
                  <c:v>17433</c:v>
                </c:pt>
                <c:pt idx="36">
                  <c:v>16170</c:v>
                </c:pt>
                <c:pt idx="37">
                  <c:v>18843</c:v>
                </c:pt>
                <c:pt idx="38">
                  <c:v>16286</c:v>
                </c:pt>
                <c:pt idx="39">
                  <c:v>17347</c:v>
                </c:pt>
                <c:pt idx="40">
                  <c:v>18270</c:v>
                </c:pt>
                <c:pt idx="41">
                  <c:v>11991</c:v>
                </c:pt>
                <c:pt idx="42">
                  <c:v>0</c:v>
                </c:pt>
              </c:numCache>
            </c:numRef>
          </c:val>
          <c:smooth val="0"/>
          <c:extLst>
            <c:ext xmlns:c16="http://schemas.microsoft.com/office/drawing/2014/chart" uri="{C3380CC4-5D6E-409C-BE32-E72D297353CC}">
              <c16:uniqueId val="{00000020-D039-49C2-9A66-C0B84286A27F}"/>
            </c:ext>
          </c:extLst>
        </c:ser>
        <c:ser>
          <c:idx val="33"/>
          <c:order val="33"/>
          <c:spPr>
            <a:ln w="28575" cap="rnd">
              <a:solidFill>
                <a:schemeClr val="accent4">
                  <a:lumMod val="5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l1_misses!$AI$465:$AI$507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7406</c:v>
                </c:pt>
                <c:pt idx="16">
                  <c:v>17921</c:v>
                </c:pt>
                <c:pt idx="17">
                  <c:v>18078</c:v>
                </c:pt>
                <c:pt idx="18">
                  <c:v>16057</c:v>
                </c:pt>
                <c:pt idx="19">
                  <c:v>17425</c:v>
                </c:pt>
                <c:pt idx="20">
                  <c:v>16534</c:v>
                </c:pt>
                <c:pt idx="21">
                  <c:v>14986</c:v>
                </c:pt>
                <c:pt idx="22">
                  <c:v>16862</c:v>
                </c:pt>
                <c:pt idx="23">
                  <c:v>18227</c:v>
                </c:pt>
                <c:pt idx="24">
                  <c:v>16358</c:v>
                </c:pt>
                <c:pt idx="25">
                  <c:v>18295</c:v>
                </c:pt>
                <c:pt idx="26">
                  <c:v>17876</c:v>
                </c:pt>
                <c:pt idx="27">
                  <c:v>16980</c:v>
                </c:pt>
                <c:pt idx="28">
                  <c:v>18797</c:v>
                </c:pt>
                <c:pt idx="29">
                  <c:v>15617</c:v>
                </c:pt>
                <c:pt idx="30">
                  <c:v>17017</c:v>
                </c:pt>
                <c:pt idx="31">
                  <c:v>17608</c:v>
                </c:pt>
                <c:pt idx="32">
                  <c:v>15009</c:v>
                </c:pt>
                <c:pt idx="33">
                  <c:v>16130</c:v>
                </c:pt>
                <c:pt idx="34">
                  <c:v>19209</c:v>
                </c:pt>
                <c:pt idx="35">
                  <c:v>16772</c:v>
                </c:pt>
                <c:pt idx="36">
                  <c:v>16485</c:v>
                </c:pt>
                <c:pt idx="37">
                  <c:v>18864</c:v>
                </c:pt>
                <c:pt idx="38">
                  <c:v>16792</c:v>
                </c:pt>
                <c:pt idx="39">
                  <c:v>17345</c:v>
                </c:pt>
                <c:pt idx="40">
                  <c:v>18278</c:v>
                </c:pt>
                <c:pt idx="41">
                  <c:v>11976</c:v>
                </c:pt>
                <c:pt idx="42">
                  <c:v>0</c:v>
                </c:pt>
              </c:numCache>
            </c:numRef>
          </c:val>
          <c:smooth val="0"/>
          <c:extLst>
            <c:ext xmlns:c16="http://schemas.microsoft.com/office/drawing/2014/chart" uri="{C3380CC4-5D6E-409C-BE32-E72D297353CC}">
              <c16:uniqueId val="{00000021-D039-49C2-9A66-C0B84286A27F}"/>
            </c:ext>
          </c:extLst>
        </c:ser>
        <c:ser>
          <c:idx val="34"/>
          <c:order val="34"/>
          <c:spPr>
            <a:ln w="28575" cap="rnd">
              <a:solidFill>
                <a:schemeClr val="accent5">
                  <a:lumMod val="5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l1_misses!$AJ$465:$AJ$507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7406</c:v>
                </c:pt>
                <c:pt idx="16">
                  <c:v>17948</c:v>
                </c:pt>
                <c:pt idx="17">
                  <c:v>18152</c:v>
                </c:pt>
                <c:pt idx="18">
                  <c:v>15978</c:v>
                </c:pt>
                <c:pt idx="19">
                  <c:v>18230</c:v>
                </c:pt>
                <c:pt idx="20">
                  <c:v>15788</c:v>
                </c:pt>
                <c:pt idx="21">
                  <c:v>14991</c:v>
                </c:pt>
                <c:pt idx="22">
                  <c:v>16848</c:v>
                </c:pt>
                <c:pt idx="23">
                  <c:v>18245</c:v>
                </c:pt>
                <c:pt idx="24">
                  <c:v>16316</c:v>
                </c:pt>
                <c:pt idx="25">
                  <c:v>18290</c:v>
                </c:pt>
                <c:pt idx="26">
                  <c:v>17915</c:v>
                </c:pt>
                <c:pt idx="27">
                  <c:v>17033</c:v>
                </c:pt>
                <c:pt idx="28">
                  <c:v>18551</c:v>
                </c:pt>
                <c:pt idx="29">
                  <c:v>15862</c:v>
                </c:pt>
                <c:pt idx="30">
                  <c:v>16990</c:v>
                </c:pt>
                <c:pt idx="31">
                  <c:v>17644</c:v>
                </c:pt>
                <c:pt idx="32">
                  <c:v>14992</c:v>
                </c:pt>
                <c:pt idx="33">
                  <c:v>16164</c:v>
                </c:pt>
                <c:pt idx="34">
                  <c:v>19138</c:v>
                </c:pt>
                <c:pt idx="35">
                  <c:v>16768</c:v>
                </c:pt>
                <c:pt idx="36">
                  <c:v>16498</c:v>
                </c:pt>
                <c:pt idx="37">
                  <c:v>18887</c:v>
                </c:pt>
                <c:pt idx="38">
                  <c:v>16815</c:v>
                </c:pt>
                <c:pt idx="39">
                  <c:v>17333</c:v>
                </c:pt>
                <c:pt idx="40">
                  <c:v>18273</c:v>
                </c:pt>
                <c:pt idx="41">
                  <c:v>12003</c:v>
                </c:pt>
                <c:pt idx="42">
                  <c:v>0</c:v>
                </c:pt>
              </c:numCache>
            </c:numRef>
          </c:val>
          <c:smooth val="0"/>
          <c:extLst>
            <c:ext xmlns:c16="http://schemas.microsoft.com/office/drawing/2014/chart" uri="{C3380CC4-5D6E-409C-BE32-E72D297353CC}">
              <c16:uniqueId val="{00000022-D039-49C2-9A66-C0B84286A27F}"/>
            </c:ext>
          </c:extLst>
        </c:ser>
        <c:ser>
          <c:idx val="35"/>
          <c:order val="35"/>
          <c:spPr>
            <a:ln w="28575" cap="rnd">
              <a:solidFill>
                <a:schemeClr val="accent6">
                  <a:lumMod val="5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l1_misses!$AK$465:$AK$507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7414</c:v>
                </c:pt>
                <c:pt idx="16">
                  <c:v>17924</c:v>
                </c:pt>
                <c:pt idx="17">
                  <c:v>17934</c:v>
                </c:pt>
                <c:pt idx="18">
                  <c:v>14624</c:v>
                </c:pt>
                <c:pt idx="19">
                  <c:v>17370</c:v>
                </c:pt>
                <c:pt idx="20">
                  <c:v>16499</c:v>
                </c:pt>
                <c:pt idx="21">
                  <c:v>14869</c:v>
                </c:pt>
                <c:pt idx="22">
                  <c:v>16866</c:v>
                </c:pt>
                <c:pt idx="23">
                  <c:v>18257</c:v>
                </c:pt>
                <c:pt idx="24">
                  <c:v>16361</c:v>
                </c:pt>
                <c:pt idx="25">
                  <c:v>17421</c:v>
                </c:pt>
                <c:pt idx="26">
                  <c:v>16605</c:v>
                </c:pt>
                <c:pt idx="27">
                  <c:v>16880</c:v>
                </c:pt>
                <c:pt idx="28">
                  <c:v>18819</c:v>
                </c:pt>
                <c:pt idx="29">
                  <c:v>15461</c:v>
                </c:pt>
                <c:pt idx="30">
                  <c:v>16821</c:v>
                </c:pt>
                <c:pt idx="31">
                  <c:v>17620</c:v>
                </c:pt>
                <c:pt idx="32">
                  <c:v>15004</c:v>
                </c:pt>
                <c:pt idx="33">
                  <c:v>14594</c:v>
                </c:pt>
                <c:pt idx="34">
                  <c:v>19096</c:v>
                </c:pt>
                <c:pt idx="35">
                  <c:v>16765</c:v>
                </c:pt>
                <c:pt idx="36">
                  <c:v>16376</c:v>
                </c:pt>
                <c:pt idx="37">
                  <c:v>18817</c:v>
                </c:pt>
                <c:pt idx="38">
                  <c:v>16815</c:v>
                </c:pt>
                <c:pt idx="39">
                  <c:v>17123</c:v>
                </c:pt>
                <c:pt idx="40">
                  <c:v>16388</c:v>
                </c:pt>
                <c:pt idx="41">
                  <c:v>11968</c:v>
                </c:pt>
                <c:pt idx="42">
                  <c:v>0</c:v>
                </c:pt>
              </c:numCache>
            </c:numRef>
          </c:val>
          <c:smooth val="0"/>
          <c:extLst>
            <c:ext xmlns:c16="http://schemas.microsoft.com/office/drawing/2014/chart" uri="{C3380CC4-5D6E-409C-BE32-E72D297353CC}">
              <c16:uniqueId val="{00000023-D039-49C2-9A66-C0B84286A27F}"/>
            </c:ext>
          </c:extLst>
        </c:ser>
        <c:ser>
          <c:idx val="36"/>
          <c:order val="36"/>
          <c:spPr>
            <a:ln w="28575" cap="rnd">
              <a:solidFill>
                <a:schemeClr val="accent1">
                  <a:lumMod val="70000"/>
                  <a:lumOff val="3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l1_misses!$AL$465:$AL$507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7422</c:v>
                </c:pt>
                <c:pt idx="16">
                  <c:v>17969</c:v>
                </c:pt>
                <c:pt idx="17">
                  <c:v>18110</c:v>
                </c:pt>
                <c:pt idx="18">
                  <c:v>16602</c:v>
                </c:pt>
                <c:pt idx="19">
                  <c:v>17722</c:v>
                </c:pt>
                <c:pt idx="20">
                  <c:v>16517</c:v>
                </c:pt>
                <c:pt idx="21">
                  <c:v>14790</c:v>
                </c:pt>
                <c:pt idx="22">
                  <c:v>17259</c:v>
                </c:pt>
                <c:pt idx="23">
                  <c:v>18237</c:v>
                </c:pt>
                <c:pt idx="24">
                  <c:v>16340</c:v>
                </c:pt>
                <c:pt idx="25">
                  <c:v>17779</c:v>
                </c:pt>
                <c:pt idx="26">
                  <c:v>16834</c:v>
                </c:pt>
                <c:pt idx="27">
                  <c:v>17218</c:v>
                </c:pt>
                <c:pt idx="28">
                  <c:v>18590</c:v>
                </c:pt>
                <c:pt idx="29">
                  <c:v>16045</c:v>
                </c:pt>
                <c:pt idx="30">
                  <c:v>17001</c:v>
                </c:pt>
                <c:pt idx="31">
                  <c:v>17605</c:v>
                </c:pt>
                <c:pt idx="32">
                  <c:v>14948</c:v>
                </c:pt>
                <c:pt idx="33">
                  <c:v>16775</c:v>
                </c:pt>
                <c:pt idx="34">
                  <c:v>19435</c:v>
                </c:pt>
                <c:pt idx="35">
                  <c:v>16764</c:v>
                </c:pt>
                <c:pt idx="36">
                  <c:v>16715</c:v>
                </c:pt>
                <c:pt idx="37">
                  <c:v>18835</c:v>
                </c:pt>
                <c:pt idx="38">
                  <c:v>16815</c:v>
                </c:pt>
                <c:pt idx="39">
                  <c:v>16958</c:v>
                </c:pt>
                <c:pt idx="40">
                  <c:v>17077</c:v>
                </c:pt>
                <c:pt idx="41">
                  <c:v>11945</c:v>
                </c:pt>
                <c:pt idx="42">
                  <c:v>0</c:v>
                </c:pt>
              </c:numCache>
            </c:numRef>
          </c:val>
          <c:smooth val="0"/>
          <c:extLst>
            <c:ext xmlns:c16="http://schemas.microsoft.com/office/drawing/2014/chart" uri="{C3380CC4-5D6E-409C-BE32-E72D297353CC}">
              <c16:uniqueId val="{00000024-D039-49C2-9A66-C0B84286A27F}"/>
            </c:ext>
          </c:extLst>
        </c:ser>
        <c:ser>
          <c:idx val="37"/>
          <c:order val="37"/>
          <c:spPr>
            <a:ln w="28575" cap="rnd">
              <a:solidFill>
                <a:schemeClr val="accent2">
                  <a:lumMod val="70000"/>
                  <a:lumOff val="3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l1_misses!$AM$465:$AM$507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7404</c:v>
                </c:pt>
                <c:pt idx="16">
                  <c:v>17943</c:v>
                </c:pt>
                <c:pt idx="17">
                  <c:v>18188</c:v>
                </c:pt>
                <c:pt idx="18">
                  <c:v>16583</c:v>
                </c:pt>
                <c:pt idx="19">
                  <c:v>17730</c:v>
                </c:pt>
                <c:pt idx="20">
                  <c:v>16547</c:v>
                </c:pt>
                <c:pt idx="21">
                  <c:v>14789</c:v>
                </c:pt>
                <c:pt idx="22">
                  <c:v>17257</c:v>
                </c:pt>
                <c:pt idx="23">
                  <c:v>18246</c:v>
                </c:pt>
                <c:pt idx="24">
                  <c:v>16379</c:v>
                </c:pt>
                <c:pt idx="25">
                  <c:v>17759</c:v>
                </c:pt>
                <c:pt idx="26">
                  <c:v>16939</c:v>
                </c:pt>
                <c:pt idx="27">
                  <c:v>17195</c:v>
                </c:pt>
                <c:pt idx="28">
                  <c:v>18806</c:v>
                </c:pt>
                <c:pt idx="29">
                  <c:v>15853</c:v>
                </c:pt>
                <c:pt idx="30">
                  <c:v>16997</c:v>
                </c:pt>
                <c:pt idx="31">
                  <c:v>17631</c:v>
                </c:pt>
                <c:pt idx="32">
                  <c:v>14991</c:v>
                </c:pt>
                <c:pt idx="33">
                  <c:v>16766</c:v>
                </c:pt>
                <c:pt idx="34">
                  <c:v>19482</c:v>
                </c:pt>
                <c:pt idx="35">
                  <c:v>16758</c:v>
                </c:pt>
                <c:pt idx="36">
                  <c:v>16692</c:v>
                </c:pt>
                <c:pt idx="37">
                  <c:v>18834</c:v>
                </c:pt>
                <c:pt idx="38">
                  <c:v>16832</c:v>
                </c:pt>
                <c:pt idx="39">
                  <c:v>16999</c:v>
                </c:pt>
                <c:pt idx="40">
                  <c:v>17068</c:v>
                </c:pt>
                <c:pt idx="41">
                  <c:v>11967</c:v>
                </c:pt>
                <c:pt idx="42">
                  <c:v>0</c:v>
                </c:pt>
              </c:numCache>
            </c:numRef>
          </c:val>
          <c:smooth val="0"/>
          <c:extLst>
            <c:ext xmlns:c16="http://schemas.microsoft.com/office/drawing/2014/chart" uri="{C3380CC4-5D6E-409C-BE32-E72D297353CC}">
              <c16:uniqueId val="{00000025-D039-49C2-9A66-C0B84286A27F}"/>
            </c:ext>
          </c:extLst>
        </c:ser>
        <c:ser>
          <c:idx val="38"/>
          <c:order val="38"/>
          <c:spPr>
            <a:ln w="28575" cap="rnd">
              <a:solidFill>
                <a:schemeClr val="accent3">
                  <a:lumMod val="70000"/>
                  <a:lumOff val="3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l1_misses!$AN$465:$AN$507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7419</c:v>
                </c:pt>
                <c:pt idx="16">
                  <c:v>17344</c:v>
                </c:pt>
                <c:pt idx="17">
                  <c:v>16424</c:v>
                </c:pt>
                <c:pt idx="18">
                  <c:v>16660</c:v>
                </c:pt>
                <c:pt idx="19">
                  <c:v>18112</c:v>
                </c:pt>
                <c:pt idx="20">
                  <c:v>16031</c:v>
                </c:pt>
                <c:pt idx="21">
                  <c:v>14612</c:v>
                </c:pt>
                <c:pt idx="22">
                  <c:v>17237</c:v>
                </c:pt>
                <c:pt idx="23">
                  <c:v>18192</c:v>
                </c:pt>
                <c:pt idx="24">
                  <c:v>14772</c:v>
                </c:pt>
                <c:pt idx="25">
                  <c:v>17664</c:v>
                </c:pt>
                <c:pt idx="26">
                  <c:v>16861</c:v>
                </c:pt>
                <c:pt idx="27">
                  <c:v>17078</c:v>
                </c:pt>
                <c:pt idx="28">
                  <c:v>18518</c:v>
                </c:pt>
                <c:pt idx="29">
                  <c:v>16045</c:v>
                </c:pt>
                <c:pt idx="30">
                  <c:v>16959</c:v>
                </c:pt>
                <c:pt idx="31">
                  <c:v>15523</c:v>
                </c:pt>
                <c:pt idx="32">
                  <c:v>14987</c:v>
                </c:pt>
                <c:pt idx="33">
                  <c:v>16660</c:v>
                </c:pt>
                <c:pt idx="34">
                  <c:v>19502</c:v>
                </c:pt>
                <c:pt idx="35">
                  <c:v>16445</c:v>
                </c:pt>
                <c:pt idx="36">
                  <c:v>16696</c:v>
                </c:pt>
                <c:pt idx="37">
                  <c:v>18837</c:v>
                </c:pt>
                <c:pt idx="38">
                  <c:v>16429</c:v>
                </c:pt>
                <c:pt idx="39">
                  <c:v>15731</c:v>
                </c:pt>
                <c:pt idx="40">
                  <c:v>17031</c:v>
                </c:pt>
                <c:pt idx="41">
                  <c:v>11931</c:v>
                </c:pt>
                <c:pt idx="42">
                  <c:v>0</c:v>
                </c:pt>
              </c:numCache>
            </c:numRef>
          </c:val>
          <c:smooth val="0"/>
          <c:extLst>
            <c:ext xmlns:c16="http://schemas.microsoft.com/office/drawing/2014/chart" uri="{C3380CC4-5D6E-409C-BE32-E72D297353CC}">
              <c16:uniqueId val="{00000026-D039-49C2-9A66-C0B84286A27F}"/>
            </c:ext>
          </c:extLst>
        </c:ser>
        <c:ser>
          <c:idx val="39"/>
          <c:order val="39"/>
          <c:spPr>
            <a:ln w="28575" cap="rnd">
              <a:solidFill>
                <a:schemeClr val="accent4">
                  <a:lumMod val="70000"/>
                  <a:lumOff val="3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l1_misses!$AO$465:$AO$507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7408</c:v>
                </c:pt>
                <c:pt idx="16">
                  <c:v>17896</c:v>
                </c:pt>
                <c:pt idx="17">
                  <c:v>16446</c:v>
                </c:pt>
                <c:pt idx="18">
                  <c:v>16969</c:v>
                </c:pt>
                <c:pt idx="19">
                  <c:v>17724</c:v>
                </c:pt>
                <c:pt idx="20">
                  <c:v>16762</c:v>
                </c:pt>
                <c:pt idx="21">
                  <c:v>14768</c:v>
                </c:pt>
                <c:pt idx="22">
                  <c:v>17273</c:v>
                </c:pt>
                <c:pt idx="23">
                  <c:v>18249</c:v>
                </c:pt>
                <c:pt idx="24">
                  <c:v>16985</c:v>
                </c:pt>
                <c:pt idx="25">
                  <c:v>18042</c:v>
                </c:pt>
                <c:pt idx="26">
                  <c:v>16890</c:v>
                </c:pt>
                <c:pt idx="27">
                  <c:v>17390</c:v>
                </c:pt>
                <c:pt idx="28">
                  <c:v>18529</c:v>
                </c:pt>
                <c:pt idx="29">
                  <c:v>16055</c:v>
                </c:pt>
                <c:pt idx="30">
                  <c:v>16980</c:v>
                </c:pt>
                <c:pt idx="31">
                  <c:v>16069</c:v>
                </c:pt>
                <c:pt idx="32">
                  <c:v>15011</c:v>
                </c:pt>
                <c:pt idx="33">
                  <c:v>16981</c:v>
                </c:pt>
                <c:pt idx="34">
                  <c:v>19456</c:v>
                </c:pt>
                <c:pt idx="35">
                  <c:v>16932</c:v>
                </c:pt>
                <c:pt idx="36">
                  <c:v>16698</c:v>
                </c:pt>
                <c:pt idx="37">
                  <c:v>18801</c:v>
                </c:pt>
                <c:pt idx="38">
                  <c:v>16347</c:v>
                </c:pt>
                <c:pt idx="39">
                  <c:v>18332</c:v>
                </c:pt>
                <c:pt idx="40">
                  <c:v>17122</c:v>
                </c:pt>
                <c:pt idx="41">
                  <c:v>11961</c:v>
                </c:pt>
                <c:pt idx="42">
                  <c:v>0</c:v>
                </c:pt>
              </c:numCache>
            </c:numRef>
          </c:val>
          <c:smooth val="0"/>
          <c:extLst>
            <c:ext xmlns:c16="http://schemas.microsoft.com/office/drawing/2014/chart" uri="{C3380CC4-5D6E-409C-BE32-E72D297353CC}">
              <c16:uniqueId val="{00000027-D039-49C2-9A66-C0B84286A27F}"/>
            </c:ext>
          </c:extLst>
        </c:ser>
        <c:ser>
          <c:idx val="40"/>
          <c:order val="40"/>
          <c:spPr>
            <a:ln w="28575" cap="rnd">
              <a:solidFill>
                <a:schemeClr val="accent5">
                  <a:lumMod val="70000"/>
                  <a:lumOff val="3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l1_misses!$AP$465:$AP$507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7415</c:v>
                </c:pt>
                <c:pt idx="16">
                  <c:v>17826</c:v>
                </c:pt>
                <c:pt idx="17">
                  <c:v>16523</c:v>
                </c:pt>
                <c:pt idx="18">
                  <c:v>16980</c:v>
                </c:pt>
                <c:pt idx="19">
                  <c:v>17732</c:v>
                </c:pt>
                <c:pt idx="20">
                  <c:v>16769</c:v>
                </c:pt>
                <c:pt idx="21">
                  <c:v>14805</c:v>
                </c:pt>
                <c:pt idx="22">
                  <c:v>17274</c:v>
                </c:pt>
                <c:pt idx="23">
                  <c:v>18256</c:v>
                </c:pt>
                <c:pt idx="24">
                  <c:v>16973</c:v>
                </c:pt>
                <c:pt idx="25">
                  <c:v>18051</c:v>
                </c:pt>
                <c:pt idx="26">
                  <c:v>16887</c:v>
                </c:pt>
                <c:pt idx="27">
                  <c:v>17382</c:v>
                </c:pt>
                <c:pt idx="28">
                  <c:v>18554</c:v>
                </c:pt>
                <c:pt idx="29">
                  <c:v>16075</c:v>
                </c:pt>
                <c:pt idx="30">
                  <c:v>16981</c:v>
                </c:pt>
                <c:pt idx="31">
                  <c:v>16094</c:v>
                </c:pt>
                <c:pt idx="32">
                  <c:v>15013</c:v>
                </c:pt>
                <c:pt idx="33">
                  <c:v>16973</c:v>
                </c:pt>
                <c:pt idx="34">
                  <c:v>19445</c:v>
                </c:pt>
                <c:pt idx="35">
                  <c:v>16984</c:v>
                </c:pt>
                <c:pt idx="36">
                  <c:v>16708</c:v>
                </c:pt>
                <c:pt idx="37">
                  <c:v>18848</c:v>
                </c:pt>
                <c:pt idx="38">
                  <c:v>16383</c:v>
                </c:pt>
                <c:pt idx="39">
                  <c:v>18290</c:v>
                </c:pt>
                <c:pt idx="40">
                  <c:v>17098</c:v>
                </c:pt>
                <c:pt idx="41">
                  <c:v>11982</c:v>
                </c:pt>
                <c:pt idx="42">
                  <c:v>0</c:v>
                </c:pt>
              </c:numCache>
            </c:numRef>
          </c:val>
          <c:smooth val="0"/>
          <c:extLst>
            <c:ext xmlns:c16="http://schemas.microsoft.com/office/drawing/2014/chart" uri="{C3380CC4-5D6E-409C-BE32-E72D297353CC}">
              <c16:uniqueId val="{00000028-D039-49C2-9A66-C0B84286A27F}"/>
            </c:ext>
          </c:extLst>
        </c:ser>
        <c:ser>
          <c:idx val="41"/>
          <c:order val="41"/>
          <c:spPr>
            <a:ln w="28575" cap="rnd">
              <a:solidFill>
                <a:schemeClr val="accent6">
                  <a:lumMod val="70000"/>
                  <a:lumOff val="3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l1_misses!$AQ$465:$AQ$507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7106</c:v>
                </c:pt>
                <c:pt idx="16">
                  <c:v>17690</c:v>
                </c:pt>
                <c:pt idx="17">
                  <c:v>16528</c:v>
                </c:pt>
                <c:pt idx="18">
                  <c:v>16873</c:v>
                </c:pt>
                <c:pt idx="19">
                  <c:v>17706</c:v>
                </c:pt>
                <c:pt idx="20">
                  <c:v>16804</c:v>
                </c:pt>
                <c:pt idx="21">
                  <c:v>14800</c:v>
                </c:pt>
                <c:pt idx="22">
                  <c:v>15869</c:v>
                </c:pt>
                <c:pt idx="23">
                  <c:v>17476</c:v>
                </c:pt>
                <c:pt idx="24">
                  <c:v>16845</c:v>
                </c:pt>
                <c:pt idx="25">
                  <c:v>18069</c:v>
                </c:pt>
                <c:pt idx="26">
                  <c:v>16573</c:v>
                </c:pt>
                <c:pt idx="27">
                  <c:v>17430</c:v>
                </c:pt>
                <c:pt idx="28">
                  <c:v>18536</c:v>
                </c:pt>
                <c:pt idx="29">
                  <c:v>16142</c:v>
                </c:pt>
                <c:pt idx="30">
                  <c:v>15428</c:v>
                </c:pt>
                <c:pt idx="31">
                  <c:v>16003</c:v>
                </c:pt>
                <c:pt idx="32">
                  <c:v>14992</c:v>
                </c:pt>
                <c:pt idx="33">
                  <c:v>16855</c:v>
                </c:pt>
                <c:pt idx="34">
                  <c:v>19432</c:v>
                </c:pt>
                <c:pt idx="35">
                  <c:v>16970</c:v>
                </c:pt>
                <c:pt idx="36">
                  <c:v>16469</c:v>
                </c:pt>
                <c:pt idx="37">
                  <c:v>16919</c:v>
                </c:pt>
                <c:pt idx="38">
                  <c:v>16364</c:v>
                </c:pt>
                <c:pt idx="39">
                  <c:v>18199</c:v>
                </c:pt>
                <c:pt idx="40">
                  <c:v>17018</c:v>
                </c:pt>
                <c:pt idx="41">
                  <c:v>11767</c:v>
                </c:pt>
                <c:pt idx="42">
                  <c:v>0</c:v>
                </c:pt>
              </c:numCache>
            </c:numRef>
          </c:val>
          <c:smooth val="0"/>
          <c:extLst>
            <c:ext xmlns:c16="http://schemas.microsoft.com/office/drawing/2014/chart" uri="{C3380CC4-5D6E-409C-BE32-E72D297353CC}">
              <c16:uniqueId val="{00000029-D039-49C2-9A66-C0B84286A27F}"/>
            </c:ext>
          </c:extLst>
        </c:ser>
        <c:ser>
          <c:idx val="42"/>
          <c:order val="42"/>
          <c:spPr>
            <a:ln w="28575" cap="rnd">
              <a:solidFill>
                <a:schemeClr val="accent1">
                  <a:lumMod val="7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l1_misses!$AR$465:$AR$507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8745</c:v>
                </c:pt>
                <c:pt idx="16">
                  <c:v>18012</c:v>
                </c:pt>
                <c:pt idx="17">
                  <c:v>16652</c:v>
                </c:pt>
                <c:pt idx="18">
                  <c:v>17182</c:v>
                </c:pt>
                <c:pt idx="19">
                  <c:v>17705</c:v>
                </c:pt>
                <c:pt idx="20">
                  <c:v>16745</c:v>
                </c:pt>
                <c:pt idx="21">
                  <c:v>14740</c:v>
                </c:pt>
                <c:pt idx="22">
                  <c:v>17315</c:v>
                </c:pt>
                <c:pt idx="23">
                  <c:v>16609</c:v>
                </c:pt>
                <c:pt idx="24">
                  <c:v>17184</c:v>
                </c:pt>
                <c:pt idx="25">
                  <c:v>18045</c:v>
                </c:pt>
                <c:pt idx="26">
                  <c:v>17108</c:v>
                </c:pt>
                <c:pt idx="27">
                  <c:v>17367</c:v>
                </c:pt>
                <c:pt idx="28">
                  <c:v>18596</c:v>
                </c:pt>
                <c:pt idx="29">
                  <c:v>15995</c:v>
                </c:pt>
                <c:pt idx="30">
                  <c:v>17638</c:v>
                </c:pt>
                <c:pt idx="31">
                  <c:v>16373</c:v>
                </c:pt>
                <c:pt idx="32">
                  <c:v>14961</c:v>
                </c:pt>
                <c:pt idx="33">
                  <c:v>17207</c:v>
                </c:pt>
                <c:pt idx="34">
                  <c:v>19402</c:v>
                </c:pt>
                <c:pt idx="35">
                  <c:v>16895</c:v>
                </c:pt>
                <c:pt idx="36">
                  <c:v>16364</c:v>
                </c:pt>
                <c:pt idx="37">
                  <c:v>17670</c:v>
                </c:pt>
                <c:pt idx="38">
                  <c:v>16344</c:v>
                </c:pt>
                <c:pt idx="39">
                  <c:v>18525</c:v>
                </c:pt>
                <c:pt idx="40">
                  <c:v>16930</c:v>
                </c:pt>
                <c:pt idx="41">
                  <c:v>12353</c:v>
                </c:pt>
                <c:pt idx="42">
                  <c:v>0</c:v>
                </c:pt>
              </c:numCache>
            </c:numRef>
          </c:val>
          <c:smooth val="0"/>
          <c:extLst>
            <c:ext xmlns:c16="http://schemas.microsoft.com/office/drawing/2014/chart" uri="{C3380CC4-5D6E-409C-BE32-E72D297353CC}">
              <c16:uniqueId val="{0000002A-D039-49C2-9A66-C0B84286A27F}"/>
            </c:ext>
          </c:extLst>
        </c:ser>
        <c:ser>
          <c:idx val="43"/>
          <c:order val="43"/>
          <c:spPr>
            <a:ln w="28575" cap="rnd">
              <a:solidFill>
                <a:schemeClr val="accent2">
                  <a:lumMod val="7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l1_misses!$AS$465:$AS$507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8743</c:v>
                </c:pt>
                <c:pt idx="16">
                  <c:v>18232</c:v>
                </c:pt>
                <c:pt idx="17">
                  <c:v>16447</c:v>
                </c:pt>
                <c:pt idx="18">
                  <c:v>17182</c:v>
                </c:pt>
                <c:pt idx="19">
                  <c:v>17747</c:v>
                </c:pt>
                <c:pt idx="20">
                  <c:v>16691</c:v>
                </c:pt>
                <c:pt idx="21">
                  <c:v>14791</c:v>
                </c:pt>
                <c:pt idx="22">
                  <c:v>17314</c:v>
                </c:pt>
                <c:pt idx="23">
                  <c:v>16664</c:v>
                </c:pt>
                <c:pt idx="24">
                  <c:v>17164</c:v>
                </c:pt>
                <c:pt idx="25">
                  <c:v>18073</c:v>
                </c:pt>
                <c:pt idx="26">
                  <c:v>17074</c:v>
                </c:pt>
                <c:pt idx="27">
                  <c:v>17383</c:v>
                </c:pt>
                <c:pt idx="28">
                  <c:v>18521</c:v>
                </c:pt>
                <c:pt idx="29">
                  <c:v>16106</c:v>
                </c:pt>
                <c:pt idx="30">
                  <c:v>17625</c:v>
                </c:pt>
                <c:pt idx="31">
                  <c:v>16384</c:v>
                </c:pt>
                <c:pt idx="32">
                  <c:v>14977</c:v>
                </c:pt>
                <c:pt idx="33">
                  <c:v>17181</c:v>
                </c:pt>
                <c:pt idx="34">
                  <c:v>19427</c:v>
                </c:pt>
                <c:pt idx="35">
                  <c:v>16957</c:v>
                </c:pt>
                <c:pt idx="36">
                  <c:v>16374</c:v>
                </c:pt>
                <c:pt idx="37">
                  <c:v>17696</c:v>
                </c:pt>
                <c:pt idx="38">
                  <c:v>16387</c:v>
                </c:pt>
                <c:pt idx="39">
                  <c:v>18539</c:v>
                </c:pt>
                <c:pt idx="40">
                  <c:v>16952</c:v>
                </c:pt>
                <c:pt idx="41">
                  <c:v>12344</c:v>
                </c:pt>
                <c:pt idx="42">
                  <c:v>0</c:v>
                </c:pt>
              </c:numCache>
            </c:numRef>
          </c:val>
          <c:smooth val="0"/>
          <c:extLst>
            <c:ext xmlns:c16="http://schemas.microsoft.com/office/drawing/2014/chart" uri="{C3380CC4-5D6E-409C-BE32-E72D297353CC}">
              <c16:uniqueId val="{0000002B-D039-49C2-9A66-C0B84286A27F}"/>
            </c:ext>
          </c:extLst>
        </c:ser>
        <c:ser>
          <c:idx val="44"/>
          <c:order val="44"/>
          <c:spPr>
            <a:ln w="28575" cap="rnd">
              <a:solidFill>
                <a:schemeClr val="accent3">
                  <a:lumMod val="7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l1_misses!$AT$465:$AT$507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8635</c:v>
                </c:pt>
                <c:pt idx="16">
                  <c:v>18218</c:v>
                </c:pt>
                <c:pt idx="17">
                  <c:v>16095</c:v>
                </c:pt>
                <c:pt idx="18">
                  <c:v>17168</c:v>
                </c:pt>
                <c:pt idx="19">
                  <c:v>18318</c:v>
                </c:pt>
                <c:pt idx="20">
                  <c:v>16175</c:v>
                </c:pt>
                <c:pt idx="21">
                  <c:v>13254</c:v>
                </c:pt>
                <c:pt idx="22">
                  <c:v>17217</c:v>
                </c:pt>
                <c:pt idx="23">
                  <c:v>16612</c:v>
                </c:pt>
                <c:pt idx="24">
                  <c:v>17055</c:v>
                </c:pt>
                <c:pt idx="25">
                  <c:v>18052</c:v>
                </c:pt>
                <c:pt idx="26">
                  <c:v>17119</c:v>
                </c:pt>
                <c:pt idx="27">
                  <c:v>17211</c:v>
                </c:pt>
                <c:pt idx="28">
                  <c:v>16637</c:v>
                </c:pt>
                <c:pt idx="29">
                  <c:v>16076</c:v>
                </c:pt>
                <c:pt idx="30">
                  <c:v>17535</c:v>
                </c:pt>
                <c:pt idx="31">
                  <c:v>16322</c:v>
                </c:pt>
                <c:pt idx="32">
                  <c:v>14656</c:v>
                </c:pt>
                <c:pt idx="33">
                  <c:v>17177</c:v>
                </c:pt>
                <c:pt idx="34">
                  <c:v>19449</c:v>
                </c:pt>
                <c:pt idx="35">
                  <c:v>15821</c:v>
                </c:pt>
                <c:pt idx="36">
                  <c:v>15854</c:v>
                </c:pt>
                <c:pt idx="37">
                  <c:v>17715</c:v>
                </c:pt>
                <c:pt idx="38">
                  <c:v>16390</c:v>
                </c:pt>
                <c:pt idx="39">
                  <c:v>18422</c:v>
                </c:pt>
                <c:pt idx="40">
                  <c:v>16907</c:v>
                </c:pt>
                <c:pt idx="41">
                  <c:v>12308</c:v>
                </c:pt>
                <c:pt idx="42">
                  <c:v>0</c:v>
                </c:pt>
              </c:numCache>
            </c:numRef>
          </c:val>
          <c:smooth val="0"/>
          <c:extLst>
            <c:ext xmlns:c16="http://schemas.microsoft.com/office/drawing/2014/chart" uri="{C3380CC4-5D6E-409C-BE32-E72D297353CC}">
              <c16:uniqueId val="{0000002C-D039-49C2-9A66-C0B84286A27F}"/>
            </c:ext>
          </c:extLst>
        </c:ser>
        <c:ser>
          <c:idx val="45"/>
          <c:order val="45"/>
          <c:spPr>
            <a:ln w="28575" cap="rnd">
              <a:solidFill>
                <a:schemeClr val="accent4">
                  <a:lumMod val="7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l1_misses!$AU$465:$AU$507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8945</c:v>
                </c:pt>
                <c:pt idx="16">
                  <c:v>18186</c:v>
                </c:pt>
                <c:pt idx="17">
                  <c:v>16840</c:v>
                </c:pt>
                <c:pt idx="18">
                  <c:v>17003</c:v>
                </c:pt>
                <c:pt idx="19">
                  <c:v>17715</c:v>
                </c:pt>
                <c:pt idx="20">
                  <c:v>16744</c:v>
                </c:pt>
                <c:pt idx="21">
                  <c:v>15392</c:v>
                </c:pt>
                <c:pt idx="22">
                  <c:v>17554</c:v>
                </c:pt>
                <c:pt idx="23">
                  <c:v>16679</c:v>
                </c:pt>
                <c:pt idx="24">
                  <c:v>17366</c:v>
                </c:pt>
                <c:pt idx="25">
                  <c:v>18035</c:v>
                </c:pt>
                <c:pt idx="26">
                  <c:v>17059</c:v>
                </c:pt>
                <c:pt idx="27">
                  <c:v>17081</c:v>
                </c:pt>
                <c:pt idx="28">
                  <c:v>17611</c:v>
                </c:pt>
                <c:pt idx="29">
                  <c:v>15815</c:v>
                </c:pt>
                <c:pt idx="30">
                  <c:v>17813</c:v>
                </c:pt>
                <c:pt idx="31">
                  <c:v>16373</c:v>
                </c:pt>
                <c:pt idx="32">
                  <c:v>15194</c:v>
                </c:pt>
                <c:pt idx="33">
                  <c:v>17174</c:v>
                </c:pt>
                <c:pt idx="34">
                  <c:v>19431</c:v>
                </c:pt>
                <c:pt idx="35">
                  <c:v>16339</c:v>
                </c:pt>
                <c:pt idx="36">
                  <c:v>17902</c:v>
                </c:pt>
                <c:pt idx="37">
                  <c:v>17658</c:v>
                </c:pt>
                <c:pt idx="38">
                  <c:v>16352</c:v>
                </c:pt>
                <c:pt idx="39">
                  <c:v>18716</c:v>
                </c:pt>
                <c:pt idx="40">
                  <c:v>16927</c:v>
                </c:pt>
                <c:pt idx="41">
                  <c:v>12303</c:v>
                </c:pt>
                <c:pt idx="42">
                  <c:v>0</c:v>
                </c:pt>
              </c:numCache>
            </c:numRef>
          </c:val>
          <c:smooth val="0"/>
          <c:extLst>
            <c:ext xmlns:c16="http://schemas.microsoft.com/office/drawing/2014/chart" uri="{C3380CC4-5D6E-409C-BE32-E72D297353CC}">
              <c16:uniqueId val="{0000002D-D039-49C2-9A66-C0B84286A27F}"/>
            </c:ext>
          </c:extLst>
        </c:ser>
        <c:ser>
          <c:idx val="46"/>
          <c:order val="46"/>
          <c:spPr>
            <a:ln w="28575" cap="rnd">
              <a:solidFill>
                <a:schemeClr val="accent5">
                  <a:lumMod val="7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l1_misses!$AV$465:$AV$507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8933</c:v>
                </c:pt>
                <c:pt idx="16">
                  <c:v>18008</c:v>
                </c:pt>
                <c:pt idx="17">
                  <c:v>16849</c:v>
                </c:pt>
                <c:pt idx="18">
                  <c:v>17184</c:v>
                </c:pt>
                <c:pt idx="19">
                  <c:v>17737</c:v>
                </c:pt>
                <c:pt idx="20">
                  <c:v>16790</c:v>
                </c:pt>
                <c:pt idx="21">
                  <c:v>15410</c:v>
                </c:pt>
                <c:pt idx="22">
                  <c:v>17607</c:v>
                </c:pt>
                <c:pt idx="23">
                  <c:v>16660</c:v>
                </c:pt>
                <c:pt idx="24">
                  <c:v>17394</c:v>
                </c:pt>
                <c:pt idx="25">
                  <c:v>18071</c:v>
                </c:pt>
                <c:pt idx="26">
                  <c:v>17099</c:v>
                </c:pt>
                <c:pt idx="27">
                  <c:v>17056</c:v>
                </c:pt>
                <c:pt idx="28">
                  <c:v>17620</c:v>
                </c:pt>
                <c:pt idx="29">
                  <c:v>15827</c:v>
                </c:pt>
                <c:pt idx="30">
                  <c:v>17807</c:v>
                </c:pt>
                <c:pt idx="31">
                  <c:v>16376</c:v>
                </c:pt>
                <c:pt idx="32">
                  <c:v>15196</c:v>
                </c:pt>
                <c:pt idx="33">
                  <c:v>17183</c:v>
                </c:pt>
                <c:pt idx="34">
                  <c:v>19459</c:v>
                </c:pt>
                <c:pt idx="35">
                  <c:v>16333</c:v>
                </c:pt>
                <c:pt idx="36">
                  <c:v>17897</c:v>
                </c:pt>
                <c:pt idx="37">
                  <c:v>17664</c:v>
                </c:pt>
                <c:pt idx="38">
                  <c:v>16377</c:v>
                </c:pt>
                <c:pt idx="39">
                  <c:v>18745</c:v>
                </c:pt>
                <c:pt idx="40">
                  <c:v>16933</c:v>
                </c:pt>
                <c:pt idx="41">
                  <c:v>12299</c:v>
                </c:pt>
                <c:pt idx="42">
                  <c:v>0</c:v>
                </c:pt>
              </c:numCache>
            </c:numRef>
          </c:val>
          <c:smooth val="0"/>
          <c:extLst>
            <c:ext xmlns:c16="http://schemas.microsoft.com/office/drawing/2014/chart" uri="{C3380CC4-5D6E-409C-BE32-E72D297353CC}">
              <c16:uniqueId val="{0000002E-D039-49C2-9A66-C0B84286A27F}"/>
            </c:ext>
          </c:extLst>
        </c:ser>
        <c:ser>
          <c:idx val="47"/>
          <c:order val="47"/>
          <c:spPr>
            <a:ln w="28575" cap="rnd">
              <a:solidFill>
                <a:schemeClr val="accent6">
                  <a:lumMod val="7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l1_misses!$AW$465:$AW$507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8847</c:v>
                </c:pt>
                <c:pt idx="16">
                  <c:v>18211</c:v>
                </c:pt>
                <c:pt idx="17">
                  <c:v>16653</c:v>
                </c:pt>
                <c:pt idx="18">
                  <c:v>16983</c:v>
                </c:pt>
                <c:pt idx="19">
                  <c:v>15837</c:v>
                </c:pt>
                <c:pt idx="20">
                  <c:v>16777</c:v>
                </c:pt>
                <c:pt idx="21">
                  <c:v>15282</c:v>
                </c:pt>
                <c:pt idx="22">
                  <c:v>17605</c:v>
                </c:pt>
                <c:pt idx="23">
                  <c:v>16380</c:v>
                </c:pt>
                <c:pt idx="24">
                  <c:v>17400</c:v>
                </c:pt>
                <c:pt idx="25">
                  <c:v>18045</c:v>
                </c:pt>
                <c:pt idx="26">
                  <c:v>16569</c:v>
                </c:pt>
                <c:pt idx="27">
                  <c:v>15941</c:v>
                </c:pt>
                <c:pt idx="28">
                  <c:v>17395</c:v>
                </c:pt>
                <c:pt idx="29">
                  <c:v>16107</c:v>
                </c:pt>
                <c:pt idx="30">
                  <c:v>17686</c:v>
                </c:pt>
                <c:pt idx="31">
                  <c:v>16378</c:v>
                </c:pt>
                <c:pt idx="32">
                  <c:v>15213</c:v>
                </c:pt>
                <c:pt idx="33">
                  <c:v>16952</c:v>
                </c:pt>
                <c:pt idx="34">
                  <c:v>17558</c:v>
                </c:pt>
                <c:pt idx="35">
                  <c:v>16336</c:v>
                </c:pt>
                <c:pt idx="36">
                  <c:v>17789</c:v>
                </c:pt>
                <c:pt idx="37">
                  <c:v>17566</c:v>
                </c:pt>
                <c:pt idx="38">
                  <c:v>16221</c:v>
                </c:pt>
                <c:pt idx="39">
                  <c:v>18741</c:v>
                </c:pt>
                <c:pt idx="40">
                  <c:v>16895</c:v>
                </c:pt>
                <c:pt idx="41">
                  <c:v>11067</c:v>
                </c:pt>
                <c:pt idx="42">
                  <c:v>0</c:v>
                </c:pt>
              </c:numCache>
            </c:numRef>
          </c:val>
          <c:smooth val="0"/>
          <c:extLst>
            <c:ext xmlns:c16="http://schemas.microsoft.com/office/drawing/2014/chart" uri="{C3380CC4-5D6E-409C-BE32-E72D297353CC}">
              <c16:uniqueId val="{0000002F-D039-49C2-9A66-C0B84286A27F}"/>
            </c:ext>
          </c:extLst>
        </c:ser>
        <c:ser>
          <c:idx val="48"/>
          <c:order val="48"/>
          <c:spPr>
            <a:ln w="28575" cap="rnd">
              <a:solidFill>
                <a:schemeClr val="accent1">
                  <a:lumMod val="50000"/>
                  <a:lumOff val="5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l1_misses!$AX$465:$AX$507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9157</c:v>
                </c:pt>
                <c:pt idx="16">
                  <c:v>18076</c:v>
                </c:pt>
                <c:pt idx="17">
                  <c:v>16932</c:v>
                </c:pt>
                <c:pt idx="18">
                  <c:v>16646</c:v>
                </c:pt>
                <c:pt idx="19">
                  <c:v>16514</c:v>
                </c:pt>
                <c:pt idx="20">
                  <c:v>16780</c:v>
                </c:pt>
                <c:pt idx="21">
                  <c:v>15620</c:v>
                </c:pt>
                <c:pt idx="22">
                  <c:v>17619</c:v>
                </c:pt>
                <c:pt idx="23">
                  <c:v>16886</c:v>
                </c:pt>
                <c:pt idx="24">
                  <c:v>17363</c:v>
                </c:pt>
                <c:pt idx="25">
                  <c:v>18061</c:v>
                </c:pt>
                <c:pt idx="26">
                  <c:v>16335</c:v>
                </c:pt>
                <c:pt idx="27">
                  <c:v>18733</c:v>
                </c:pt>
                <c:pt idx="28">
                  <c:v>17367</c:v>
                </c:pt>
                <c:pt idx="29">
                  <c:v>16115</c:v>
                </c:pt>
                <c:pt idx="30">
                  <c:v>18040</c:v>
                </c:pt>
                <c:pt idx="31">
                  <c:v>16370</c:v>
                </c:pt>
                <c:pt idx="32">
                  <c:v>15163</c:v>
                </c:pt>
                <c:pt idx="33">
                  <c:v>16847</c:v>
                </c:pt>
                <c:pt idx="34">
                  <c:v>18257</c:v>
                </c:pt>
                <c:pt idx="35">
                  <c:v>16336</c:v>
                </c:pt>
                <c:pt idx="36">
                  <c:v>18065</c:v>
                </c:pt>
                <c:pt idx="37">
                  <c:v>17897</c:v>
                </c:pt>
                <c:pt idx="38">
                  <c:v>16416</c:v>
                </c:pt>
                <c:pt idx="39">
                  <c:v>18731</c:v>
                </c:pt>
                <c:pt idx="40">
                  <c:v>16916</c:v>
                </c:pt>
                <c:pt idx="41">
                  <c:v>11628</c:v>
                </c:pt>
                <c:pt idx="42">
                  <c:v>0</c:v>
                </c:pt>
              </c:numCache>
            </c:numRef>
          </c:val>
          <c:smooth val="0"/>
          <c:extLst>
            <c:ext xmlns:c16="http://schemas.microsoft.com/office/drawing/2014/chart" uri="{C3380CC4-5D6E-409C-BE32-E72D297353CC}">
              <c16:uniqueId val="{00000030-D039-49C2-9A66-C0B84286A27F}"/>
            </c:ext>
          </c:extLst>
        </c:ser>
        <c:ser>
          <c:idx val="49"/>
          <c:order val="49"/>
          <c:spPr>
            <a:ln w="28575" cap="rnd">
              <a:solidFill>
                <a:schemeClr val="accent2">
                  <a:lumMod val="50000"/>
                  <a:lumOff val="5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l1_misses!$AY$465:$AY$507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9157</c:v>
                </c:pt>
                <c:pt idx="16">
                  <c:v>18150</c:v>
                </c:pt>
                <c:pt idx="17">
                  <c:v>16702</c:v>
                </c:pt>
                <c:pt idx="18">
                  <c:v>16853</c:v>
                </c:pt>
                <c:pt idx="19">
                  <c:v>16563</c:v>
                </c:pt>
                <c:pt idx="20">
                  <c:v>16781</c:v>
                </c:pt>
                <c:pt idx="21">
                  <c:v>15608</c:v>
                </c:pt>
                <c:pt idx="22">
                  <c:v>17597</c:v>
                </c:pt>
                <c:pt idx="23">
                  <c:v>16890</c:v>
                </c:pt>
                <c:pt idx="24">
                  <c:v>17381</c:v>
                </c:pt>
                <c:pt idx="25">
                  <c:v>18034</c:v>
                </c:pt>
                <c:pt idx="26">
                  <c:v>16329</c:v>
                </c:pt>
                <c:pt idx="27">
                  <c:v>18711</c:v>
                </c:pt>
                <c:pt idx="28">
                  <c:v>17562</c:v>
                </c:pt>
                <c:pt idx="29">
                  <c:v>15914</c:v>
                </c:pt>
                <c:pt idx="30">
                  <c:v>18020</c:v>
                </c:pt>
                <c:pt idx="31">
                  <c:v>16378</c:v>
                </c:pt>
                <c:pt idx="32">
                  <c:v>15187</c:v>
                </c:pt>
                <c:pt idx="33">
                  <c:v>16821</c:v>
                </c:pt>
                <c:pt idx="34">
                  <c:v>18272</c:v>
                </c:pt>
                <c:pt idx="35">
                  <c:v>16341</c:v>
                </c:pt>
                <c:pt idx="36">
                  <c:v>18089</c:v>
                </c:pt>
                <c:pt idx="37">
                  <c:v>17869</c:v>
                </c:pt>
                <c:pt idx="38">
                  <c:v>16396</c:v>
                </c:pt>
                <c:pt idx="39">
                  <c:v>18770</c:v>
                </c:pt>
                <c:pt idx="40">
                  <c:v>16907</c:v>
                </c:pt>
                <c:pt idx="41">
                  <c:v>11637</c:v>
                </c:pt>
                <c:pt idx="42">
                  <c:v>0</c:v>
                </c:pt>
              </c:numCache>
            </c:numRef>
          </c:val>
          <c:smooth val="0"/>
          <c:extLst>
            <c:ext xmlns:c16="http://schemas.microsoft.com/office/drawing/2014/chart" uri="{C3380CC4-5D6E-409C-BE32-E72D297353CC}">
              <c16:uniqueId val="{00000031-D039-49C2-9A66-C0B84286A27F}"/>
            </c:ext>
          </c:extLst>
        </c:ser>
        <c:ser>
          <c:idx val="50"/>
          <c:order val="50"/>
          <c:spPr>
            <a:ln w="28575" cap="rnd">
              <a:solidFill>
                <a:schemeClr val="accent3">
                  <a:lumMod val="50000"/>
                  <a:lumOff val="5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l1_misses!$AZ$465:$AZ$507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9165</c:v>
                </c:pt>
                <c:pt idx="16">
                  <c:v>18203</c:v>
                </c:pt>
                <c:pt idx="17">
                  <c:v>16463</c:v>
                </c:pt>
                <c:pt idx="18">
                  <c:v>15371</c:v>
                </c:pt>
                <c:pt idx="19">
                  <c:v>16514</c:v>
                </c:pt>
                <c:pt idx="20">
                  <c:v>16721</c:v>
                </c:pt>
                <c:pt idx="21">
                  <c:v>15497</c:v>
                </c:pt>
                <c:pt idx="22">
                  <c:v>17598</c:v>
                </c:pt>
                <c:pt idx="23">
                  <c:v>16861</c:v>
                </c:pt>
                <c:pt idx="24">
                  <c:v>17129</c:v>
                </c:pt>
                <c:pt idx="25">
                  <c:v>16113</c:v>
                </c:pt>
                <c:pt idx="26">
                  <c:v>16311</c:v>
                </c:pt>
                <c:pt idx="27">
                  <c:v>18633</c:v>
                </c:pt>
                <c:pt idx="28">
                  <c:v>17222</c:v>
                </c:pt>
                <c:pt idx="29">
                  <c:v>15913</c:v>
                </c:pt>
                <c:pt idx="30">
                  <c:v>17998</c:v>
                </c:pt>
                <c:pt idx="31">
                  <c:v>16383</c:v>
                </c:pt>
                <c:pt idx="32">
                  <c:v>13830</c:v>
                </c:pt>
                <c:pt idx="33">
                  <c:v>16603</c:v>
                </c:pt>
                <c:pt idx="34">
                  <c:v>18296</c:v>
                </c:pt>
                <c:pt idx="35">
                  <c:v>16337</c:v>
                </c:pt>
                <c:pt idx="36">
                  <c:v>17976</c:v>
                </c:pt>
                <c:pt idx="37">
                  <c:v>17893</c:v>
                </c:pt>
                <c:pt idx="38">
                  <c:v>16390</c:v>
                </c:pt>
                <c:pt idx="39">
                  <c:v>18341</c:v>
                </c:pt>
                <c:pt idx="40">
                  <c:v>15176</c:v>
                </c:pt>
                <c:pt idx="41">
                  <c:v>11593</c:v>
                </c:pt>
                <c:pt idx="42">
                  <c:v>0</c:v>
                </c:pt>
              </c:numCache>
            </c:numRef>
          </c:val>
          <c:smooth val="0"/>
          <c:extLst>
            <c:ext xmlns:c16="http://schemas.microsoft.com/office/drawing/2014/chart" uri="{C3380CC4-5D6E-409C-BE32-E72D297353CC}">
              <c16:uniqueId val="{00000032-D039-49C2-9A66-C0B84286A27F}"/>
            </c:ext>
          </c:extLst>
        </c:ser>
        <c:ser>
          <c:idx val="51"/>
          <c:order val="51"/>
          <c:spPr>
            <a:ln w="28575" cap="rnd">
              <a:solidFill>
                <a:schemeClr val="accent4">
                  <a:lumMod val="50000"/>
                  <a:lumOff val="5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l1_misses!$BA$465:$BA$507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9156</c:v>
                </c:pt>
                <c:pt idx="16">
                  <c:v>18182</c:v>
                </c:pt>
                <c:pt idx="17">
                  <c:v>15978</c:v>
                </c:pt>
                <c:pt idx="18">
                  <c:v>17982</c:v>
                </c:pt>
                <c:pt idx="19">
                  <c:v>16915</c:v>
                </c:pt>
                <c:pt idx="20">
                  <c:v>16757</c:v>
                </c:pt>
                <c:pt idx="21">
                  <c:v>15819</c:v>
                </c:pt>
                <c:pt idx="22">
                  <c:v>17588</c:v>
                </c:pt>
                <c:pt idx="23">
                  <c:v>16889</c:v>
                </c:pt>
                <c:pt idx="24">
                  <c:v>17018</c:v>
                </c:pt>
                <c:pt idx="25">
                  <c:v>16839</c:v>
                </c:pt>
                <c:pt idx="26">
                  <c:v>16393</c:v>
                </c:pt>
                <c:pt idx="27">
                  <c:v>18925</c:v>
                </c:pt>
                <c:pt idx="28">
                  <c:v>17822</c:v>
                </c:pt>
                <c:pt idx="29">
                  <c:v>15829</c:v>
                </c:pt>
                <c:pt idx="30">
                  <c:v>18009</c:v>
                </c:pt>
                <c:pt idx="31">
                  <c:v>16357</c:v>
                </c:pt>
                <c:pt idx="32">
                  <c:v>15504</c:v>
                </c:pt>
                <c:pt idx="33">
                  <c:v>17448</c:v>
                </c:pt>
                <c:pt idx="34">
                  <c:v>18239</c:v>
                </c:pt>
                <c:pt idx="35">
                  <c:v>16354</c:v>
                </c:pt>
                <c:pt idx="36">
                  <c:v>18302</c:v>
                </c:pt>
                <c:pt idx="37">
                  <c:v>17897</c:v>
                </c:pt>
                <c:pt idx="38">
                  <c:v>16348</c:v>
                </c:pt>
                <c:pt idx="39">
                  <c:v>18266</c:v>
                </c:pt>
                <c:pt idx="40">
                  <c:v>15890</c:v>
                </c:pt>
                <c:pt idx="41">
                  <c:v>11621</c:v>
                </c:pt>
                <c:pt idx="42">
                  <c:v>0</c:v>
                </c:pt>
              </c:numCache>
            </c:numRef>
          </c:val>
          <c:smooth val="0"/>
          <c:extLst>
            <c:ext xmlns:c16="http://schemas.microsoft.com/office/drawing/2014/chart" uri="{C3380CC4-5D6E-409C-BE32-E72D297353CC}">
              <c16:uniqueId val="{00000033-D039-49C2-9A66-C0B84286A27F}"/>
            </c:ext>
          </c:extLst>
        </c:ser>
        <c:ser>
          <c:idx val="52"/>
          <c:order val="52"/>
          <c:spPr>
            <a:ln w="28575" cap="rnd">
              <a:solidFill>
                <a:schemeClr val="accent5">
                  <a:lumMod val="50000"/>
                  <a:lumOff val="5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l1_misses!$BB$465:$BB$507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9167</c:v>
                </c:pt>
                <c:pt idx="16">
                  <c:v>18207</c:v>
                </c:pt>
                <c:pt idx="17">
                  <c:v>15987</c:v>
                </c:pt>
                <c:pt idx="18">
                  <c:v>17995</c:v>
                </c:pt>
                <c:pt idx="19">
                  <c:v>16959</c:v>
                </c:pt>
                <c:pt idx="20">
                  <c:v>16800</c:v>
                </c:pt>
                <c:pt idx="21">
                  <c:v>15823</c:v>
                </c:pt>
                <c:pt idx="22">
                  <c:v>17612</c:v>
                </c:pt>
                <c:pt idx="23">
                  <c:v>16864</c:v>
                </c:pt>
                <c:pt idx="24">
                  <c:v>17028</c:v>
                </c:pt>
                <c:pt idx="25">
                  <c:v>16849</c:v>
                </c:pt>
                <c:pt idx="26">
                  <c:v>16336</c:v>
                </c:pt>
                <c:pt idx="27">
                  <c:v>18937</c:v>
                </c:pt>
                <c:pt idx="28">
                  <c:v>17563</c:v>
                </c:pt>
                <c:pt idx="29">
                  <c:v>16069</c:v>
                </c:pt>
                <c:pt idx="30">
                  <c:v>18035</c:v>
                </c:pt>
                <c:pt idx="31">
                  <c:v>16372</c:v>
                </c:pt>
                <c:pt idx="32">
                  <c:v>16206</c:v>
                </c:pt>
                <c:pt idx="33">
                  <c:v>16749</c:v>
                </c:pt>
                <c:pt idx="34">
                  <c:v>18271</c:v>
                </c:pt>
                <c:pt idx="35">
                  <c:v>16335</c:v>
                </c:pt>
                <c:pt idx="36">
                  <c:v>18282</c:v>
                </c:pt>
                <c:pt idx="37">
                  <c:v>17879</c:v>
                </c:pt>
                <c:pt idx="38">
                  <c:v>16358</c:v>
                </c:pt>
                <c:pt idx="39">
                  <c:v>18290</c:v>
                </c:pt>
                <c:pt idx="40">
                  <c:v>15856</c:v>
                </c:pt>
                <c:pt idx="41">
                  <c:v>11636</c:v>
                </c:pt>
                <c:pt idx="42">
                  <c:v>0</c:v>
                </c:pt>
              </c:numCache>
            </c:numRef>
          </c:val>
          <c:smooth val="0"/>
          <c:extLst>
            <c:ext xmlns:c16="http://schemas.microsoft.com/office/drawing/2014/chart" uri="{C3380CC4-5D6E-409C-BE32-E72D297353CC}">
              <c16:uniqueId val="{00000034-D039-49C2-9A66-C0B84286A27F}"/>
            </c:ext>
          </c:extLst>
        </c:ser>
        <c:ser>
          <c:idx val="53"/>
          <c:order val="53"/>
          <c:spPr>
            <a:ln w="28575" cap="rnd">
              <a:solidFill>
                <a:schemeClr val="accent6">
                  <a:lumMod val="50000"/>
                  <a:lumOff val="5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l1_misses!$BC$465:$BC$507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8913</c:v>
                </c:pt>
                <c:pt idx="16">
                  <c:v>16235</c:v>
                </c:pt>
                <c:pt idx="17">
                  <c:v>16023</c:v>
                </c:pt>
                <c:pt idx="18">
                  <c:v>17881</c:v>
                </c:pt>
                <c:pt idx="19">
                  <c:v>17496</c:v>
                </c:pt>
                <c:pt idx="20">
                  <c:v>15974</c:v>
                </c:pt>
                <c:pt idx="21">
                  <c:v>15812</c:v>
                </c:pt>
                <c:pt idx="22">
                  <c:v>17583</c:v>
                </c:pt>
                <c:pt idx="23">
                  <c:v>15617</c:v>
                </c:pt>
                <c:pt idx="24">
                  <c:v>16620</c:v>
                </c:pt>
                <c:pt idx="25">
                  <c:v>16835</c:v>
                </c:pt>
                <c:pt idx="26">
                  <c:v>16313</c:v>
                </c:pt>
                <c:pt idx="27">
                  <c:v>18809</c:v>
                </c:pt>
                <c:pt idx="28">
                  <c:v>17804</c:v>
                </c:pt>
                <c:pt idx="29">
                  <c:v>15891</c:v>
                </c:pt>
                <c:pt idx="30">
                  <c:v>17815</c:v>
                </c:pt>
                <c:pt idx="31">
                  <c:v>14474</c:v>
                </c:pt>
                <c:pt idx="32">
                  <c:v>16233</c:v>
                </c:pt>
                <c:pt idx="33">
                  <c:v>16600</c:v>
                </c:pt>
                <c:pt idx="34">
                  <c:v>18141</c:v>
                </c:pt>
                <c:pt idx="35">
                  <c:v>16170</c:v>
                </c:pt>
                <c:pt idx="36">
                  <c:v>18290</c:v>
                </c:pt>
                <c:pt idx="37">
                  <c:v>17888</c:v>
                </c:pt>
                <c:pt idx="38">
                  <c:v>14821</c:v>
                </c:pt>
                <c:pt idx="39">
                  <c:v>18160</c:v>
                </c:pt>
                <c:pt idx="40">
                  <c:v>15914</c:v>
                </c:pt>
                <c:pt idx="41">
                  <c:v>11643</c:v>
                </c:pt>
                <c:pt idx="42">
                  <c:v>0</c:v>
                </c:pt>
              </c:numCache>
            </c:numRef>
          </c:val>
          <c:smooth val="0"/>
          <c:extLst>
            <c:ext xmlns:c16="http://schemas.microsoft.com/office/drawing/2014/chart" uri="{C3380CC4-5D6E-409C-BE32-E72D297353CC}">
              <c16:uniqueId val="{00000035-D039-49C2-9A66-C0B84286A27F}"/>
            </c:ext>
          </c:extLst>
        </c:ser>
        <c:ser>
          <c:idx val="54"/>
          <c:order val="54"/>
          <c:spPr>
            <a:ln w="28575" cap="rnd">
              <a:solidFill>
                <a:schemeClr val="accent1"/>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l1_misses!$BD$465:$BD$507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8808</c:v>
                </c:pt>
                <c:pt idx="16">
                  <c:v>16936</c:v>
                </c:pt>
                <c:pt idx="17">
                  <c:v>16031</c:v>
                </c:pt>
                <c:pt idx="18">
                  <c:v>18221</c:v>
                </c:pt>
                <c:pt idx="19">
                  <c:v>16916</c:v>
                </c:pt>
                <c:pt idx="20">
                  <c:v>17008</c:v>
                </c:pt>
                <c:pt idx="21">
                  <c:v>15808</c:v>
                </c:pt>
                <c:pt idx="22">
                  <c:v>17624</c:v>
                </c:pt>
                <c:pt idx="23">
                  <c:v>16134</c:v>
                </c:pt>
                <c:pt idx="24">
                  <c:v>18650</c:v>
                </c:pt>
                <c:pt idx="25">
                  <c:v>16850</c:v>
                </c:pt>
                <c:pt idx="26">
                  <c:v>16335</c:v>
                </c:pt>
                <c:pt idx="27">
                  <c:v>19137</c:v>
                </c:pt>
                <c:pt idx="28">
                  <c:v>17591</c:v>
                </c:pt>
                <c:pt idx="29">
                  <c:v>16070</c:v>
                </c:pt>
                <c:pt idx="30">
                  <c:v>17679</c:v>
                </c:pt>
                <c:pt idx="31">
                  <c:v>15186</c:v>
                </c:pt>
                <c:pt idx="32">
                  <c:v>15264</c:v>
                </c:pt>
                <c:pt idx="33">
                  <c:v>17858</c:v>
                </c:pt>
                <c:pt idx="34">
                  <c:v>18472</c:v>
                </c:pt>
                <c:pt idx="35">
                  <c:v>16373</c:v>
                </c:pt>
                <c:pt idx="36">
                  <c:v>18308</c:v>
                </c:pt>
                <c:pt idx="37">
                  <c:v>17862</c:v>
                </c:pt>
                <c:pt idx="38">
                  <c:v>16982</c:v>
                </c:pt>
                <c:pt idx="39">
                  <c:v>18697</c:v>
                </c:pt>
                <c:pt idx="40">
                  <c:v>15745</c:v>
                </c:pt>
                <c:pt idx="41">
                  <c:v>11627</c:v>
                </c:pt>
                <c:pt idx="42">
                  <c:v>0</c:v>
                </c:pt>
              </c:numCache>
            </c:numRef>
          </c:val>
          <c:smooth val="0"/>
          <c:extLst>
            <c:ext xmlns:c16="http://schemas.microsoft.com/office/drawing/2014/chart" uri="{C3380CC4-5D6E-409C-BE32-E72D297353CC}">
              <c16:uniqueId val="{00000036-D039-49C2-9A66-C0B84286A27F}"/>
            </c:ext>
          </c:extLst>
        </c:ser>
        <c:ser>
          <c:idx val="55"/>
          <c:order val="55"/>
          <c:spPr>
            <a:ln w="28575" cap="rnd">
              <a:solidFill>
                <a:schemeClr val="accent2"/>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l1_misses!$BE$465:$BE$507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8819</c:v>
                </c:pt>
                <c:pt idx="16">
                  <c:v>17070</c:v>
                </c:pt>
                <c:pt idx="17">
                  <c:v>16042</c:v>
                </c:pt>
                <c:pt idx="18">
                  <c:v>18189</c:v>
                </c:pt>
                <c:pt idx="19">
                  <c:v>16904</c:v>
                </c:pt>
                <c:pt idx="20">
                  <c:v>17010</c:v>
                </c:pt>
                <c:pt idx="21">
                  <c:v>15816</c:v>
                </c:pt>
                <c:pt idx="22">
                  <c:v>17583</c:v>
                </c:pt>
                <c:pt idx="23">
                  <c:v>16180</c:v>
                </c:pt>
                <c:pt idx="24">
                  <c:v>18661</c:v>
                </c:pt>
                <c:pt idx="25">
                  <c:v>16849</c:v>
                </c:pt>
                <c:pt idx="26">
                  <c:v>16341</c:v>
                </c:pt>
                <c:pt idx="27">
                  <c:v>19142</c:v>
                </c:pt>
                <c:pt idx="28">
                  <c:v>17589</c:v>
                </c:pt>
                <c:pt idx="29">
                  <c:v>16074</c:v>
                </c:pt>
                <c:pt idx="30">
                  <c:v>17682</c:v>
                </c:pt>
                <c:pt idx="31">
                  <c:v>15249</c:v>
                </c:pt>
                <c:pt idx="32">
                  <c:v>16239</c:v>
                </c:pt>
                <c:pt idx="33">
                  <c:v>16948</c:v>
                </c:pt>
                <c:pt idx="34">
                  <c:v>18485</c:v>
                </c:pt>
                <c:pt idx="35">
                  <c:v>16341</c:v>
                </c:pt>
                <c:pt idx="36">
                  <c:v>18313</c:v>
                </c:pt>
                <c:pt idx="37">
                  <c:v>17849</c:v>
                </c:pt>
                <c:pt idx="38">
                  <c:v>17006</c:v>
                </c:pt>
                <c:pt idx="39">
                  <c:v>18654</c:v>
                </c:pt>
                <c:pt idx="40">
                  <c:v>15791</c:v>
                </c:pt>
                <c:pt idx="41">
                  <c:v>11598</c:v>
                </c:pt>
                <c:pt idx="42">
                  <c:v>0</c:v>
                </c:pt>
              </c:numCache>
            </c:numRef>
          </c:val>
          <c:smooth val="0"/>
          <c:extLst>
            <c:ext xmlns:c16="http://schemas.microsoft.com/office/drawing/2014/chart" uri="{C3380CC4-5D6E-409C-BE32-E72D297353CC}">
              <c16:uniqueId val="{00000037-D039-49C2-9A66-C0B84286A27F}"/>
            </c:ext>
          </c:extLst>
        </c:ser>
        <c:ser>
          <c:idx val="56"/>
          <c:order val="56"/>
          <c:spPr>
            <a:ln w="28575" cap="rnd">
              <a:solidFill>
                <a:schemeClr val="accent3"/>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l1_misses!$BF$465:$BF$507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8716</c:v>
                </c:pt>
                <c:pt idx="16">
                  <c:v>16964</c:v>
                </c:pt>
                <c:pt idx="17">
                  <c:v>16044</c:v>
                </c:pt>
                <c:pt idx="18">
                  <c:v>18098</c:v>
                </c:pt>
                <c:pt idx="19">
                  <c:v>16910</c:v>
                </c:pt>
                <c:pt idx="20">
                  <c:v>16951</c:v>
                </c:pt>
                <c:pt idx="21">
                  <c:v>15602</c:v>
                </c:pt>
                <c:pt idx="22">
                  <c:v>15713</c:v>
                </c:pt>
                <c:pt idx="23">
                  <c:v>16125</c:v>
                </c:pt>
                <c:pt idx="24">
                  <c:v>18558</c:v>
                </c:pt>
                <c:pt idx="25">
                  <c:v>16719</c:v>
                </c:pt>
                <c:pt idx="26">
                  <c:v>16168</c:v>
                </c:pt>
                <c:pt idx="27">
                  <c:v>19123</c:v>
                </c:pt>
                <c:pt idx="28">
                  <c:v>17805</c:v>
                </c:pt>
                <c:pt idx="29">
                  <c:v>14319</c:v>
                </c:pt>
                <c:pt idx="30">
                  <c:v>17583</c:v>
                </c:pt>
                <c:pt idx="31">
                  <c:v>14250</c:v>
                </c:pt>
                <c:pt idx="32">
                  <c:v>17213</c:v>
                </c:pt>
                <c:pt idx="33">
                  <c:v>16827</c:v>
                </c:pt>
                <c:pt idx="34">
                  <c:v>18474</c:v>
                </c:pt>
                <c:pt idx="35">
                  <c:v>16366</c:v>
                </c:pt>
                <c:pt idx="36">
                  <c:v>17436</c:v>
                </c:pt>
                <c:pt idx="37">
                  <c:v>16632</c:v>
                </c:pt>
                <c:pt idx="38">
                  <c:v>16865</c:v>
                </c:pt>
                <c:pt idx="39">
                  <c:v>18566</c:v>
                </c:pt>
                <c:pt idx="40">
                  <c:v>15748</c:v>
                </c:pt>
                <c:pt idx="41">
                  <c:v>11452</c:v>
                </c:pt>
                <c:pt idx="42">
                  <c:v>0</c:v>
                </c:pt>
              </c:numCache>
            </c:numRef>
          </c:val>
          <c:smooth val="0"/>
          <c:extLst>
            <c:ext xmlns:c16="http://schemas.microsoft.com/office/drawing/2014/chart" uri="{C3380CC4-5D6E-409C-BE32-E72D297353CC}">
              <c16:uniqueId val="{00000038-D039-49C2-9A66-C0B84286A27F}"/>
            </c:ext>
          </c:extLst>
        </c:ser>
        <c:ser>
          <c:idx val="57"/>
          <c:order val="57"/>
          <c:spPr>
            <a:ln w="28575" cap="rnd">
              <a:solidFill>
                <a:schemeClr val="accent4"/>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l1_misses!$BG$465:$BG$507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9096</c:v>
                </c:pt>
                <c:pt idx="16">
                  <c:v>17048</c:v>
                </c:pt>
                <c:pt idx="17">
                  <c:v>15984</c:v>
                </c:pt>
                <c:pt idx="18">
                  <c:v>18414</c:v>
                </c:pt>
                <c:pt idx="19">
                  <c:v>16955</c:v>
                </c:pt>
                <c:pt idx="20">
                  <c:v>16993</c:v>
                </c:pt>
                <c:pt idx="21">
                  <c:v>15482</c:v>
                </c:pt>
                <c:pt idx="22">
                  <c:v>16385</c:v>
                </c:pt>
                <c:pt idx="23">
                  <c:v>16136</c:v>
                </c:pt>
                <c:pt idx="24">
                  <c:v>18846</c:v>
                </c:pt>
                <c:pt idx="25">
                  <c:v>17076</c:v>
                </c:pt>
                <c:pt idx="26">
                  <c:v>16365</c:v>
                </c:pt>
                <c:pt idx="27">
                  <c:v>19114</c:v>
                </c:pt>
                <c:pt idx="28">
                  <c:v>17829</c:v>
                </c:pt>
                <c:pt idx="29">
                  <c:v>16477</c:v>
                </c:pt>
                <c:pt idx="30">
                  <c:v>17988</c:v>
                </c:pt>
                <c:pt idx="31">
                  <c:v>15152</c:v>
                </c:pt>
                <c:pt idx="32">
                  <c:v>16221</c:v>
                </c:pt>
                <c:pt idx="33">
                  <c:v>17147</c:v>
                </c:pt>
                <c:pt idx="34">
                  <c:v>18465</c:v>
                </c:pt>
                <c:pt idx="35">
                  <c:v>16329</c:v>
                </c:pt>
                <c:pt idx="36">
                  <c:v>17779</c:v>
                </c:pt>
                <c:pt idx="37">
                  <c:v>16892</c:v>
                </c:pt>
                <c:pt idx="38">
                  <c:v>17172</c:v>
                </c:pt>
                <c:pt idx="39">
                  <c:v>18531</c:v>
                </c:pt>
                <c:pt idx="40">
                  <c:v>16136</c:v>
                </c:pt>
                <c:pt idx="41">
                  <c:v>11613</c:v>
                </c:pt>
                <c:pt idx="42">
                  <c:v>0</c:v>
                </c:pt>
              </c:numCache>
            </c:numRef>
          </c:val>
          <c:smooth val="0"/>
          <c:extLst>
            <c:ext xmlns:c16="http://schemas.microsoft.com/office/drawing/2014/chart" uri="{C3380CC4-5D6E-409C-BE32-E72D297353CC}">
              <c16:uniqueId val="{00000039-D039-49C2-9A66-C0B84286A27F}"/>
            </c:ext>
          </c:extLst>
        </c:ser>
        <c:ser>
          <c:idx val="58"/>
          <c:order val="58"/>
          <c:spPr>
            <a:ln w="28575" cap="rnd">
              <a:solidFill>
                <a:schemeClr val="accent5"/>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l1_misses!$BH$465:$BH$507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9087</c:v>
                </c:pt>
                <c:pt idx="16">
                  <c:v>16998</c:v>
                </c:pt>
                <c:pt idx="17">
                  <c:v>16052</c:v>
                </c:pt>
                <c:pt idx="18">
                  <c:v>18430</c:v>
                </c:pt>
                <c:pt idx="19">
                  <c:v>16946</c:v>
                </c:pt>
                <c:pt idx="20">
                  <c:v>16966</c:v>
                </c:pt>
                <c:pt idx="21">
                  <c:v>15458</c:v>
                </c:pt>
                <c:pt idx="22">
                  <c:v>16426</c:v>
                </c:pt>
                <c:pt idx="23">
                  <c:v>16145</c:v>
                </c:pt>
                <c:pt idx="24">
                  <c:v>18865</c:v>
                </c:pt>
                <c:pt idx="25">
                  <c:v>17086</c:v>
                </c:pt>
                <c:pt idx="26">
                  <c:v>16331</c:v>
                </c:pt>
                <c:pt idx="27">
                  <c:v>19140</c:v>
                </c:pt>
                <c:pt idx="28">
                  <c:v>17560</c:v>
                </c:pt>
                <c:pt idx="29">
                  <c:v>16694</c:v>
                </c:pt>
                <c:pt idx="30">
                  <c:v>17982</c:v>
                </c:pt>
                <c:pt idx="31">
                  <c:v>15139</c:v>
                </c:pt>
                <c:pt idx="32">
                  <c:v>16262</c:v>
                </c:pt>
                <c:pt idx="33">
                  <c:v>17125</c:v>
                </c:pt>
                <c:pt idx="34">
                  <c:v>18487</c:v>
                </c:pt>
                <c:pt idx="35">
                  <c:v>16326</c:v>
                </c:pt>
                <c:pt idx="36">
                  <c:v>17753</c:v>
                </c:pt>
                <c:pt idx="37">
                  <c:v>16911</c:v>
                </c:pt>
                <c:pt idx="38">
                  <c:v>17157</c:v>
                </c:pt>
                <c:pt idx="39">
                  <c:v>18524</c:v>
                </c:pt>
                <c:pt idx="40">
                  <c:v>16069</c:v>
                </c:pt>
                <c:pt idx="41">
                  <c:v>11633</c:v>
                </c:pt>
                <c:pt idx="42">
                  <c:v>0</c:v>
                </c:pt>
              </c:numCache>
            </c:numRef>
          </c:val>
          <c:smooth val="0"/>
          <c:extLst>
            <c:ext xmlns:c16="http://schemas.microsoft.com/office/drawing/2014/chart" uri="{C3380CC4-5D6E-409C-BE32-E72D297353CC}">
              <c16:uniqueId val="{0000003A-D039-49C2-9A66-C0B84286A27F}"/>
            </c:ext>
          </c:extLst>
        </c:ser>
        <c:ser>
          <c:idx val="59"/>
          <c:order val="59"/>
          <c:spPr>
            <a:ln w="28575" cap="rnd">
              <a:solidFill>
                <a:schemeClr val="accent6"/>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l1_misses!$BI$465:$BI$507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9079</c:v>
                </c:pt>
                <c:pt idx="16">
                  <c:v>16652</c:v>
                </c:pt>
                <c:pt idx="17">
                  <c:v>16092</c:v>
                </c:pt>
                <c:pt idx="18">
                  <c:v>18410</c:v>
                </c:pt>
                <c:pt idx="19">
                  <c:v>16946</c:v>
                </c:pt>
                <c:pt idx="20">
                  <c:v>15485</c:v>
                </c:pt>
                <c:pt idx="21">
                  <c:v>15318</c:v>
                </c:pt>
                <c:pt idx="22">
                  <c:v>16456</c:v>
                </c:pt>
                <c:pt idx="23">
                  <c:v>16143</c:v>
                </c:pt>
                <c:pt idx="24">
                  <c:v>18726</c:v>
                </c:pt>
                <c:pt idx="25">
                  <c:v>17073</c:v>
                </c:pt>
                <c:pt idx="26">
                  <c:v>16349</c:v>
                </c:pt>
                <c:pt idx="27">
                  <c:v>18541</c:v>
                </c:pt>
                <c:pt idx="28">
                  <c:v>16257</c:v>
                </c:pt>
                <c:pt idx="29">
                  <c:v>16371</c:v>
                </c:pt>
                <c:pt idx="30">
                  <c:v>17987</c:v>
                </c:pt>
                <c:pt idx="31">
                  <c:v>14268</c:v>
                </c:pt>
                <c:pt idx="32">
                  <c:v>16853</c:v>
                </c:pt>
                <c:pt idx="33">
                  <c:v>17123</c:v>
                </c:pt>
                <c:pt idx="34">
                  <c:v>18494</c:v>
                </c:pt>
                <c:pt idx="35">
                  <c:v>14803</c:v>
                </c:pt>
                <c:pt idx="36">
                  <c:v>17657</c:v>
                </c:pt>
                <c:pt idx="37">
                  <c:v>16916</c:v>
                </c:pt>
                <c:pt idx="38">
                  <c:v>17094</c:v>
                </c:pt>
                <c:pt idx="39">
                  <c:v>18521</c:v>
                </c:pt>
                <c:pt idx="40">
                  <c:v>16109</c:v>
                </c:pt>
                <c:pt idx="41">
                  <c:v>11621</c:v>
                </c:pt>
                <c:pt idx="42">
                  <c:v>0</c:v>
                </c:pt>
              </c:numCache>
            </c:numRef>
          </c:val>
          <c:smooth val="0"/>
          <c:extLst>
            <c:ext xmlns:c16="http://schemas.microsoft.com/office/drawing/2014/chart" uri="{C3380CC4-5D6E-409C-BE32-E72D297353CC}">
              <c16:uniqueId val="{0000003B-D039-49C2-9A66-C0B84286A27F}"/>
            </c:ext>
          </c:extLst>
        </c:ser>
        <c:ser>
          <c:idx val="60"/>
          <c:order val="60"/>
          <c:spPr>
            <a:ln w="28575" cap="rnd">
              <a:solidFill>
                <a:schemeClr val="accent1">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l1_misses!$BJ$465:$BJ$507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9118</c:v>
                </c:pt>
                <c:pt idx="16">
                  <c:v>17268</c:v>
                </c:pt>
                <c:pt idx="17">
                  <c:v>15998</c:v>
                </c:pt>
                <c:pt idx="18">
                  <c:v>18403</c:v>
                </c:pt>
                <c:pt idx="19">
                  <c:v>16958</c:v>
                </c:pt>
                <c:pt idx="20">
                  <c:v>17602</c:v>
                </c:pt>
                <c:pt idx="21">
                  <c:v>15765</c:v>
                </c:pt>
                <c:pt idx="22">
                  <c:v>16395</c:v>
                </c:pt>
                <c:pt idx="23">
                  <c:v>16152</c:v>
                </c:pt>
                <c:pt idx="24">
                  <c:v>19076</c:v>
                </c:pt>
                <c:pt idx="25">
                  <c:v>17073</c:v>
                </c:pt>
                <c:pt idx="26">
                  <c:v>16306</c:v>
                </c:pt>
                <c:pt idx="27">
                  <c:v>18839</c:v>
                </c:pt>
                <c:pt idx="28">
                  <c:v>16587</c:v>
                </c:pt>
                <c:pt idx="29">
                  <c:v>16638</c:v>
                </c:pt>
                <c:pt idx="30">
                  <c:v>17975</c:v>
                </c:pt>
                <c:pt idx="31">
                  <c:v>15387</c:v>
                </c:pt>
                <c:pt idx="32">
                  <c:v>16195</c:v>
                </c:pt>
                <c:pt idx="33">
                  <c:v>17149</c:v>
                </c:pt>
                <c:pt idx="34">
                  <c:v>18470</c:v>
                </c:pt>
                <c:pt idx="35">
                  <c:v>16966</c:v>
                </c:pt>
                <c:pt idx="36">
                  <c:v>18025</c:v>
                </c:pt>
                <c:pt idx="37">
                  <c:v>16878</c:v>
                </c:pt>
                <c:pt idx="38">
                  <c:v>17414</c:v>
                </c:pt>
                <c:pt idx="39">
                  <c:v>18523</c:v>
                </c:pt>
                <c:pt idx="40">
                  <c:v>16108</c:v>
                </c:pt>
                <c:pt idx="41">
                  <c:v>11598</c:v>
                </c:pt>
                <c:pt idx="42">
                  <c:v>0</c:v>
                </c:pt>
              </c:numCache>
            </c:numRef>
          </c:val>
          <c:smooth val="0"/>
          <c:extLst>
            <c:ext xmlns:c16="http://schemas.microsoft.com/office/drawing/2014/chart" uri="{C3380CC4-5D6E-409C-BE32-E72D297353CC}">
              <c16:uniqueId val="{0000003C-D039-49C2-9A66-C0B84286A27F}"/>
            </c:ext>
          </c:extLst>
        </c:ser>
        <c:ser>
          <c:idx val="61"/>
          <c:order val="61"/>
          <c:spPr>
            <a:ln w="28575" cap="rnd">
              <a:solidFill>
                <a:schemeClr val="accent2">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l1_misses!$BK$465:$BK$507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9090</c:v>
                </c:pt>
                <c:pt idx="16">
                  <c:v>17215</c:v>
                </c:pt>
                <c:pt idx="17">
                  <c:v>16028</c:v>
                </c:pt>
                <c:pt idx="18">
                  <c:v>18428</c:v>
                </c:pt>
                <c:pt idx="19">
                  <c:v>16911</c:v>
                </c:pt>
                <c:pt idx="20">
                  <c:v>17596</c:v>
                </c:pt>
                <c:pt idx="21">
                  <c:v>15741</c:v>
                </c:pt>
                <c:pt idx="22">
                  <c:v>16437</c:v>
                </c:pt>
                <c:pt idx="23">
                  <c:v>16116</c:v>
                </c:pt>
                <c:pt idx="24">
                  <c:v>19056</c:v>
                </c:pt>
                <c:pt idx="25">
                  <c:v>17052</c:v>
                </c:pt>
                <c:pt idx="26">
                  <c:v>16344</c:v>
                </c:pt>
                <c:pt idx="27">
                  <c:v>18822</c:v>
                </c:pt>
                <c:pt idx="28">
                  <c:v>16416</c:v>
                </c:pt>
                <c:pt idx="29">
                  <c:v>16856</c:v>
                </c:pt>
                <c:pt idx="30">
                  <c:v>17958</c:v>
                </c:pt>
                <c:pt idx="31">
                  <c:v>15032</c:v>
                </c:pt>
                <c:pt idx="32">
                  <c:v>16644</c:v>
                </c:pt>
                <c:pt idx="33">
                  <c:v>17131</c:v>
                </c:pt>
                <c:pt idx="34">
                  <c:v>18473</c:v>
                </c:pt>
                <c:pt idx="35">
                  <c:v>16965</c:v>
                </c:pt>
                <c:pt idx="36">
                  <c:v>18051</c:v>
                </c:pt>
                <c:pt idx="37">
                  <c:v>16904</c:v>
                </c:pt>
                <c:pt idx="38">
                  <c:v>17427</c:v>
                </c:pt>
                <c:pt idx="39">
                  <c:v>18560</c:v>
                </c:pt>
                <c:pt idx="40">
                  <c:v>16043</c:v>
                </c:pt>
                <c:pt idx="41">
                  <c:v>11607</c:v>
                </c:pt>
                <c:pt idx="42">
                  <c:v>0</c:v>
                </c:pt>
              </c:numCache>
            </c:numRef>
          </c:val>
          <c:smooth val="0"/>
          <c:extLst>
            <c:ext xmlns:c16="http://schemas.microsoft.com/office/drawing/2014/chart" uri="{C3380CC4-5D6E-409C-BE32-E72D297353CC}">
              <c16:uniqueId val="{0000003D-D039-49C2-9A66-C0B84286A27F}"/>
            </c:ext>
          </c:extLst>
        </c:ser>
        <c:ser>
          <c:idx val="62"/>
          <c:order val="62"/>
          <c:spPr>
            <a:ln w="28575" cap="rnd">
              <a:solidFill>
                <a:schemeClr val="accent3">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l1_misses!$BL$465:$BL$507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9097</c:v>
                </c:pt>
                <c:pt idx="16">
                  <c:v>17102</c:v>
                </c:pt>
                <c:pt idx="17">
                  <c:v>16172</c:v>
                </c:pt>
                <c:pt idx="18">
                  <c:v>18187</c:v>
                </c:pt>
                <c:pt idx="19">
                  <c:v>15047</c:v>
                </c:pt>
                <c:pt idx="20">
                  <c:v>17493</c:v>
                </c:pt>
                <c:pt idx="21">
                  <c:v>15778</c:v>
                </c:pt>
                <c:pt idx="22">
                  <c:v>16292</c:v>
                </c:pt>
                <c:pt idx="23">
                  <c:v>15966</c:v>
                </c:pt>
                <c:pt idx="24">
                  <c:v>19027</c:v>
                </c:pt>
                <c:pt idx="25">
                  <c:v>17071</c:v>
                </c:pt>
                <c:pt idx="26">
                  <c:v>14773</c:v>
                </c:pt>
                <c:pt idx="27">
                  <c:v>18739</c:v>
                </c:pt>
                <c:pt idx="28">
                  <c:v>16595</c:v>
                </c:pt>
                <c:pt idx="29">
                  <c:v>16526</c:v>
                </c:pt>
                <c:pt idx="30">
                  <c:v>17943</c:v>
                </c:pt>
                <c:pt idx="31">
                  <c:v>15422</c:v>
                </c:pt>
                <c:pt idx="32">
                  <c:v>15946</c:v>
                </c:pt>
                <c:pt idx="33">
                  <c:v>16130</c:v>
                </c:pt>
                <c:pt idx="34">
                  <c:v>17676</c:v>
                </c:pt>
                <c:pt idx="35">
                  <c:v>16824</c:v>
                </c:pt>
                <c:pt idx="36">
                  <c:v>18054</c:v>
                </c:pt>
                <c:pt idx="37">
                  <c:v>16608</c:v>
                </c:pt>
                <c:pt idx="38">
                  <c:v>17406</c:v>
                </c:pt>
                <c:pt idx="39">
                  <c:v>18551</c:v>
                </c:pt>
                <c:pt idx="40">
                  <c:v>16059</c:v>
                </c:pt>
                <c:pt idx="41">
                  <c:v>10062</c:v>
                </c:pt>
                <c:pt idx="42">
                  <c:v>0</c:v>
                </c:pt>
              </c:numCache>
            </c:numRef>
          </c:val>
          <c:smooth val="0"/>
          <c:extLst>
            <c:ext xmlns:c16="http://schemas.microsoft.com/office/drawing/2014/chart" uri="{C3380CC4-5D6E-409C-BE32-E72D297353CC}">
              <c16:uniqueId val="{0000003E-D039-49C2-9A66-C0B84286A27F}"/>
            </c:ext>
          </c:extLst>
        </c:ser>
        <c:ser>
          <c:idx val="63"/>
          <c:order val="63"/>
          <c:spPr>
            <a:ln w="28575" cap="rnd">
              <a:solidFill>
                <a:schemeClr val="accent4">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l1_misses!$BM$465:$BM$507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9095</c:v>
                </c:pt>
                <c:pt idx="16">
                  <c:v>17265</c:v>
                </c:pt>
                <c:pt idx="17">
                  <c:v>16009</c:v>
                </c:pt>
                <c:pt idx="18">
                  <c:v>18073</c:v>
                </c:pt>
                <c:pt idx="19">
                  <c:v>15737</c:v>
                </c:pt>
                <c:pt idx="20">
                  <c:v>17585</c:v>
                </c:pt>
                <c:pt idx="21">
                  <c:v>15987</c:v>
                </c:pt>
                <c:pt idx="22">
                  <c:v>16595</c:v>
                </c:pt>
                <c:pt idx="23">
                  <c:v>16171</c:v>
                </c:pt>
                <c:pt idx="24">
                  <c:v>19071</c:v>
                </c:pt>
                <c:pt idx="25">
                  <c:v>17077</c:v>
                </c:pt>
                <c:pt idx="26">
                  <c:v>16938</c:v>
                </c:pt>
                <c:pt idx="27">
                  <c:v>19102</c:v>
                </c:pt>
                <c:pt idx="28">
                  <c:v>16633</c:v>
                </c:pt>
                <c:pt idx="29">
                  <c:v>16841</c:v>
                </c:pt>
                <c:pt idx="30">
                  <c:v>17970</c:v>
                </c:pt>
                <c:pt idx="31">
                  <c:v>14562</c:v>
                </c:pt>
                <c:pt idx="32">
                  <c:v>17034</c:v>
                </c:pt>
                <c:pt idx="33">
                  <c:v>17450</c:v>
                </c:pt>
                <c:pt idx="34">
                  <c:v>16602</c:v>
                </c:pt>
                <c:pt idx="35">
                  <c:v>17172</c:v>
                </c:pt>
                <c:pt idx="36">
                  <c:v>18073</c:v>
                </c:pt>
                <c:pt idx="37">
                  <c:v>17126</c:v>
                </c:pt>
                <c:pt idx="38">
                  <c:v>17395</c:v>
                </c:pt>
                <c:pt idx="39">
                  <c:v>18725</c:v>
                </c:pt>
                <c:pt idx="40">
                  <c:v>15910</c:v>
                </c:pt>
                <c:pt idx="41">
                  <c:v>12241</c:v>
                </c:pt>
                <c:pt idx="42">
                  <c:v>0</c:v>
                </c:pt>
              </c:numCache>
            </c:numRef>
          </c:val>
          <c:smooth val="0"/>
          <c:extLst>
            <c:ext xmlns:c16="http://schemas.microsoft.com/office/drawing/2014/chart" uri="{C3380CC4-5D6E-409C-BE32-E72D297353CC}">
              <c16:uniqueId val="{0000003F-D039-49C2-9A66-C0B84286A27F}"/>
            </c:ext>
          </c:extLst>
        </c:ser>
        <c:ser>
          <c:idx val="64"/>
          <c:order val="64"/>
          <c:spPr>
            <a:ln w="28575" cap="rnd">
              <a:solidFill>
                <a:schemeClr val="accent5">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l1_misses!$BN$465:$BN$507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9087</c:v>
                </c:pt>
                <c:pt idx="16">
                  <c:v>17122</c:v>
                </c:pt>
                <c:pt idx="17">
                  <c:v>16119</c:v>
                </c:pt>
                <c:pt idx="18">
                  <c:v>18042</c:v>
                </c:pt>
                <c:pt idx="19">
                  <c:v>15727</c:v>
                </c:pt>
                <c:pt idx="20">
                  <c:v>17555</c:v>
                </c:pt>
                <c:pt idx="21">
                  <c:v>16024</c:v>
                </c:pt>
                <c:pt idx="22">
                  <c:v>16613</c:v>
                </c:pt>
                <c:pt idx="23">
                  <c:v>16127</c:v>
                </c:pt>
                <c:pt idx="24">
                  <c:v>19062</c:v>
                </c:pt>
                <c:pt idx="25">
                  <c:v>17106</c:v>
                </c:pt>
                <c:pt idx="26">
                  <c:v>16940</c:v>
                </c:pt>
                <c:pt idx="27">
                  <c:v>19121</c:v>
                </c:pt>
                <c:pt idx="28">
                  <c:v>16345</c:v>
                </c:pt>
                <c:pt idx="29">
                  <c:v>17117</c:v>
                </c:pt>
                <c:pt idx="30">
                  <c:v>18007</c:v>
                </c:pt>
                <c:pt idx="31">
                  <c:v>15375</c:v>
                </c:pt>
                <c:pt idx="32">
                  <c:v>16190</c:v>
                </c:pt>
                <c:pt idx="33">
                  <c:v>17402</c:v>
                </c:pt>
                <c:pt idx="34">
                  <c:v>16698</c:v>
                </c:pt>
                <c:pt idx="35">
                  <c:v>17162</c:v>
                </c:pt>
                <c:pt idx="36">
                  <c:v>18049</c:v>
                </c:pt>
                <c:pt idx="37">
                  <c:v>17030</c:v>
                </c:pt>
                <c:pt idx="38">
                  <c:v>17423</c:v>
                </c:pt>
                <c:pt idx="39">
                  <c:v>18542</c:v>
                </c:pt>
                <c:pt idx="40">
                  <c:v>16108</c:v>
                </c:pt>
                <c:pt idx="41">
                  <c:v>12258</c:v>
                </c:pt>
                <c:pt idx="42">
                  <c:v>0</c:v>
                </c:pt>
              </c:numCache>
            </c:numRef>
          </c:val>
          <c:smooth val="0"/>
          <c:extLst>
            <c:ext xmlns:c16="http://schemas.microsoft.com/office/drawing/2014/chart" uri="{C3380CC4-5D6E-409C-BE32-E72D297353CC}">
              <c16:uniqueId val="{00000040-D039-49C2-9A66-C0B84286A27F}"/>
            </c:ext>
          </c:extLst>
        </c:ser>
        <c:ser>
          <c:idx val="65"/>
          <c:order val="65"/>
          <c:spPr>
            <a:ln w="28575" cap="rnd">
              <a:solidFill>
                <a:schemeClr val="accent6">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l1_misses!$BO$465:$BO$507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9069</c:v>
                </c:pt>
                <c:pt idx="16">
                  <c:v>17289</c:v>
                </c:pt>
                <c:pt idx="17">
                  <c:v>14423</c:v>
                </c:pt>
                <c:pt idx="18">
                  <c:v>17973</c:v>
                </c:pt>
                <c:pt idx="19">
                  <c:v>15703</c:v>
                </c:pt>
                <c:pt idx="20">
                  <c:v>17435</c:v>
                </c:pt>
                <c:pt idx="21">
                  <c:v>16001</c:v>
                </c:pt>
                <c:pt idx="22">
                  <c:v>16624</c:v>
                </c:pt>
                <c:pt idx="23">
                  <c:v>16180</c:v>
                </c:pt>
                <c:pt idx="24">
                  <c:v>17832</c:v>
                </c:pt>
                <c:pt idx="25">
                  <c:v>16205</c:v>
                </c:pt>
                <c:pt idx="26">
                  <c:v>16842</c:v>
                </c:pt>
                <c:pt idx="27">
                  <c:v>19139</c:v>
                </c:pt>
                <c:pt idx="28">
                  <c:v>16062</c:v>
                </c:pt>
                <c:pt idx="29">
                  <c:v>17064</c:v>
                </c:pt>
                <c:pt idx="30">
                  <c:v>17957</c:v>
                </c:pt>
                <c:pt idx="31">
                  <c:v>15388</c:v>
                </c:pt>
                <c:pt idx="32">
                  <c:v>14669</c:v>
                </c:pt>
                <c:pt idx="33">
                  <c:v>17330</c:v>
                </c:pt>
                <c:pt idx="34">
                  <c:v>16624</c:v>
                </c:pt>
                <c:pt idx="35">
                  <c:v>17080</c:v>
                </c:pt>
                <c:pt idx="36">
                  <c:v>18024</c:v>
                </c:pt>
                <c:pt idx="37">
                  <c:v>17087</c:v>
                </c:pt>
                <c:pt idx="38">
                  <c:v>17168</c:v>
                </c:pt>
                <c:pt idx="39">
                  <c:v>16624</c:v>
                </c:pt>
                <c:pt idx="40">
                  <c:v>16037</c:v>
                </c:pt>
                <c:pt idx="41">
                  <c:v>12133</c:v>
                </c:pt>
                <c:pt idx="42">
                  <c:v>0</c:v>
                </c:pt>
              </c:numCache>
            </c:numRef>
          </c:val>
          <c:smooth val="0"/>
          <c:extLst>
            <c:ext xmlns:c16="http://schemas.microsoft.com/office/drawing/2014/chart" uri="{C3380CC4-5D6E-409C-BE32-E72D297353CC}">
              <c16:uniqueId val="{00000041-D039-49C2-9A66-C0B84286A27F}"/>
            </c:ext>
          </c:extLst>
        </c:ser>
        <c:ser>
          <c:idx val="66"/>
          <c:order val="66"/>
          <c:spPr>
            <a:ln w="28575" cap="rnd">
              <a:solidFill>
                <a:schemeClr val="accent1">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l1_misses!$BP$465:$BP$507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9091</c:v>
                </c:pt>
                <c:pt idx="16">
                  <c:v>16996</c:v>
                </c:pt>
                <c:pt idx="17">
                  <c:v>16877</c:v>
                </c:pt>
                <c:pt idx="18">
                  <c:v>18323</c:v>
                </c:pt>
                <c:pt idx="19">
                  <c:v>15746</c:v>
                </c:pt>
                <c:pt idx="20">
                  <c:v>17782</c:v>
                </c:pt>
                <c:pt idx="21">
                  <c:v>16021</c:v>
                </c:pt>
                <c:pt idx="22">
                  <c:v>16645</c:v>
                </c:pt>
                <c:pt idx="23">
                  <c:v>16125</c:v>
                </c:pt>
                <c:pt idx="24">
                  <c:v>18906</c:v>
                </c:pt>
                <c:pt idx="25">
                  <c:v>15615</c:v>
                </c:pt>
                <c:pt idx="26">
                  <c:v>17161</c:v>
                </c:pt>
                <c:pt idx="27">
                  <c:v>19110</c:v>
                </c:pt>
                <c:pt idx="28">
                  <c:v>16545</c:v>
                </c:pt>
                <c:pt idx="29">
                  <c:v>17141</c:v>
                </c:pt>
                <c:pt idx="30">
                  <c:v>17983</c:v>
                </c:pt>
                <c:pt idx="31">
                  <c:v>15378</c:v>
                </c:pt>
                <c:pt idx="32">
                  <c:v>16122</c:v>
                </c:pt>
                <c:pt idx="33">
                  <c:v>18422</c:v>
                </c:pt>
                <c:pt idx="34">
                  <c:v>16658</c:v>
                </c:pt>
                <c:pt idx="35">
                  <c:v>17384</c:v>
                </c:pt>
                <c:pt idx="36">
                  <c:v>18050</c:v>
                </c:pt>
                <c:pt idx="37">
                  <c:v>17040</c:v>
                </c:pt>
                <c:pt idx="38">
                  <c:v>17068</c:v>
                </c:pt>
                <c:pt idx="39">
                  <c:v>17539</c:v>
                </c:pt>
                <c:pt idx="40">
                  <c:v>15966</c:v>
                </c:pt>
                <c:pt idx="41">
                  <c:v>12417</c:v>
                </c:pt>
                <c:pt idx="42">
                  <c:v>0</c:v>
                </c:pt>
              </c:numCache>
            </c:numRef>
          </c:val>
          <c:smooth val="0"/>
          <c:extLst>
            <c:ext xmlns:c16="http://schemas.microsoft.com/office/drawing/2014/chart" uri="{C3380CC4-5D6E-409C-BE32-E72D297353CC}">
              <c16:uniqueId val="{00000042-D039-49C2-9A66-C0B84286A27F}"/>
            </c:ext>
          </c:extLst>
        </c:ser>
        <c:ser>
          <c:idx val="67"/>
          <c:order val="67"/>
          <c:spPr>
            <a:ln w="28575" cap="rnd">
              <a:solidFill>
                <a:schemeClr val="accent2">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l1_misses!$BQ$465:$BQ$507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9097</c:v>
                </c:pt>
                <c:pt idx="16">
                  <c:v>17260</c:v>
                </c:pt>
                <c:pt idx="17">
                  <c:v>16627</c:v>
                </c:pt>
                <c:pt idx="18">
                  <c:v>18327</c:v>
                </c:pt>
                <c:pt idx="19">
                  <c:v>15749</c:v>
                </c:pt>
                <c:pt idx="20">
                  <c:v>17810</c:v>
                </c:pt>
                <c:pt idx="21">
                  <c:v>16000</c:v>
                </c:pt>
                <c:pt idx="22">
                  <c:v>16652</c:v>
                </c:pt>
                <c:pt idx="23">
                  <c:v>16153</c:v>
                </c:pt>
                <c:pt idx="24">
                  <c:v>18940</c:v>
                </c:pt>
                <c:pt idx="25">
                  <c:v>15666</c:v>
                </c:pt>
                <c:pt idx="26">
                  <c:v>17153</c:v>
                </c:pt>
                <c:pt idx="27">
                  <c:v>19092</c:v>
                </c:pt>
                <c:pt idx="28">
                  <c:v>16555</c:v>
                </c:pt>
                <c:pt idx="29">
                  <c:v>17134</c:v>
                </c:pt>
                <c:pt idx="30">
                  <c:v>17992</c:v>
                </c:pt>
                <c:pt idx="31">
                  <c:v>14587</c:v>
                </c:pt>
                <c:pt idx="32">
                  <c:v>16795</c:v>
                </c:pt>
                <c:pt idx="33">
                  <c:v>18571</c:v>
                </c:pt>
                <c:pt idx="34">
                  <c:v>16650</c:v>
                </c:pt>
                <c:pt idx="35">
                  <c:v>17383</c:v>
                </c:pt>
                <c:pt idx="36">
                  <c:v>18041</c:v>
                </c:pt>
                <c:pt idx="37">
                  <c:v>17039</c:v>
                </c:pt>
                <c:pt idx="38">
                  <c:v>17051</c:v>
                </c:pt>
                <c:pt idx="39">
                  <c:v>17373</c:v>
                </c:pt>
                <c:pt idx="40">
                  <c:v>16128</c:v>
                </c:pt>
                <c:pt idx="41">
                  <c:v>12450</c:v>
                </c:pt>
                <c:pt idx="42">
                  <c:v>0</c:v>
                </c:pt>
              </c:numCache>
            </c:numRef>
          </c:val>
          <c:smooth val="0"/>
          <c:extLst>
            <c:ext xmlns:c16="http://schemas.microsoft.com/office/drawing/2014/chart" uri="{C3380CC4-5D6E-409C-BE32-E72D297353CC}">
              <c16:uniqueId val="{00000043-D039-49C2-9A66-C0B84286A27F}"/>
            </c:ext>
          </c:extLst>
        </c:ser>
        <c:ser>
          <c:idx val="68"/>
          <c:order val="68"/>
          <c:spPr>
            <a:ln w="28575" cap="rnd">
              <a:solidFill>
                <a:schemeClr val="accent3">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l1_misses!$BR$465:$BR$507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8216</c:v>
                </c:pt>
                <c:pt idx="16">
                  <c:v>16232</c:v>
                </c:pt>
                <c:pt idx="17">
                  <c:v>16491</c:v>
                </c:pt>
                <c:pt idx="18">
                  <c:v>18363</c:v>
                </c:pt>
                <c:pt idx="19">
                  <c:v>15649</c:v>
                </c:pt>
                <c:pt idx="20">
                  <c:v>17599</c:v>
                </c:pt>
                <c:pt idx="21">
                  <c:v>15988</c:v>
                </c:pt>
                <c:pt idx="22">
                  <c:v>16637</c:v>
                </c:pt>
                <c:pt idx="23">
                  <c:v>14611</c:v>
                </c:pt>
                <c:pt idx="24">
                  <c:v>18890</c:v>
                </c:pt>
                <c:pt idx="25">
                  <c:v>15670</c:v>
                </c:pt>
                <c:pt idx="26">
                  <c:v>17055</c:v>
                </c:pt>
                <c:pt idx="27">
                  <c:v>19138</c:v>
                </c:pt>
                <c:pt idx="28">
                  <c:v>16554</c:v>
                </c:pt>
                <c:pt idx="29">
                  <c:v>17096</c:v>
                </c:pt>
                <c:pt idx="30">
                  <c:v>15849</c:v>
                </c:pt>
                <c:pt idx="31">
                  <c:v>14952</c:v>
                </c:pt>
                <c:pt idx="32">
                  <c:v>17129</c:v>
                </c:pt>
                <c:pt idx="33">
                  <c:v>17719</c:v>
                </c:pt>
                <c:pt idx="34">
                  <c:v>16353</c:v>
                </c:pt>
                <c:pt idx="35">
                  <c:v>17371</c:v>
                </c:pt>
                <c:pt idx="36">
                  <c:v>18030</c:v>
                </c:pt>
                <c:pt idx="37">
                  <c:v>16557</c:v>
                </c:pt>
                <c:pt idx="38">
                  <c:v>15948</c:v>
                </c:pt>
                <c:pt idx="39">
                  <c:v>17371</c:v>
                </c:pt>
                <c:pt idx="40">
                  <c:v>16086</c:v>
                </c:pt>
                <c:pt idx="41">
                  <c:v>12314</c:v>
                </c:pt>
                <c:pt idx="42">
                  <c:v>0</c:v>
                </c:pt>
              </c:numCache>
            </c:numRef>
          </c:val>
          <c:smooth val="0"/>
          <c:extLst>
            <c:ext xmlns:c16="http://schemas.microsoft.com/office/drawing/2014/chart" uri="{C3380CC4-5D6E-409C-BE32-E72D297353CC}">
              <c16:uniqueId val="{00000044-D039-49C2-9A66-C0B84286A27F}"/>
            </c:ext>
          </c:extLst>
        </c:ser>
        <c:ser>
          <c:idx val="69"/>
          <c:order val="69"/>
          <c:spPr>
            <a:ln w="28575" cap="rnd">
              <a:solidFill>
                <a:schemeClr val="accent4">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l1_misses!$BS$465:$BS$507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9504</c:v>
                </c:pt>
                <c:pt idx="16">
                  <c:v>15619</c:v>
                </c:pt>
                <c:pt idx="17">
                  <c:v>16822</c:v>
                </c:pt>
                <c:pt idx="18">
                  <c:v>18357</c:v>
                </c:pt>
                <c:pt idx="19">
                  <c:v>16002</c:v>
                </c:pt>
                <c:pt idx="20">
                  <c:v>17790</c:v>
                </c:pt>
                <c:pt idx="21">
                  <c:v>15988</c:v>
                </c:pt>
                <c:pt idx="22">
                  <c:v>16654</c:v>
                </c:pt>
                <c:pt idx="23">
                  <c:v>16788</c:v>
                </c:pt>
                <c:pt idx="24">
                  <c:v>19173</c:v>
                </c:pt>
                <c:pt idx="25">
                  <c:v>15667</c:v>
                </c:pt>
                <c:pt idx="26">
                  <c:v>17381</c:v>
                </c:pt>
                <c:pt idx="27">
                  <c:v>19101</c:v>
                </c:pt>
                <c:pt idx="28">
                  <c:v>16810</c:v>
                </c:pt>
                <c:pt idx="29">
                  <c:v>16867</c:v>
                </c:pt>
                <c:pt idx="30">
                  <c:v>16433</c:v>
                </c:pt>
                <c:pt idx="31">
                  <c:v>15388</c:v>
                </c:pt>
                <c:pt idx="32">
                  <c:v>17061</c:v>
                </c:pt>
                <c:pt idx="33">
                  <c:v>17732</c:v>
                </c:pt>
                <c:pt idx="34">
                  <c:v>16907</c:v>
                </c:pt>
                <c:pt idx="35">
                  <c:v>17389</c:v>
                </c:pt>
                <c:pt idx="36">
                  <c:v>18045</c:v>
                </c:pt>
                <c:pt idx="37">
                  <c:v>16311</c:v>
                </c:pt>
                <c:pt idx="38">
                  <c:v>18756</c:v>
                </c:pt>
                <c:pt idx="39">
                  <c:v>17344</c:v>
                </c:pt>
                <c:pt idx="40">
                  <c:v>16088</c:v>
                </c:pt>
                <c:pt idx="41">
                  <c:v>12660</c:v>
                </c:pt>
                <c:pt idx="42">
                  <c:v>0</c:v>
                </c:pt>
              </c:numCache>
            </c:numRef>
          </c:val>
          <c:smooth val="0"/>
          <c:extLst>
            <c:ext xmlns:c16="http://schemas.microsoft.com/office/drawing/2014/chart" uri="{C3380CC4-5D6E-409C-BE32-E72D297353CC}">
              <c16:uniqueId val="{00000045-D039-49C2-9A66-C0B84286A27F}"/>
            </c:ext>
          </c:extLst>
        </c:ser>
        <c:ser>
          <c:idx val="70"/>
          <c:order val="70"/>
          <c:spPr>
            <a:ln w="28575" cap="rnd">
              <a:solidFill>
                <a:schemeClr val="accent5">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l1_misses!$BT$465:$BT$507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9506</c:v>
                </c:pt>
                <c:pt idx="16">
                  <c:v>15644</c:v>
                </c:pt>
                <c:pt idx="17">
                  <c:v>16825</c:v>
                </c:pt>
                <c:pt idx="18">
                  <c:v>18367</c:v>
                </c:pt>
                <c:pt idx="19">
                  <c:v>15934</c:v>
                </c:pt>
                <c:pt idx="20">
                  <c:v>17769</c:v>
                </c:pt>
                <c:pt idx="21">
                  <c:v>15992</c:v>
                </c:pt>
                <c:pt idx="22">
                  <c:v>16606</c:v>
                </c:pt>
                <c:pt idx="23">
                  <c:v>16793</c:v>
                </c:pt>
                <c:pt idx="24">
                  <c:v>19239</c:v>
                </c:pt>
                <c:pt idx="25">
                  <c:v>15694</c:v>
                </c:pt>
                <c:pt idx="26">
                  <c:v>17366</c:v>
                </c:pt>
                <c:pt idx="27">
                  <c:v>19136</c:v>
                </c:pt>
                <c:pt idx="28">
                  <c:v>16552</c:v>
                </c:pt>
                <c:pt idx="29">
                  <c:v>17103</c:v>
                </c:pt>
                <c:pt idx="30">
                  <c:v>16440</c:v>
                </c:pt>
                <c:pt idx="31">
                  <c:v>14602</c:v>
                </c:pt>
                <c:pt idx="32">
                  <c:v>17848</c:v>
                </c:pt>
                <c:pt idx="33">
                  <c:v>17691</c:v>
                </c:pt>
                <c:pt idx="34">
                  <c:v>16890</c:v>
                </c:pt>
                <c:pt idx="35">
                  <c:v>17398</c:v>
                </c:pt>
                <c:pt idx="36">
                  <c:v>18066</c:v>
                </c:pt>
                <c:pt idx="37">
                  <c:v>16357</c:v>
                </c:pt>
                <c:pt idx="38">
                  <c:v>18747</c:v>
                </c:pt>
                <c:pt idx="39">
                  <c:v>17373</c:v>
                </c:pt>
                <c:pt idx="40">
                  <c:v>16063</c:v>
                </c:pt>
                <c:pt idx="41">
                  <c:v>12647</c:v>
                </c:pt>
                <c:pt idx="42">
                  <c:v>0</c:v>
                </c:pt>
              </c:numCache>
            </c:numRef>
          </c:val>
          <c:smooth val="0"/>
          <c:extLst>
            <c:ext xmlns:c16="http://schemas.microsoft.com/office/drawing/2014/chart" uri="{C3380CC4-5D6E-409C-BE32-E72D297353CC}">
              <c16:uniqueId val="{00000046-D039-49C2-9A66-C0B84286A27F}"/>
            </c:ext>
          </c:extLst>
        </c:ser>
        <c:ser>
          <c:idx val="71"/>
          <c:order val="71"/>
          <c:spPr>
            <a:ln w="28575" cap="rnd">
              <a:solidFill>
                <a:schemeClr val="accent6">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l1_misses!$BU$465:$BU$507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9509</c:v>
                </c:pt>
                <c:pt idx="16">
                  <c:v>15606</c:v>
                </c:pt>
                <c:pt idx="17">
                  <c:v>16773</c:v>
                </c:pt>
                <c:pt idx="18">
                  <c:v>18334</c:v>
                </c:pt>
                <c:pt idx="19">
                  <c:v>15970</c:v>
                </c:pt>
                <c:pt idx="20">
                  <c:v>17751</c:v>
                </c:pt>
                <c:pt idx="21">
                  <c:v>13889</c:v>
                </c:pt>
                <c:pt idx="22">
                  <c:v>16658</c:v>
                </c:pt>
                <c:pt idx="23">
                  <c:v>16633</c:v>
                </c:pt>
                <c:pt idx="24">
                  <c:v>19251</c:v>
                </c:pt>
                <c:pt idx="25">
                  <c:v>15340</c:v>
                </c:pt>
                <c:pt idx="26">
                  <c:v>17363</c:v>
                </c:pt>
                <c:pt idx="27">
                  <c:v>19111</c:v>
                </c:pt>
                <c:pt idx="28">
                  <c:v>16607</c:v>
                </c:pt>
                <c:pt idx="29">
                  <c:v>15525</c:v>
                </c:pt>
                <c:pt idx="30">
                  <c:v>16365</c:v>
                </c:pt>
                <c:pt idx="31">
                  <c:v>14591</c:v>
                </c:pt>
                <c:pt idx="32">
                  <c:v>17777</c:v>
                </c:pt>
                <c:pt idx="33">
                  <c:v>17708</c:v>
                </c:pt>
                <c:pt idx="34">
                  <c:v>16865</c:v>
                </c:pt>
                <c:pt idx="35">
                  <c:v>17162</c:v>
                </c:pt>
                <c:pt idx="36">
                  <c:v>16136</c:v>
                </c:pt>
                <c:pt idx="37">
                  <c:v>16364</c:v>
                </c:pt>
                <c:pt idx="38">
                  <c:v>18608</c:v>
                </c:pt>
                <c:pt idx="39">
                  <c:v>17217</c:v>
                </c:pt>
                <c:pt idx="40">
                  <c:v>15914</c:v>
                </c:pt>
                <c:pt idx="41">
                  <c:v>12651</c:v>
                </c:pt>
                <c:pt idx="42">
                  <c:v>0</c:v>
                </c:pt>
              </c:numCache>
            </c:numRef>
          </c:val>
          <c:smooth val="0"/>
          <c:extLst>
            <c:ext xmlns:c16="http://schemas.microsoft.com/office/drawing/2014/chart" uri="{C3380CC4-5D6E-409C-BE32-E72D297353CC}">
              <c16:uniqueId val="{00000047-D039-49C2-9A66-C0B84286A27F}"/>
            </c:ext>
          </c:extLst>
        </c:ser>
        <c:ser>
          <c:idx val="72"/>
          <c:order val="72"/>
          <c:spPr>
            <a:ln w="28575" cap="rnd">
              <a:solidFill>
                <a:schemeClr val="accent1">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l1_misses!$BV$465:$BV$507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9483</c:v>
                </c:pt>
                <c:pt idx="16">
                  <c:v>15655</c:v>
                </c:pt>
                <c:pt idx="17">
                  <c:v>17012</c:v>
                </c:pt>
                <c:pt idx="18">
                  <c:v>18347</c:v>
                </c:pt>
                <c:pt idx="19">
                  <c:v>15984</c:v>
                </c:pt>
                <c:pt idx="20">
                  <c:v>17782</c:v>
                </c:pt>
                <c:pt idx="21">
                  <c:v>14424</c:v>
                </c:pt>
                <c:pt idx="22">
                  <c:v>16643</c:v>
                </c:pt>
                <c:pt idx="23">
                  <c:v>16968</c:v>
                </c:pt>
                <c:pt idx="24">
                  <c:v>19242</c:v>
                </c:pt>
                <c:pt idx="25">
                  <c:v>15860</c:v>
                </c:pt>
                <c:pt idx="26">
                  <c:v>17352</c:v>
                </c:pt>
                <c:pt idx="27">
                  <c:v>19136</c:v>
                </c:pt>
                <c:pt idx="28">
                  <c:v>16273</c:v>
                </c:pt>
                <c:pt idx="29">
                  <c:v>18019</c:v>
                </c:pt>
                <c:pt idx="30">
                  <c:v>16712</c:v>
                </c:pt>
                <c:pt idx="31">
                  <c:v>15013</c:v>
                </c:pt>
                <c:pt idx="32">
                  <c:v>17669</c:v>
                </c:pt>
                <c:pt idx="33">
                  <c:v>17715</c:v>
                </c:pt>
                <c:pt idx="34">
                  <c:v>16854</c:v>
                </c:pt>
                <c:pt idx="35">
                  <c:v>17021</c:v>
                </c:pt>
                <c:pt idx="36">
                  <c:v>16856</c:v>
                </c:pt>
                <c:pt idx="37">
                  <c:v>16354</c:v>
                </c:pt>
                <c:pt idx="38">
                  <c:v>18942</c:v>
                </c:pt>
                <c:pt idx="39">
                  <c:v>17614</c:v>
                </c:pt>
                <c:pt idx="40">
                  <c:v>16093</c:v>
                </c:pt>
                <c:pt idx="41">
                  <c:v>12649</c:v>
                </c:pt>
                <c:pt idx="42">
                  <c:v>0</c:v>
                </c:pt>
              </c:numCache>
            </c:numRef>
          </c:val>
          <c:smooth val="0"/>
          <c:extLst>
            <c:ext xmlns:c16="http://schemas.microsoft.com/office/drawing/2014/chart" uri="{C3380CC4-5D6E-409C-BE32-E72D297353CC}">
              <c16:uniqueId val="{00000048-D039-49C2-9A66-C0B84286A27F}"/>
            </c:ext>
          </c:extLst>
        </c:ser>
        <c:ser>
          <c:idx val="73"/>
          <c:order val="73"/>
          <c:spPr>
            <a:ln w="28575" cap="rnd">
              <a:solidFill>
                <a:schemeClr val="accent2">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l1_misses!$BW$465:$BW$507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9505</c:v>
                </c:pt>
                <c:pt idx="16">
                  <c:v>15636</c:v>
                </c:pt>
                <c:pt idx="17">
                  <c:v>17084</c:v>
                </c:pt>
                <c:pt idx="18">
                  <c:v>18359</c:v>
                </c:pt>
                <c:pt idx="19">
                  <c:v>15934</c:v>
                </c:pt>
                <c:pt idx="20">
                  <c:v>17751</c:v>
                </c:pt>
                <c:pt idx="21">
                  <c:v>14479</c:v>
                </c:pt>
                <c:pt idx="22">
                  <c:v>16639</c:v>
                </c:pt>
                <c:pt idx="23">
                  <c:v>16979</c:v>
                </c:pt>
                <c:pt idx="24">
                  <c:v>19211</c:v>
                </c:pt>
                <c:pt idx="25">
                  <c:v>15885</c:v>
                </c:pt>
                <c:pt idx="26">
                  <c:v>17381</c:v>
                </c:pt>
                <c:pt idx="27">
                  <c:v>19128</c:v>
                </c:pt>
                <c:pt idx="28">
                  <c:v>16313</c:v>
                </c:pt>
                <c:pt idx="29">
                  <c:v>18006</c:v>
                </c:pt>
                <c:pt idx="30">
                  <c:v>16766</c:v>
                </c:pt>
                <c:pt idx="31">
                  <c:v>15000</c:v>
                </c:pt>
                <c:pt idx="32">
                  <c:v>17671</c:v>
                </c:pt>
                <c:pt idx="33">
                  <c:v>17724</c:v>
                </c:pt>
                <c:pt idx="34">
                  <c:v>16907</c:v>
                </c:pt>
                <c:pt idx="35">
                  <c:v>17033</c:v>
                </c:pt>
                <c:pt idx="36">
                  <c:v>16892</c:v>
                </c:pt>
                <c:pt idx="37">
                  <c:v>16368</c:v>
                </c:pt>
                <c:pt idx="38">
                  <c:v>18931</c:v>
                </c:pt>
                <c:pt idx="39">
                  <c:v>17586</c:v>
                </c:pt>
                <c:pt idx="40">
                  <c:v>16134</c:v>
                </c:pt>
                <c:pt idx="41">
                  <c:v>12661</c:v>
                </c:pt>
                <c:pt idx="42">
                  <c:v>0</c:v>
                </c:pt>
              </c:numCache>
            </c:numRef>
          </c:val>
          <c:smooth val="0"/>
          <c:extLst>
            <c:ext xmlns:c16="http://schemas.microsoft.com/office/drawing/2014/chart" uri="{C3380CC4-5D6E-409C-BE32-E72D297353CC}">
              <c16:uniqueId val="{00000049-D039-49C2-9A66-C0B84286A27F}"/>
            </c:ext>
          </c:extLst>
        </c:ser>
        <c:ser>
          <c:idx val="74"/>
          <c:order val="74"/>
          <c:spPr>
            <a:ln w="28575" cap="rnd">
              <a:solidFill>
                <a:schemeClr val="accent3">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l1_misses!$BX$465:$BX$507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9548</c:v>
                </c:pt>
                <c:pt idx="16">
                  <c:v>15225</c:v>
                </c:pt>
                <c:pt idx="17">
                  <c:v>17160</c:v>
                </c:pt>
                <c:pt idx="18">
                  <c:v>18352</c:v>
                </c:pt>
                <c:pt idx="19">
                  <c:v>15961</c:v>
                </c:pt>
                <c:pt idx="20">
                  <c:v>16205</c:v>
                </c:pt>
                <c:pt idx="21">
                  <c:v>14393</c:v>
                </c:pt>
                <c:pt idx="22">
                  <c:v>16630</c:v>
                </c:pt>
                <c:pt idx="23">
                  <c:v>16860</c:v>
                </c:pt>
                <c:pt idx="24">
                  <c:v>19239</c:v>
                </c:pt>
                <c:pt idx="25">
                  <c:v>15873</c:v>
                </c:pt>
                <c:pt idx="26">
                  <c:v>17111</c:v>
                </c:pt>
                <c:pt idx="27">
                  <c:v>17208</c:v>
                </c:pt>
                <c:pt idx="28">
                  <c:v>16333</c:v>
                </c:pt>
                <c:pt idx="29">
                  <c:v>17868</c:v>
                </c:pt>
                <c:pt idx="30">
                  <c:v>16726</c:v>
                </c:pt>
                <c:pt idx="31">
                  <c:v>15099</c:v>
                </c:pt>
                <c:pt idx="32">
                  <c:v>17268</c:v>
                </c:pt>
                <c:pt idx="33">
                  <c:v>17714</c:v>
                </c:pt>
                <c:pt idx="34">
                  <c:v>15593</c:v>
                </c:pt>
                <c:pt idx="35">
                  <c:v>16656</c:v>
                </c:pt>
                <c:pt idx="36">
                  <c:v>16883</c:v>
                </c:pt>
                <c:pt idx="37">
                  <c:v>16324</c:v>
                </c:pt>
                <c:pt idx="38">
                  <c:v>18810</c:v>
                </c:pt>
                <c:pt idx="39">
                  <c:v>17603</c:v>
                </c:pt>
                <c:pt idx="40">
                  <c:v>16011</c:v>
                </c:pt>
                <c:pt idx="41">
                  <c:v>12420</c:v>
                </c:pt>
                <c:pt idx="42">
                  <c:v>0</c:v>
                </c:pt>
              </c:numCache>
            </c:numRef>
          </c:val>
          <c:smooth val="0"/>
          <c:extLst>
            <c:ext xmlns:c16="http://schemas.microsoft.com/office/drawing/2014/chart" uri="{C3380CC4-5D6E-409C-BE32-E72D297353CC}">
              <c16:uniqueId val="{0000004A-D039-49C2-9A66-C0B84286A27F}"/>
            </c:ext>
          </c:extLst>
        </c:ser>
        <c:ser>
          <c:idx val="75"/>
          <c:order val="75"/>
          <c:spPr>
            <a:ln w="28575" cap="rnd">
              <a:solidFill>
                <a:schemeClr val="accent4">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l1_misses!$BY$465:$BY$507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9524</c:v>
                </c:pt>
                <c:pt idx="16">
                  <c:v>15647</c:v>
                </c:pt>
                <c:pt idx="17">
                  <c:v>17252</c:v>
                </c:pt>
                <c:pt idx="18">
                  <c:v>18349</c:v>
                </c:pt>
                <c:pt idx="19">
                  <c:v>16147</c:v>
                </c:pt>
                <c:pt idx="20">
                  <c:v>18199</c:v>
                </c:pt>
                <c:pt idx="21">
                  <c:v>14753</c:v>
                </c:pt>
                <c:pt idx="22">
                  <c:v>16664</c:v>
                </c:pt>
                <c:pt idx="23">
                  <c:v>17177</c:v>
                </c:pt>
                <c:pt idx="24">
                  <c:v>19254</c:v>
                </c:pt>
                <c:pt idx="25">
                  <c:v>15838</c:v>
                </c:pt>
                <c:pt idx="26">
                  <c:v>17026</c:v>
                </c:pt>
                <c:pt idx="27">
                  <c:v>17911</c:v>
                </c:pt>
                <c:pt idx="28">
                  <c:v>16304</c:v>
                </c:pt>
                <c:pt idx="29">
                  <c:v>18150</c:v>
                </c:pt>
                <c:pt idx="30">
                  <c:v>16740</c:v>
                </c:pt>
                <c:pt idx="31">
                  <c:v>15130</c:v>
                </c:pt>
                <c:pt idx="32">
                  <c:v>17689</c:v>
                </c:pt>
                <c:pt idx="33">
                  <c:v>17724</c:v>
                </c:pt>
                <c:pt idx="34">
                  <c:v>16158</c:v>
                </c:pt>
                <c:pt idx="35">
                  <c:v>18653</c:v>
                </c:pt>
                <c:pt idx="36">
                  <c:v>16854</c:v>
                </c:pt>
                <c:pt idx="37">
                  <c:v>16326</c:v>
                </c:pt>
                <c:pt idx="38">
                  <c:v>19138</c:v>
                </c:pt>
                <c:pt idx="39">
                  <c:v>17606</c:v>
                </c:pt>
                <c:pt idx="40">
                  <c:v>16074</c:v>
                </c:pt>
                <c:pt idx="41">
                  <c:v>12318</c:v>
                </c:pt>
                <c:pt idx="42">
                  <c:v>0</c:v>
                </c:pt>
              </c:numCache>
            </c:numRef>
          </c:val>
          <c:smooth val="0"/>
          <c:extLst>
            <c:ext xmlns:c16="http://schemas.microsoft.com/office/drawing/2014/chart" uri="{C3380CC4-5D6E-409C-BE32-E72D297353CC}">
              <c16:uniqueId val="{0000004B-D039-49C2-9A66-C0B84286A27F}"/>
            </c:ext>
          </c:extLst>
        </c:ser>
        <c:ser>
          <c:idx val="76"/>
          <c:order val="76"/>
          <c:spPr>
            <a:ln w="28575" cap="rnd">
              <a:solidFill>
                <a:schemeClr val="accent5">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l1_misses!$BZ$465:$BZ$507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9509</c:v>
                </c:pt>
                <c:pt idx="16">
                  <c:v>15859</c:v>
                </c:pt>
                <c:pt idx="17">
                  <c:v>17046</c:v>
                </c:pt>
                <c:pt idx="18">
                  <c:v>18352</c:v>
                </c:pt>
                <c:pt idx="19">
                  <c:v>15960</c:v>
                </c:pt>
                <c:pt idx="20">
                  <c:v>18386</c:v>
                </c:pt>
                <c:pt idx="21">
                  <c:v>14749</c:v>
                </c:pt>
                <c:pt idx="22">
                  <c:v>16601</c:v>
                </c:pt>
                <c:pt idx="23">
                  <c:v>17174</c:v>
                </c:pt>
                <c:pt idx="24">
                  <c:v>19219</c:v>
                </c:pt>
                <c:pt idx="25">
                  <c:v>15881</c:v>
                </c:pt>
                <c:pt idx="26">
                  <c:v>16989</c:v>
                </c:pt>
                <c:pt idx="27">
                  <c:v>17950</c:v>
                </c:pt>
                <c:pt idx="28">
                  <c:v>16328</c:v>
                </c:pt>
                <c:pt idx="29">
                  <c:v>18183</c:v>
                </c:pt>
                <c:pt idx="30">
                  <c:v>16693</c:v>
                </c:pt>
                <c:pt idx="31">
                  <c:v>15209</c:v>
                </c:pt>
                <c:pt idx="32">
                  <c:v>17678</c:v>
                </c:pt>
                <c:pt idx="33">
                  <c:v>17703</c:v>
                </c:pt>
                <c:pt idx="34">
                  <c:v>16168</c:v>
                </c:pt>
                <c:pt idx="35">
                  <c:v>18647</c:v>
                </c:pt>
                <c:pt idx="36">
                  <c:v>16835</c:v>
                </c:pt>
                <c:pt idx="37">
                  <c:v>16353</c:v>
                </c:pt>
                <c:pt idx="38">
                  <c:v>19159</c:v>
                </c:pt>
                <c:pt idx="39">
                  <c:v>17561</c:v>
                </c:pt>
                <c:pt idx="40">
                  <c:v>16111</c:v>
                </c:pt>
                <c:pt idx="41">
                  <c:v>12296</c:v>
                </c:pt>
                <c:pt idx="42">
                  <c:v>0</c:v>
                </c:pt>
              </c:numCache>
            </c:numRef>
          </c:val>
          <c:smooth val="0"/>
          <c:extLst>
            <c:ext xmlns:c16="http://schemas.microsoft.com/office/drawing/2014/chart" uri="{C3380CC4-5D6E-409C-BE32-E72D297353CC}">
              <c16:uniqueId val="{0000004C-D039-49C2-9A66-C0B84286A27F}"/>
            </c:ext>
          </c:extLst>
        </c:ser>
        <c:ser>
          <c:idx val="77"/>
          <c:order val="77"/>
          <c:spPr>
            <a:ln w="28575" cap="rnd">
              <a:solidFill>
                <a:schemeClr val="accent6">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l1_misses!$CA$465:$CA$507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9463</c:v>
                </c:pt>
                <c:pt idx="16">
                  <c:v>15900</c:v>
                </c:pt>
                <c:pt idx="17">
                  <c:v>16774</c:v>
                </c:pt>
                <c:pt idx="18">
                  <c:v>16437</c:v>
                </c:pt>
                <c:pt idx="19">
                  <c:v>15925</c:v>
                </c:pt>
                <c:pt idx="20">
                  <c:v>18303</c:v>
                </c:pt>
                <c:pt idx="21">
                  <c:v>14735</c:v>
                </c:pt>
                <c:pt idx="22">
                  <c:v>16327</c:v>
                </c:pt>
                <c:pt idx="23">
                  <c:v>17180</c:v>
                </c:pt>
                <c:pt idx="24">
                  <c:v>19225</c:v>
                </c:pt>
                <c:pt idx="25">
                  <c:v>15285</c:v>
                </c:pt>
                <c:pt idx="26">
                  <c:v>15955</c:v>
                </c:pt>
                <c:pt idx="27">
                  <c:v>17962</c:v>
                </c:pt>
                <c:pt idx="28">
                  <c:v>16315</c:v>
                </c:pt>
                <c:pt idx="29">
                  <c:v>18059</c:v>
                </c:pt>
                <c:pt idx="30">
                  <c:v>16721</c:v>
                </c:pt>
                <c:pt idx="31">
                  <c:v>14797</c:v>
                </c:pt>
                <c:pt idx="32">
                  <c:v>17847</c:v>
                </c:pt>
                <c:pt idx="33">
                  <c:v>15830</c:v>
                </c:pt>
                <c:pt idx="34">
                  <c:v>16147</c:v>
                </c:pt>
                <c:pt idx="35">
                  <c:v>18565</c:v>
                </c:pt>
                <c:pt idx="36">
                  <c:v>16767</c:v>
                </c:pt>
                <c:pt idx="37">
                  <c:v>16177</c:v>
                </c:pt>
                <c:pt idx="38">
                  <c:v>19129</c:v>
                </c:pt>
                <c:pt idx="39">
                  <c:v>17569</c:v>
                </c:pt>
                <c:pt idx="40">
                  <c:v>14517</c:v>
                </c:pt>
                <c:pt idx="41">
                  <c:v>12196</c:v>
                </c:pt>
                <c:pt idx="42">
                  <c:v>0</c:v>
                </c:pt>
              </c:numCache>
            </c:numRef>
          </c:val>
          <c:smooth val="0"/>
          <c:extLst>
            <c:ext xmlns:c16="http://schemas.microsoft.com/office/drawing/2014/chart" uri="{C3380CC4-5D6E-409C-BE32-E72D297353CC}">
              <c16:uniqueId val="{0000004D-D039-49C2-9A66-C0B84286A27F}"/>
            </c:ext>
          </c:extLst>
        </c:ser>
        <c:ser>
          <c:idx val="78"/>
          <c:order val="78"/>
          <c:spPr>
            <a:ln w="28575" cap="rnd">
              <a:solidFill>
                <a:schemeClr val="accent1">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l1_misses!$CB$465:$CB$507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9498</c:v>
                </c:pt>
                <c:pt idx="16">
                  <c:v>15880</c:v>
                </c:pt>
                <c:pt idx="17">
                  <c:v>16681</c:v>
                </c:pt>
                <c:pt idx="18">
                  <c:v>17193</c:v>
                </c:pt>
                <c:pt idx="19">
                  <c:v>15921</c:v>
                </c:pt>
                <c:pt idx="20">
                  <c:v>18576</c:v>
                </c:pt>
                <c:pt idx="21">
                  <c:v>14760</c:v>
                </c:pt>
                <c:pt idx="22">
                  <c:v>16869</c:v>
                </c:pt>
                <c:pt idx="23">
                  <c:v>17172</c:v>
                </c:pt>
                <c:pt idx="24">
                  <c:v>19266</c:v>
                </c:pt>
                <c:pt idx="25">
                  <c:v>15658</c:v>
                </c:pt>
                <c:pt idx="26">
                  <c:v>18096</c:v>
                </c:pt>
                <c:pt idx="27">
                  <c:v>17912</c:v>
                </c:pt>
                <c:pt idx="28">
                  <c:v>16315</c:v>
                </c:pt>
                <c:pt idx="29">
                  <c:v>18414</c:v>
                </c:pt>
                <c:pt idx="30">
                  <c:v>16719</c:v>
                </c:pt>
                <c:pt idx="31">
                  <c:v>15172</c:v>
                </c:pt>
                <c:pt idx="32">
                  <c:v>17291</c:v>
                </c:pt>
                <c:pt idx="33">
                  <c:v>16571</c:v>
                </c:pt>
                <c:pt idx="34">
                  <c:v>16169</c:v>
                </c:pt>
                <c:pt idx="35">
                  <c:v>18854</c:v>
                </c:pt>
                <c:pt idx="36">
                  <c:v>17053</c:v>
                </c:pt>
                <c:pt idx="37">
                  <c:v>16335</c:v>
                </c:pt>
                <c:pt idx="38">
                  <c:v>19124</c:v>
                </c:pt>
                <c:pt idx="39">
                  <c:v>17765</c:v>
                </c:pt>
                <c:pt idx="40">
                  <c:v>16438</c:v>
                </c:pt>
                <c:pt idx="41">
                  <c:v>12687</c:v>
                </c:pt>
                <c:pt idx="42">
                  <c:v>0</c:v>
                </c:pt>
              </c:numCache>
            </c:numRef>
          </c:val>
          <c:smooth val="0"/>
          <c:extLst>
            <c:ext xmlns:c16="http://schemas.microsoft.com/office/drawing/2014/chart" uri="{C3380CC4-5D6E-409C-BE32-E72D297353CC}">
              <c16:uniqueId val="{0000004E-D039-49C2-9A66-C0B84286A27F}"/>
            </c:ext>
          </c:extLst>
        </c:ser>
        <c:ser>
          <c:idx val="79"/>
          <c:order val="79"/>
          <c:spPr>
            <a:ln w="28575" cap="rnd">
              <a:solidFill>
                <a:schemeClr val="accent2">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l1_misses!$CC$465:$CC$507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9492</c:v>
                </c:pt>
                <c:pt idx="16">
                  <c:v>15845</c:v>
                </c:pt>
                <c:pt idx="17">
                  <c:v>16693</c:v>
                </c:pt>
                <c:pt idx="18">
                  <c:v>17141</c:v>
                </c:pt>
                <c:pt idx="19">
                  <c:v>15931</c:v>
                </c:pt>
                <c:pt idx="20">
                  <c:v>18594</c:v>
                </c:pt>
                <c:pt idx="21">
                  <c:v>14776</c:v>
                </c:pt>
                <c:pt idx="22">
                  <c:v>16877</c:v>
                </c:pt>
                <c:pt idx="23">
                  <c:v>17199</c:v>
                </c:pt>
                <c:pt idx="24">
                  <c:v>19217</c:v>
                </c:pt>
                <c:pt idx="25">
                  <c:v>15685</c:v>
                </c:pt>
                <c:pt idx="26">
                  <c:v>18099</c:v>
                </c:pt>
                <c:pt idx="27">
                  <c:v>17956</c:v>
                </c:pt>
                <c:pt idx="28">
                  <c:v>16305</c:v>
                </c:pt>
                <c:pt idx="29">
                  <c:v>18408</c:v>
                </c:pt>
                <c:pt idx="30">
                  <c:v>16685</c:v>
                </c:pt>
                <c:pt idx="31">
                  <c:v>15210</c:v>
                </c:pt>
                <c:pt idx="32">
                  <c:v>16418</c:v>
                </c:pt>
                <c:pt idx="33">
                  <c:v>17417</c:v>
                </c:pt>
                <c:pt idx="34">
                  <c:v>16159</c:v>
                </c:pt>
                <c:pt idx="35">
                  <c:v>18855</c:v>
                </c:pt>
                <c:pt idx="36">
                  <c:v>17102</c:v>
                </c:pt>
                <c:pt idx="37">
                  <c:v>16298</c:v>
                </c:pt>
                <c:pt idx="38">
                  <c:v>19154</c:v>
                </c:pt>
                <c:pt idx="39">
                  <c:v>17550</c:v>
                </c:pt>
                <c:pt idx="40">
                  <c:v>16627</c:v>
                </c:pt>
                <c:pt idx="41">
                  <c:v>12671</c:v>
                </c:pt>
                <c:pt idx="42">
                  <c:v>0</c:v>
                </c:pt>
              </c:numCache>
            </c:numRef>
          </c:val>
          <c:smooth val="0"/>
          <c:extLst>
            <c:ext xmlns:c16="http://schemas.microsoft.com/office/drawing/2014/chart" uri="{C3380CC4-5D6E-409C-BE32-E72D297353CC}">
              <c16:uniqueId val="{0000004F-D039-49C2-9A66-C0B84286A27F}"/>
            </c:ext>
          </c:extLst>
        </c:ser>
        <c:ser>
          <c:idx val="80"/>
          <c:order val="80"/>
          <c:spPr>
            <a:ln w="28575" cap="rnd">
              <a:solidFill>
                <a:schemeClr val="accent3">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l1_misses!$CD$465:$CD$507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9503</c:v>
                </c:pt>
                <c:pt idx="16">
                  <c:v>15419</c:v>
                </c:pt>
                <c:pt idx="17">
                  <c:v>15490</c:v>
                </c:pt>
                <c:pt idx="18">
                  <c:v>17204</c:v>
                </c:pt>
                <c:pt idx="19">
                  <c:v>15941</c:v>
                </c:pt>
                <c:pt idx="20">
                  <c:v>18508</c:v>
                </c:pt>
                <c:pt idx="21">
                  <c:v>14751</c:v>
                </c:pt>
                <c:pt idx="22">
                  <c:v>16840</c:v>
                </c:pt>
                <c:pt idx="23">
                  <c:v>16961</c:v>
                </c:pt>
                <c:pt idx="24">
                  <c:v>17290</c:v>
                </c:pt>
                <c:pt idx="25">
                  <c:v>15646</c:v>
                </c:pt>
                <c:pt idx="26">
                  <c:v>17996</c:v>
                </c:pt>
                <c:pt idx="27">
                  <c:v>17790</c:v>
                </c:pt>
                <c:pt idx="28">
                  <c:v>16113</c:v>
                </c:pt>
                <c:pt idx="29">
                  <c:v>18428</c:v>
                </c:pt>
                <c:pt idx="30">
                  <c:v>16747</c:v>
                </c:pt>
                <c:pt idx="31">
                  <c:v>14220</c:v>
                </c:pt>
                <c:pt idx="32">
                  <c:v>16637</c:v>
                </c:pt>
                <c:pt idx="33">
                  <c:v>16560</c:v>
                </c:pt>
                <c:pt idx="34">
                  <c:v>16125</c:v>
                </c:pt>
                <c:pt idx="35">
                  <c:v>18750</c:v>
                </c:pt>
                <c:pt idx="36">
                  <c:v>17068</c:v>
                </c:pt>
                <c:pt idx="37">
                  <c:v>16343</c:v>
                </c:pt>
                <c:pt idx="38">
                  <c:v>18565</c:v>
                </c:pt>
                <c:pt idx="39">
                  <c:v>16093</c:v>
                </c:pt>
                <c:pt idx="40">
                  <c:v>16410</c:v>
                </c:pt>
                <c:pt idx="41">
                  <c:v>12685</c:v>
                </c:pt>
                <c:pt idx="42">
                  <c:v>0</c:v>
                </c:pt>
              </c:numCache>
            </c:numRef>
          </c:val>
          <c:smooth val="0"/>
          <c:extLst>
            <c:ext xmlns:c16="http://schemas.microsoft.com/office/drawing/2014/chart" uri="{C3380CC4-5D6E-409C-BE32-E72D297353CC}">
              <c16:uniqueId val="{00000050-D039-49C2-9A66-C0B84286A27F}"/>
            </c:ext>
          </c:extLst>
        </c:ser>
        <c:ser>
          <c:idx val="81"/>
          <c:order val="81"/>
          <c:spPr>
            <a:ln w="28575" cap="rnd">
              <a:solidFill>
                <a:schemeClr val="accent4">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l1_misses!$CE$465:$CE$507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9534</c:v>
                </c:pt>
                <c:pt idx="16">
                  <c:v>15150</c:v>
                </c:pt>
                <c:pt idx="17">
                  <c:v>18345</c:v>
                </c:pt>
                <c:pt idx="18">
                  <c:v>17160</c:v>
                </c:pt>
                <c:pt idx="19">
                  <c:v>15976</c:v>
                </c:pt>
                <c:pt idx="20">
                  <c:v>18788</c:v>
                </c:pt>
                <c:pt idx="21">
                  <c:v>14773</c:v>
                </c:pt>
                <c:pt idx="22">
                  <c:v>16778</c:v>
                </c:pt>
                <c:pt idx="23">
                  <c:v>16849</c:v>
                </c:pt>
                <c:pt idx="24">
                  <c:v>18081</c:v>
                </c:pt>
                <c:pt idx="25">
                  <c:v>15689</c:v>
                </c:pt>
                <c:pt idx="26">
                  <c:v>18316</c:v>
                </c:pt>
                <c:pt idx="27">
                  <c:v>18148</c:v>
                </c:pt>
                <c:pt idx="28">
                  <c:v>16298</c:v>
                </c:pt>
                <c:pt idx="29">
                  <c:v>18403</c:v>
                </c:pt>
                <c:pt idx="30">
                  <c:v>16688</c:v>
                </c:pt>
                <c:pt idx="31">
                  <c:v>15786</c:v>
                </c:pt>
                <c:pt idx="32">
                  <c:v>17627</c:v>
                </c:pt>
                <c:pt idx="33">
                  <c:v>16511</c:v>
                </c:pt>
                <c:pt idx="34">
                  <c:v>16158</c:v>
                </c:pt>
                <c:pt idx="35">
                  <c:v>19053</c:v>
                </c:pt>
                <c:pt idx="36">
                  <c:v>17055</c:v>
                </c:pt>
                <c:pt idx="37">
                  <c:v>16338</c:v>
                </c:pt>
                <c:pt idx="38">
                  <c:v>18830</c:v>
                </c:pt>
                <c:pt idx="39">
                  <c:v>16342</c:v>
                </c:pt>
                <c:pt idx="40">
                  <c:v>16837</c:v>
                </c:pt>
                <c:pt idx="41">
                  <c:v>12699</c:v>
                </c:pt>
                <c:pt idx="42">
                  <c:v>0</c:v>
                </c:pt>
              </c:numCache>
            </c:numRef>
          </c:val>
          <c:smooth val="0"/>
          <c:extLst>
            <c:ext xmlns:c16="http://schemas.microsoft.com/office/drawing/2014/chart" uri="{C3380CC4-5D6E-409C-BE32-E72D297353CC}">
              <c16:uniqueId val="{00000051-D039-49C2-9A66-C0B84286A27F}"/>
            </c:ext>
          </c:extLst>
        </c:ser>
        <c:ser>
          <c:idx val="82"/>
          <c:order val="82"/>
          <c:spPr>
            <a:ln w="28575" cap="rnd">
              <a:solidFill>
                <a:schemeClr val="accent5">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l1_misses!$CF$465:$CF$507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9540</c:v>
                </c:pt>
                <c:pt idx="16">
                  <c:v>15138</c:v>
                </c:pt>
                <c:pt idx="17">
                  <c:v>18317</c:v>
                </c:pt>
                <c:pt idx="18">
                  <c:v>17171</c:v>
                </c:pt>
                <c:pt idx="19">
                  <c:v>16002</c:v>
                </c:pt>
                <c:pt idx="20">
                  <c:v>18818</c:v>
                </c:pt>
                <c:pt idx="21">
                  <c:v>14762</c:v>
                </c:pt>
                <c:pt idx="22">
                  <c:v>16793</c:v>
                </c:pt>
                <c:pt idx="23">
                  <c:v>16864</c:v>
                </c:pt>
                <c:pt idx="24">
                  <c:v>18040</c:v>
                </c:pt>
                <c:pt idx="25">
                  <c:v>15648</c:v>
                </c:pt>
                <c:pt idx="26">
                  <c:v>18338</c:v>
                </c:pt>
                <c:pt idx="27">
                  <c:v>18125</c:v>
                </c:pt>
                <c:pt idx="28">
                  <c:v>16355</c:v>
                </c:pt>
                <c:pt idx="29">
                  <c:v>18404</c:v>
                </c:pt>
                <c:pt idx="30">
                  <c:v>16724</c:v>
                </c:pt>
                <c:pt idx="31">
                  <c:v>15826</c:v>
                </c:pt>
                <c:pt idx="32">
                  <c:v>17624</c:v>
                </c:pt>
                <c:pt idx="33">
                  <c:v>16512</c:v>
                </c:pt>
                <c:pt idx="34">
                  <c:v>16170</c:v>
                </c:pt>
                <c:pt idx="35">
                  <c:v>19047</c:v>
                </c:pt>
                <c:pt idx="36">
                  <c:v>17088</c:v>
                </c:pt>
                <c:pt idx="37">
                  <c:v>16343</c:v>
                </c:pt>
                <c:pt idx="38">
                  <c:v>18826</c:v>
                </c:pt>
                <c:pt idx="39">
                  <c:v>16510</c:v>
                </c:pt>
                <c:pt idx="40">
                  <c:v>16672</c:v>
                </c:pt>
                <c:pt idx="41">
                  <c:v>12680</c:v>
                </c:pt>
                <c:pt idx="42">
                  <c:v>0</c:v>
                </c:pt>
              </c:numCache>
            </c:numRef>
          </c:val>
          <c:smooth val="0"/>
          <c:extLst>
            <c:ext xmlns:c16="http://schemas.microsoft.com/office/drawing/2014/chart" uri="{C3380CC4-5D6E-409C-BE32-E72D297353CC}">
              <c16:uniqueId val="{00000052-D039-49C2-9A66-C0B84286A27F}"/>
            </c:ext>
          </c:extLst>
        </c:ser>
        <c:dLbls>
          <c:showLegendKey val="0"/>
          <c:showVal val="0"/>
          <c:showCatName val="0"/>
          <c:showSerName val="0"/>
          <c:showPercent val="0"/>
          <c:showBubbleSize val="0"/>
        </c:dLbls>
        <c:smooth val="0"/>
        <c:axId val="766777680"/>
        <c:axId val="766792112"/>
      </c:lineChart>
      <c:catAx>
        <c:axId val="76677768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(µs)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6792112"/>
        <c:crosses val="autoZero"/>
        <c:auto val="1"/>
        <c:lblAlgn val="ctr"/>
        <c:lblOffset val="100"/>
        <c:noMultiLvlLbl val="0"/>
      </c:catAx>
      <c:valAx>
        <c:axId val="7667921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67776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L1$ Hits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l1_hits!$B$1:$B$507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4087</c:v>
                </c:pt>
                <c:pt idx="480">
                  <c:v>7460</c:v>
                </c:pt>
                <c:pt idx="481">
                  <c:v>7430</c:v>
                </c:pt>
                <c:pt idx="482">
                  <c:v>8189</c:v>
                </c:pt>
                <c:pt idx="483">
                  <c:v>9166</c:v>
                </c:pt>
                <c:pt idx="484">
                  <c:v>6791</c:v>
                </c:pt>
                <c:pt idx="485">
                  <c:v>7647</c:v>
                </c:pt>
                <c:pt idx="486">
                  <c:v>8078</c:v>
                </c:pt>
                <c:pt idx="487">
                  <c:v>7489</c:v>
                </c:pt>
                <c:pt idx="488">
                  <c:v>9389</c:v>
                </c:pt>
                <c:pt idx="489">
                  <c:v>7564</c:v>
                </c:pt>
                <c:pt idx="490">
                  <c:v>7380</c:v>
                </c:pt>
                <c:pt idx="491">
                  <c:v>9344</c:v>
                </c:pt>
                <c:pt idx="492">
                  <c:v>8067</c:v>
                </c:pt>
                <c:pt idx="493">
                  <c:v>7258</c:v>
                </c:pt>
                <c:pt idx="494">
                  <c:v>9005</c:v>
                </c:pt>
                <c:pt idx="495">
                  <c:v>7398</c:v>
                </c:pt>
                <c:pt idx="496">
                  <c:v>7043</c:v>
                </c:pt>
                <c:pt idx="497">
                  <c:v>9312</c:v>
                </c:pt>
                <c:pt idx="498">
                  <c:v>8137</c:v>
                </c:pt>
                <c:pt idx="499">
                  <c:v>7836</c:v>
                </c:pt>
                <c:pt idx="500">
                  <c:v>8280</c:v>
                </c:pt>
                <c:pt idx="501">
                  <c:v>7279</c:v>
                </c:pt>
                <c:pt idx="502">
                  <c:v>8504</c:v>
                </c:pt>
                <c:pt idx="503">
                  <c:v>8324</c:v>
                </c:pt>
                <c:pt idx="504">
                  <c:v>7880</c:v>
                </c:pt>
                <c:pt idx="505">
                  <c:v>5795</c:v>
                </c:pt>
                <c:pt idx="506">
                  <c:v>0</c:v>
                </c:pt>
              </c:numCache>
            </c:numRef>
          </c:val>
          <c:smooth val="0"/>
          <c:extLst>
            <c:ext xmlns:c16="http://schemas.microsoft.com/office/drawing/2014/chart" uri="{C3380CC4-5D6E-409C-BE32-E72D297353CC}">
              <c16:uniqueId val="{00000000-C80E-4940-9445-9FB9C5E39D9E}"/>
            </c:ext>
          </c:extLst>
        </c:ser>
        <c:ser>
          <c:idx val="1"/>
          <c:order val="1"/>
          <c:spPr>
            <a:ln w="28575" cap="rnd">
              <a:solidFill>
                <a:schemeClr val="accent2"/>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l1_hits!$C$1:$C$507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4087</c:v>
                </c:pt>
                <c:pt idx="480">
                  <c:v>7480</c:v>
                </c:pt>
                <c:pt idx="481">
                  <c:v>7427</c:v>
                </c:pt>
                <c:pt idx="482">
                  <c:v>8160</c:v>
                </c:pt>
                <c:pt idx="483">
                  <c:v>9218</c:v>
                </c:pt>
                <c:pt idx="484">
                  <c:v>6780</c:v>
                </c:pt>
                <c:pt idx="485">
                  <c:v>7655</c:v>
                </c:pt>
                <c:pt idx="486">
                  <c:v>8085</c:v>
                </c:pt>
                <c:pt idx="487">
                  <c:v>7463</c:v>
                </c:pt>
                <c:pt idx="488">
                  <c:v>9402</c:v>
                </c:pt>
                <c:pt idx="489">
                  <c:v>7632</c:v>
                </c:pt>
                <c:pt idx="490">
                  <c:v>7415</c:v>
                </c:pt>
                <c:pt idx="491">
                  <c:v>9291</c:v>
                </c:pt>
                <c:pt idx="492">
                  <c:v>8030</c:v>
                </c:pt>
                <c:pt idx="493">
                  <c:v>7282</c:v>
                </c:pt>
                <c:pt idx="494">
                  <c:v>8924</c:v>
                </c:pt>
                <c:pt idx="495">
                  <c:v>7444</c:v>
                </c:pt>
                <c:pt idx="496">
                  <c:v>7027</c:v>
                </c:pt>
                <c:pt idx="497">
                  <c:v>9327</c:v>
                </c:pt>
                <c:pt idx="498">
                  <c:v>8090</c:v>
                </c:pt>
                <c:pt idx="499">
                  <c:v>7775</c:v>
                </c:pt>
                <c:pt idx="500">
                  <c:v>8295</c:v>
                </c:pt>
                <c:pt idx="501">
                  <c:v>7311</c:v>
                </c:pt>
                <c:pt idx="502">
                  <c:v>8487</c:v>
                </c:pt>
                <c:pt idx="503">
                  <c:v>8228</c:v>
                </c:pt>
                <c:pt idx="504">
                  <c:v>8029</c:v>
                </c:pt>
                <c:pt idx="505">
                  <c:v>5786</c:v>
                </c:pt>
                <c:pt idx="506">
                  <c:v>0</c:v>
                </c:pt>
              </c:numCache>
            </c:numRef>
          </c:val>
          <c:smooth val="0"/>
          <c:extLst>
            <c:ext xmlns:c16="http://schemas.microsoft.com/office/drawing/2014/chart" uri="{C3380CC4-5D6E-409C-BE32-E72D297353CC}">
              <c16:uniqueId val="{00000001-C80E-4940-9445-9FB9C5E39D9E}"/>
            </c:ext>
          </c:extLst>
        </c:ser>
        <c:ser>
          <c:idx val="2"/>
          <c:order val="2"/>
          <c:spPr>
            <a:ln w="28575" cap="rnd">
              <a:solidFill>
                <a:schemeClr val="accent3"/>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l1_hits!$D$1:$D$507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4081</c:v>
                </c:pt>
                <c:pt idx="480">
                  <c:v>7516</c:v>
                </c:pt>
                <c:pt idx="481">
                  <c:v>7408</c:v>
                </c:pt>
                <c:pt idx="482">
                  <c:v>8179</c:v>
                </c:pt>
                <c:pt idx="483">
                  <c:v>9157</c:v>
                </c:pt>
                <c:pt idx="484">
                  <c:v>6743</c:v>
                </c:pt>
                <c:pt idx="485">
                  <c:v>6995</c:v>
                </c:pt>
                <c:pt idx="486">
                  <c:v>8020</c:v>
                </c:pt>
                <c:pt idx="487">
                  <c:v>7452</c:v>
                </c:pt>
                <c:pt idx="488">
                  <c:v>9334</c:v>
                </c:pt>
                <c:pt idx="489">
                  <c:v>7524</c:v>
                </c:pt>
                <c:pt idx="490">
                  <c:v>7445</c:v>
                </c:pt>
                <c:pt idx="491">
                  <c:v>9304</c:v>
                </c:pt>
                <c:pt idx="492">
                  <c:v>7008</c:v>
                </c:pt>
                <c:pt idx="493">
                  <c:v>7265</c:v>
                </c:pt>
                <c:pt idx="494">
                  <c:v>9032</c:v>
                </c:pt>
                <c:pt idx="495">
                  <c:v>7310</c:v>
                </c:pt>
                <c:pt idx="496">
                  <c:v>7041</c:v>
                </c:pt>
                <c:pt idx="497">
                  <c:v>9371</c:v>
                </c:pt>
                <c:pt idx="498">
                  <c:v>8074</c:v>
                </c:pt>
                <c:pt idx="499">
                  <c:v>7092</c:v>
                </c:pt>
                <c:pt idx="500">
                  <c:v>8198</c:v>
                </c:pt>
                <c:pt idx="501">
                  <c:v>7271</c:v>
                </c:pt>
                <c:pt idx="502">
                  <c:v>8451</c:v>
                </c:pt>
                <c:pt idx="503">
                  <c:v>8143</c:v>
                </c:pt>
                <c:pt idx="504">
                  <c:v>7928</c:v>
                </c:pt>
                <c:pt idx="505">
                  <c:v>5778</c:v>
                </c:pt>
                <c:pt idx="506">
                  <c:v>0</c:v>
                </c:pt>
              </c:numCache>
            </c:numRef>
          </c:val>
          <c:smooth val="0"/>
          <c:extLst>
            <c:ext xmlns:c16="http://schemas.microsoft.com/office/drawing/2014/chart" uri="{C3380CC4-5D6E-409C-BE32-E72D297353CC}">
              <c16:uniqueId val="{00000002-C80E-4940-9445-9FB9C5E39D9E}"/>
            </c:ext>
          </c:extLst>
        </c:ser>
        <c:ser>
          <c:idx val="3"/>
          <c:order val="3"/>
          <c:spPr>
            <a:ln w="28575" cap="rnd">
              <a:solidFill>
                <a:schemeClr val="accent4"/>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l1_hits!$E$1:$E$507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4085</c:v>
                </c:pt>
                <c:pt idx="480">
                  <c:v>7517</c:v>
                </c:pt>
                <c:pt idx="481">
                  <c:v>7630</c:v>
                </c:pt>
                <c:pt idx="482">
                  <c:v>8185</c:v>
                </c:pt>
                <c:pt idx="483">
                  <c:v>9166</c:v>
                </c:pt>
                <c:pt idx="484">
                  <c:v>6676</c:v>
                </c:pt>
                <c:pt idx="485">
                  <c:v>8457</c:v>
                </c:pt>
                <c:pt idx="486">
                  <c:v>8073</c:v>
                </c:pt>
                <c:pt idx="487">
                  <c:v>7588</c:v>
                </c:pt>
                <c:pt idx="488">
                  <c:v>9283</c:v>
                </c:pt>
                <c:pt idx="489">
                  <c:v>7592</c:v>
                </c:pt>
                <c:pt idx="490">
                  <c:v>7368</c:v>
                </c:pt>
                <c:pt idx="491">
                  <c:v>9380</c:v>
                </c:pt>
                <c:pt idx="492">
                  <c:v>7016</c:v>
                </c:pt>
                <c:pt idx="493">
                  <c:v>7400</c:v>
                </c:pt>
                <c:pt idx="494">
                  <c:v>8876</c:v>
                </c:pt>
                <c:pt idx="495">
                  <c:v>7741</c:v>
                </c:pt>
                <c:pt idx="496">
                  <c:v>7051</c:v>
                </c:pt>
                <c:pt idx="497">
                  <c:v>9333</c:v>
                </c:pt>
                <c:pt idx="498">
                  <c:v>8123</c:v>
                </c:pt>
                <c:pt idx="499">
                  <c:v>8470</c:v>
                </c:pt>
                <c:pt idx="500">
                  <c:v>8277</c:v>
                </c:pt>
                <c:pt idx="501">
                  <c:v>7354</c:v>
                </c:pt>
                <c:pt idx="502">
                  <c:v>8524</c:v>
                </c:pt>
                <c:pt idx="503">
                  <c:v>8197</c:v>
                </c:pt>
                <c:pt idx="504">
                  <c:v>7895</c:v>
                </c:pt>
                <c:pt idx="505">
                  <c:v>5797</c:v>
                </c:pt>
                <c:pt idx="506">
                  <c:v>0</c:v>
                </c:pt>
              </c:numCache>
            </c:numRef>
          </c:val>
          <c:smooth val="0"/>
          <c:extLst>
            <c:ext xmlns:c16="http://schemas.microsoft.com/office/drawing/2014/chart" uri="{C3380CC4-5D6E-409C-BE32-E72D297353CC}">
              <c16:uniqueId val="{00000003-C80E-4940-9445-9FB9C5E39D9E}"/>
            </c:ext>
          </c:extLst>
        </c:ser>
        <c:ser>
          <c:idx val="4"/>
          <c:order val="4"/>
          <c:spPr>
            <a:ln w="28575" cap="rnd">
              <a:solidFill>
                <a:schemeClr val="accent5"/>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l1_hits!$F$1:$F$507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4071</c:v>
                </c:pt>
                <c:pt idx="480">
                  <c:v>7504</c:v>
                </c:pt>
                <c:pt idx="481">
                  <c:v>7623</c:v>
                </c:pt>
                <c:pt idx="482">
                  <c:v>8189</c:v>
                </c:pt>
                <c:pt idx="483">
                  <c:v>9173</c:v>
                </c:pt>
                <c:pt idx="484">
                  <c:v>6682</c:v>
                </c:pt>
                <c:pt idx="485">
                  <c:v>8472</c:v>
                </c:pt>
                <c:pt idx="486">
                  <c:v>8115</c:v>
                </c:pt>
                <c:pt idx="487">
                  <c:v>7584</c:v>
                </c:pt>
                <c:pt idx="488">
                  <c:v>9334</c:v>
                </c:pt>
                <c:pt idx="489">
                  <c:v>7584</c:v>
                </c:pt>
                <c:pt idx="490">
                  <c:v>7398</c:v>
                </c:pt>
                <c:pt idx="491">
                  <c:v>9339</c:v>
                </c:pt>
                <c:pt idx="492">
                  <c:v>6992</c:v>
                </c:pt>
                <c:pt idx="493">
                  <c:v>7439</c:v>
                </c:pt>
                <c:pt idx="494">
                  <c:v>8847</c:v>
                </c:pt>
                <c:pt idx="495">
                  <c:v>7688</c:v>
                </c:pt>
                <c:pt idx="496">
                  <c:v>7086</c:v>
                </c:pt>
                <c:pt idx="497">
                  <c:v>9286</c:v>
                </c:pt>
                <c:pt idx="498">
                  <c:v>8082</c:v>
                </c:pt>
                <c:pt idx="499">
                  <c:v>8466</c:v>
                </c:pt>
                <c:pt idx="500">
                  <c:v>8282</c:v>
                </c:pt>
                <c:pt idx="501">
                  <c:v>7355</c:v>
                </c:pt>
                <c:pt idx="502">
                  <c:v>8462</c:v>
                </c:pt>
                <c:pt idx="503">
                  <c:v>8258</c:v>
                </c:pt>
                <c:pt idx="504">
                  <c:v>7857</c:v>
                </c:pt>
                <c:pt idx="505">
                  <c:v>5803</c:v>
                </c:pt>
                <c:pt idx="506">
                  <c:v>0</c:v>
                </c:pt>
              </c:numCache>
            </c:numRef>
          </c:val>
          <c:smooth val="0"/>
          <c:extLst>
            <c:ext xmlns:c16="http://schemas.microsoft.com/office/drawing/2014/chart" uri="{C3380CC4-5D6E-409C-BE32-E72D297353CC}">
              <c16:uniqueId val="{00000004-C80E-4940-9445-9FB9C5E39D9E}"/>
            </c:ext>
          </c:extLst>
        </c:ser>
        <c:ser>
          <c:idx val="5"/>
          <c:order val="5"/>
          <c:spPr>
            <a:ln w="28575" cap="rnd">
              <a:solidFill>
                <a:schemeClr val="accent6"/>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l1_hits!$G$1:$G$507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3994</c:v>
                </c:pt>
                <c:pt idx="480">
                  <c:v>7411</c:v>
                </c:pt>
                <c:pt idx="481">
                  <c:v>7637</c:v>
                </c:pt>
                <c:pt idx="482">
                  <c:v>8184</c:v>
                </c:pt>
                <c:pt idx="483">
                  <c:v>8204</c:v>
                </c:pt>
                <c:pt idx="484">
                  <c:v>6668</c:v>
                </c:pt>
                <c:pt idx="485">
                  <c:v>8446</c:v>
                </c:pt>
                <c:pt idx="486">
                  <c:v>8045</c:v>
                </c:pt>
                <c:pt idx="487">
                  <c:v>7552</c:v>
                </c:pt>
                <c:pt idx="488">
                  <c:v>9377</c:v>
                </c:pt>
                <c:pt idx="489">
                  <c:v>7603</c:v>
                </c:pt>
                <c:pt idx="490">
                  <c:v>7166</c:v>
                </c:pt>
                <c:pt idx="491">
                  <c:v>8813</c:v>
                </c:pt>
                <c:pt idx="492">
                  <c:v>6983</c:v>
                </c:pt>
                <c:pt idx="493">
                  <c:v>7466</c:v>
                </c:pt>
                <c:pt idx="494">
                  <c:v>8960</c:v>
                </c:pt>
                <c:pt idx="495">
                  <c:v>7466</c:v>
                </c:pt>
                <c:pt idx="496">
                  <c:v>7063</c:v>
                </c:pt>
                <c:pt idx="497">
                  <c:v>9342</c:v>
                </c:pt>
                <c:pt idx="498">
                  <c:v>7101</c:v>
                </c:pt>
                <c:pt idx="499">
                  <c:v>8457</c:v>
                </c:pt>
                <c:pt idx="500">
                  <c:v>8283</c:v>
                </c:pt>
                <c:pt idx="501">
                  <c:v>7352</c:v>
                </c:pt>
                <c:pt idx="502">
                  <c:v>8448</c:v>
                </c:pt>
                <c:pt idx="503">
                  <c:v>8084</c:v>
                </c:pt>
                <c:pt idx="504">
                  <c:v>8045</c:v>
                </c:pt>
                <c:pt idx="505">
                  <c:v>5089</c:v>
                </c:pt>
                <c:pt idx="506">
                  <c:v>0</c:v>
                </c:pt>
              </c:numCache>
            </c:numRef>
          </c:val>
          <c:smooth val="0"/>
          <c:extLst>
            <c:ext xmlns:c16="http://schemas.microsoft.com/office/drawing/2014/chart" uri="{C3380CC4-5D6E-409C-BE32-E72D297353CC}">
              <c16:uniqueId val="{00000005-C80E-4940-9445-9FB9C5E39D9E}"/>
            </c:ext>
          </c:extLst>
        </c:ser>
        <c:ser>
          <c:idx val="6"/>
          <c:order val="6"/>
          <c:spPr>
            <a:ln w="28575" cap="rnd">
              <a:solidFill>
                <a:schemeClr val="accent1">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l1_hits!$H$1:$H$507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4049</c:v>
                </c:pt>
                <c:pt idx="480">
                  <c:v>7469</c:v>
                </c:pt>
                <c:pt idx="481">
                  <c:v>7625</c:v>
                </c:pt>
                <c:pt idx="482">
                  <c:v>8217</c:v>
                </c:pt>
                <c:pt idx="483">
                  <c:v>7990</c:v>
                </c:pt>
                <c:pt idx="484">
                  <c:v>7030</c:v>
                </c:pt>
                <c:pt idx="485">
                  <c:v>8461</c:v>
                </c:pt>
                <c:pt idx="486">
                  <c:v>8050</c:v>
                </c:pt>
                <c:pt idx="487">
                  <c:v>7787</c:v>
                </c:pt>
                <c:pt idx="488">
                  <c:v>9322</c:v>
                </c:pt>
                <c:pt idx="489">
                  <c:v>7606</c:v>
                </c:pt>
                <c:pt idx="490">
                  <c:v>8116</c:v>
                </c:pt>
                <c:pt idx="491">
                  <c:v>9260</c:v>
                </c:pt>
                <c:pt idx="492">
                  <c:v>7107</c:v>
                </c:pt>
                <c:pt idx="493">
                  <c:v>7440</c:v>
                </c:pt>
                <c:pt idx="494">
                  <c:v>8821</c:v>
                </c:pt>
                <c:pt idx="495">
                  <c:v>7616</c:v>
                </c:pt>
                <c:pt idx="496">
                  <c:v>7111</c:v>
                </c:pt>
                <c:pt idx="497">
                  <c:v>9323</c:v>
                </c:pt>
                <c:pt idx="498">
                  <c:v>7083</c:v>
                </c:pt>
                <c:pt idx="499">
                  <c:v>8655</c:v>
                </c:pt>
                <c:pt idx="500">
                  <c:v>8235</c:v>
                </c:pt>
                <c:pt idx="501">
                  <c:v>7541</c:v>
                </c:pt>
                <c:pt idx="502">
                  <c:v>8496</c:v>
                </c:pt>
                <c:pt idx="503">
                  <c:v>8285</c:v>
                </c:pt>
                <c:pt idx="504">
                  <c:v>7858</c:v>
                </c:pt>
                <c:pt idx="505">
                  <c:v>6638</c:v>
                </c:pt>
                <c:pt idx="506">
                  <c:v>0</c:v>
                </c:pt>
              </c:numCache>
            </c:numRef>
          </c:val>
          <c:smooth val="0"/>
          <c:extLst>
            <c:ext xmlns:c16="http://schemas.microsoft.com/office/drawing/2014/chart" uri="{C3380CC4-5D6E-409C-BE32-E72D297353CC}">
              <c16:uniqueId val="{00000006-C80E-4940-9445-9FB9C5E39D9E}"/>
            </c:ext>
          </c:extLst>
        </c:ser>
        <c:ser>
          <c:idx val="7"/>
          <c:order val="7"/>
          <c:spPr>
            <a:ln w="28575" cap="rnd">
              <a:solidFill>
                <a:schemeClr val="accent2">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l1_hits!$I$1:$I$507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4020</c:v>
                </c:pt>
                <c:pt idx="480">
                  <c:v>7542</c:v>
                </c:pt>
                <c:pt idx="481">
                  <c:v>7625</c:v>
                </c:pt>
                <c:pt idx="482">
                  <c:v>8185</c:v>
                </c:pt>
                <c:pt idx="483">
                  <c:v>7950</c:v>
                </c:pt>
                <c:pt idx="484">
                  <c:v>7029</c:v>
                </c:pt>
                <c:pt idx="485">
                  <c:v>8389</c:v>
                </c:pt>
                <c:pt idx="486">
                  <c:v>8064</c:v>
                </c:pt>
                <c:pt idx="487">
                  <c:v>7745</c:v>
                </c:pt>
                <c:pt idx="488">
                  <c:v>9312</c:v>
                </c:pt>
                <c:pt idx="489">
                  <c:v>7575</c:v>
                </c:pt>
                <c:pt idx="490">
                  <c:v>8138</c:v>
                </c:pt>
                <c:pt idx="491">
                  <c:v>9261</c:v>
                </c:pt>
                <c:pt idx="492">
                  <c:v>7083</c:v>
                </c:pt>
                <c:pt idx="493">
                  <c:v>7412</c:v>
                </c:pt>
                <c:pt idx="494">
                  <c:v>8961</c:v>
                </c:pt>
                <c:pt idx="495">
                  <c:v>7578</c:v>
                </c:pt>
                <c:pt idx="496">
                  <c:v>7028</c:v>
                </c:pt>
                <c:pt idx="497">
                  <c:v>9310</c:v>
                </c:pt>
                <c:pt idx="498">
                  <c:v>7078</c:v>
                </c:pt>
                <c:pt idx="499">
                  <c:v>8621</c:v>
                </c:pt>
                <c:pt idx="500">
                  <c:v>8278</c:v>
                </c:pt>
                <c:pt idx="501">
                  <c:v>7559</c:v>
                </c:pt>
                <c:pt idx="502">
                  <c:v>8501</c:v>
                </c:pt>
                <c:pt idx="503">
                  <c:v>8234</c:v>
                </c:pt>
                <c:pt idx="504">
                  <c:v>7946</c:v>
                </c:pt>
                <c:pt idx="505">
                  <c:v>6641</c:v>
                </c:pt>
                <c:pt idx="506">
                  <c:v>0</c:v>
                </c:pt>
              </c:numCache>
            </c:numRef>
          </c:val>
          <c:smooth val="0"/>
          <c:extLst>
            <c:ext xmlns:c16="http://schemas.microsoft.com/office/drawing/2014/chart" uri="{C3380CC4-5D6E-409C-BE32-E72D297353CC}">
              <c16:uniqueId val="{00000007-C80E-4940-9445-9FB9C5E39D9E}"/>
            </c:ext>
          </c:extLst>
        </c:ser>
        <c:ser>
          <c:idx val="8"/>
          <c:order val="8"/>
          <c:spPr>
            <a:ln w="28575" cap="rnd">
              <a:solidFill>
                <a:schemeClr val="accent3">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l1_hits!$J$1:$J$507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4016</c:v>
                </c:pt>
                <c:pt idx="480">
                  <c:v>7480</c:v>
                </c:pt>
                <c:pt idx="481">
                  <c:v>7491</c:v>
                </c:pt>
                <c:pt idx="482">
                  <c:v>7560</c:v>
                </c:pt>
                <c:pt idx="483">
                  <c:v>7912</c:v>
                </c:pt>
                <c:pt idx="484">
                  <c:v>7027</c:v>
                </c:pt>
                <c:pt idx="485">
                  <c:v>8344</c:v>
                </c:pt>
                <c:pt idx="486">
                  <c:v>8003</c:v>
                </c:pt>
                <c:pt idx="487">
                  <c:v>7778</c:v>
                </c:pt>
                <c:pt idx="488">
                  <c:v>9331</c:v>
                </c:pt>
                <c:pt idx="489">
                  <c:v>6627</c:v>
                </c:pt>
                <c:pt idx="490">
                  <c:v>8101</c:v>
                </c:pt>
                <c:pt idx="491">
                  <c:v>9238</c:v>
                </c:pt>
                <c:pt idx="492">
                  <c:v>7120</c:v>
                </c:pt>
                <c:pt idx="493">
                  <c:v>7434</c:v>
                </c:pt>
                <c:pt idx="494">
                  <c:v>8777</c:v>
                </c:pt>
                <c:pt idx="495">
                  <c:v>7790</c:v>
                </c:pt>
                <c:pt idx="496">
                  <c:v>6242</c:v>
                </c:pt>
                <c:pt idx="497">
                  <c:v>9314</c:v>
                </c:pt>
                <c:pt idx="498">
                  <c:v>7032</c:v>
                </c:pt>
                <c:pt idx="499">
                  <c:v>8642</c:v>
                </c:pt>
                <c:pt idx="500">
                  <c:v>8090</c:v>
                </c:pt>
                <c:pt idx="501">
                  <c:v>7556</c:v>
                </c:pt>
                <c:pt idx="502">
                  <c:v>8485</c:v>
                </c:pt>
                <c:pt idx="503">
                  <c:v>8236</c:v>
                </c:pt>
                <c:pt idx="504">
                  <c:v>6973</c:v>
                </c:pt>
                <c:pt idx="505">
                  <c:v>6600</c:v>
                </c:pt>
                <c:pt idx="506">
                  <c:v>0</c:v>
                </c:pt>
              </c:numCache>
            </c:numRef>
          </c:val>
          <c:smooth val="0"/>
          <c:extLst>
            <c:ext xmlns:c16="http://schemas.microsoft.com/office/drawing/2014/chart" uri="{C3380CC4-5D6E-409C-BE32-E72D297353CC}">
              <c16:uniqueId val="{00000008-C80E-4940-9445-9FB9C5E39D9E}"/>
            </c:ext>
          </c:extLst>
        </c:ser>
        <c:ser>
          <c:idx val="9"/>
          <c:order val="9"/>
          <c:spPr>
            <a:ln w="28575" cap="rnd">
              <a:solidFill>
                <a:schemeClr val="accent4">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l1_hits!$K$1:$K$507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4005</c:v>
                </c:pt>
                <c:pt idx="480">
                  <c:v>7528</c:v>
                </c:pt>
                <c:pt idx="481">
                  <c:v>7897</c:v>
                </c:pt>
                <c:pt idx="482">
                  <c:v>8592</c:v>
                </c:pt>
                <c:pt idx="483">
                  <c:v>8005</c:v>
                </c:pt>
                <c:pt idx="484">
                  <c:v>7025</c:v>
                </c:pt>
                <c:pt idx="485">
                  <c:v>8358</c:v>
                </c:pt>
                <c:pt idx="486">
                  <c:v>8096</c:v>
                </c:pt>
                <c:pt idx="487">
                  <c:v>7743</c:v>
                </c:pt>
                <c:pt idx="488">
                  <c:v>9375</c:v>
                </c:pt>
                <c:pt idx="489">
                  <c:v>6583</c:v>
                </c:pt>
                <c:pt idx="490">
                  <c:v>8318</c:v>
                </c:pt>
                <c:pt idx="491">
                  <c:v>9205</c:v>
                </c:pt>
                <c:pt idx="492">
                  <c:v>7333</c:v>
                </c:pt>
                <c:pt idx="493">
                  <c:v>7436</c:v>
                </c:pt>
                <c:pt idx="494">
                  <c:v>8750</c:v>
                </c:pt>
                <c:pt idx="495">
                  <c:v>7727</c:v>
                </c:pt>
                <c:pt idx="496">
                  <c:v>7682</c:v>
                </c:pt>
                <c:pt idx="497">
                  <c:v>9300</c:v>
                </c:pt>
                <c:pt idx="498">
                  <c:v>7151</c:v>
                </c:pt>
                <c:pt idx="499">
                  <c:v>8618</c:v>
                </c:pt>
                <c:pt idx="500">
                  <c:v>8221</c:v>
                </c:pt>
                <c:pt idx="501">
                  <c:v>7573</c:v>
                </c:pt>
                <c:pt idx="502">
                  <c:v>8489</c:v>
                </c:pt>
                <c:pt idx="503">
                  <c:v>8052</c:v>
                </c:pt>
                <c:pt idx="504">
                  <c:v>7045</c:v>
                </c:pt>
                <c:pt idx="505">
                  <c:v>6844</c:v>
                </c:pt>
                <c:pt idx="506">
                  <c:v>0</c:v>
                </c:pt>
              </c:numCache>
            </c:numRef>
          </c:val>
          <c:smooth val="0"/>
          <c:extLst>
            <c:ext xmlns:c16="http://schemas.microsoft.com/office/drawing/2014/chart" uri="{C3380CC4-5D6E-409C-BE32-E72D297353CC}">
              <c16:uniqueId val="{00000009-C80E-4940-9445-9FB9C5E39D9E}"/>
            </c:ext>
          </c:extLst>
        </c:ser>
        <c:ser>
          <c:idx val="10"/>
          <c:order val="10"/>
          <c:spPr>
            <a:ln w="28575" cap="rnd">
              <a:solidFill>
                <a:schemeClr val="accent5">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l1_hits!$L$1:$L$507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4012</c:v>
                </c:pt>
                <c:pt idx="480">
                  <c:v>7476</c:v>
                </c:pt>
                <c:pt idx="481">
                  <c:v>7908</c:v>
                </c:pt>
                <c:pt idx="482">
                  <c:v>8488</c:v>
                </c:pt>
                <c:pt idx="483">
                  <c:v>7993</c:v>
                </c:pt>
                <c:pt idx="484">
                  <c:v>7029</c:v>
                </c:pt>
                <c:pt idx="485">
                  <c:v>8391</c:v>
                </c:pt>
                <c:pt idx="486">
                  <c:v>8025</c:v>
                </c:pt>
                <c:pt idx="487">
                  <c:v>7764</c:v>
                </c:pt>
                <c:pt idx="488">
                  <c:v>9316</c:v>
                </c:pt>
                <c:pt idx="489">
                  <c:v>6592</c:v>
                </c:pt>
                <c:pt idx="490">
                  <c:v>8263</c:v>
                </c:pt>
                <c:pt idx="491">
                  <c:v>9275</c:v>
                </c:pt>
                <c:pt idx="492">
                  <c:v>7270</c:v>
                </c:pt>
                <c:pt idx="493">
                  <c:v>7424</c:v>
                </c:pt>
                <c:pt idx="494">
                  <c:v>8737</c:v>
                </c:pt>
                <c:pt idx="495">
                  <c:v>7746</c:v>
                </c:pt>
                <c:pt idx="496">
                  <c:v>7685</c:v>
                </c:pt>
                <c:pt idx="497">
                  <c:v>9306</c:v>
                </c:pt>
                <c:pt idx="498">
                  <c:v>7162</c:v>
                </c:pt>
                <c:pt idx="499">
                  <c:v>8636</c:v>
                </c:pt>
                <c:pt idx="500">
                  <c:v>8220</c:v>
                </c:pt>
                <c:pt idx="501">
                  <c:v>7554</c:v>
                </c:pt>
                <c:pt idx="502">
                  <c:v>8435</c:v>
                </c:pt>
                <c:pt idx="503">
                  <c:v>8107</c:v>
                </c:pt>
                <c:pt idx="504">
                  <c:v>7051</c:v>
                </c:pt>
                <c:pt idx="505">
                  <c:v>6796</c:v>
                </c:pt>
                <c:pt idx="506">
                  <c:v>0</c:v>
                </c:pt>
              </c:numCache>
            </c:numRef>
          </c:val>
          <c:smooth val="0"/>
          <c:extLst>
            <c:ext xmlns:c16="http://schemas.microsoft.com/office/drawing/2014/chart" uri="{C3380CC4-5D6E-409C-BE32-E72D297353CC}">
              <c16:uniqueId val="{0000000A-C80E-4940-9445-9FB9C5E39D9E}"/>
            </c:ext>
          </c:extLst>
        </c:ser>
        <c:ser>
          <c:idx val="11"/>
          <c:order val="11"/>
          <c:spPr>
            <a:ln w="28575" cap="rnd">
              <a:solidFill>
                <a:schemeClr val="accent6">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l1_hits!$M$1:$M$507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4045</c:v>
                </c:pt>
                <c:pt idx="480">
                  <c:v>6534</c:v>
                </c:pt>
                <c:pt idx="481">
                  <c:v>7942</c:v>
                </c:pt>
                <c:pt idx="482">
                  <c:v>8530</c:v>
                </c:pt>
                <c:pt idx="483">
                  <c:v>8029</c:v>
                </c:pt>
                <c:pt idx="484">
                  <c:v>7022</c:v>
                </c:pt>
                <c:pt idx="485">
                  <c:v>8337</c:v>
                </c:pt>
                <c:pt idx="486">
                  <c:v>8092</c:v>
                </c:pt>
                <c:pt idx="487">
                  <c:v>7071</c:v>
                </c:pt>
                <c:pt idx="488">
                  <c:v>9294</c:v>
                </c:pt>
                <c:pt idx="489">
                  <c:v>6569</c:v>
                </c:pt>
                <c:pt idx="490">
                  <c:v>8272</c:v>
                </c:pt>
                <c:pt idx="491">
                  <c:v>9097</c:v>
                </c:pt>
                <c:pt idx="492">
                  <c:v>7275</c:v>
                </c:pt>
                <c:pt idx="493">
                  <c:v>7460</c:v>
                </c:pt>
                <c:pt idx="494">
                  <c:v>8753</c:v>
                </c:pt>
                <c:pt idx="495">
                  <c:v>6768</c:v>
                </c:pt>
                <c:pt idx="496">
                  <c:v>7704</c:v>
                </c:pt>
                <c:pt idx="497">
                  <c:v>9320</c:v>
                </c:pt>
                <c:pt idx="498">
                  <c:v>7144</c:v>
                </c:pt>
                <c:pt idx="499">
                  <c:v>8660</c:v>
                </c:pt>
                <c:pt idx="500">
                  <c:v>8196</c:v>
                </c:pt>
                <c:pt idx="501">
                  <c:v>7550</c:v>
                </c:pt>
                <c:pt idx="502">
                  <c:v>7759</c:v>
                </c:pt>
                <c:pt idx="503">
                  <c:v>8096</c:v>
                </c:pt>
                <c:pt idx="504">
                  <c:v>7043</c:v>
                </c:pt>
                <c:pt idx="505">
                  <c:v>6785</c:v>
                </c:pt>
                <c:pt idx="506">
                  <c:v>0</c:v>
                </c:pt>
              </c:numCache>
            </c:numRef>
          </c:val>
          <c:smooth val="0"/>
          <c:extLst>
            <c:ext xmlns:c16="http://schemas.microsoft.com/office/drawing/2014/chart" uri="{C3380CC4-5D6E-409C-BE32-E72D297353CC}">
              <c16:uniqueId val="{0000000B-C80E-4940-9445-9FB9C5E39D9E}"/>
            </c:ext>
          </c:extLst>
        </c:ser>
        <c:ser>
          <c:idx val="12"/>
          <c:order val="12"/>
          <c:spPr>
            <a:ln w="28575" cap="rnd">
              <a:solidFill>
                <a:schemeClr val="accent1">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l1_hits!$N$1:$N$507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4041</c:v>
                </c:pt>
                <c:pt idx="480">
                  <c:v>6454</c:v>
                </c:pt>
                <c:pt idx="481">
                  <c:v>8075</c:v>
                </c:pt>
                <c:pt idx="482">
                  <c:v>8542</c:v>
                </c:pt>
                <c:pt idx="483">
                  <c:v>8200</c:v>
                </c:pt>
                <c:pt idx="484">
                  <c:v>7039</c:v>
                </c:pt>
                <c:pt idx="485">
                  <c:v>8390</c:v>
                </c:pt>
                <c:pt idx="486">
                  <c:v>8071</c:v>
                </c:pt>
                <c:pt idx="487">
                  <c:v>8618</c:v>
                </c:pt>
                <c:pt idx="488">
                  <c:v>9101</c:v>
                </c:pt>
                <c:pt idx="489">
                  <c:v>6621</c:v>
                </c:pt>
                <c:pt idx="490">
                  <c:v>8286</c:v>
                </c:pt>
                <c:pt idx="491">
                  <c:v>9191</c:v>
                </c:pt>
                <c:pt idx="492">
                  <c:v>7263</c:v>
                </c:pt>
                <c:pt idx="493">
                  <c:v>7436</c:v>
                </c:pt>
                <c:pt idx="494">
                  <c:v>8609</c:v>
                </c:pt>
                <c:pt idx="495">
                  <c:v>6870</c:v>
                </c:pt>
                <c:pt idx="496">
                  <c:v>7874</c:v>
                </c:pt>
                <c:pt idx="497">
                  <c:v>9303</c:v>
                </c:pt>
                <c:pt idx="498">
                  <c:v>7331</c:v>
                </c:pt>
                <c:pt idx="499">
                  <c:v>8644</c:v>
                </c:pt>
                <c:pt idx="500">
                  <c:v>8185</c:v>
                </c:pt>
                <c:pt idx="501">
                  <c:v>7471</c:v>
                </c:pt>
                <c:pt idx="502">
                  <c:v>9258</c:v>
                </c:pt>
                <c:pt idx="503">
                  <c:v>8055</c:v>
                </c:pt>
                <c:pt idx="504">
                  <c:v>7091</c:v>
                </c:pt>
                <c:pt idx="505">
                  <c:v>6802</c:v>
                </c:pt>
                <c:pt idx="506">
                  <c:v>0</c:v>
                </c:pt>
              </c:numCache>
            </c:numRef>
          </c:val>
          <c:smooth val="0"/>
          <c:extLst>
            <c:ext xmlns:c16="http://schemas.microsoft.com/office/drawing/2014/chart" uri="{C3380CC4-5D6E-409C-BE32-E72D297353CC}">
              <c16:uniqueId val="{0000000C-C80E-4940-9445-9FB9C5E39D9E}"/>
            </c:ext>
          </c:extLst>
        </c:ser>
        <c:ser>
          <c:idx val="13"/>
          <c:order val="13"/>
          <c:spPr>
            <a:ln w="28575" cap="rnd">
              <a:solidFill>
                <a:schemeClr val="accent2">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l1_hits!$O$1:$O$507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4044</c:v>
                </c:pt>
                <c:pt idx="480">
                  <c:v>6503</c:v>
                </c:pt>
                <c:pt idx="481">
                  <c:v>8068</c:v>
                </c:pt>
                <c:pt idx="482">
                  <c:v>8572</c:v>
                </c:pt>
                <c:pt idx="483">
                  <c:v>8225</c:v>
                </c:pt>
                <c:pt idx="484">
                  <c:v>7010</c:v>
                </c:pt>
                <c:pt idx="485">
                  <c:v>8385</c:v>
                </c:pt>
                <c:pt idx="486">
                  <c:v>8029</c:v>
                </c:pt>
                <c:pt idx="487">
                  <c:v>8601</c:v>
                </c:pt>
                <c:pt idx="488">
                  <c:v>9109</c:v>
                </c:pt>
                <c:pt idx="489">
                  <c:v>6627</c:v>
                </c:pt>
                <c:pt idx="490">
                  <c:v>8273</c:v>
                </c:pt>
                <c:pt idx="491">
                  <c:v>9189</c:v>
                </c:pt>
                <c:pt idx="492">
                  <c:v>7281</c:v>
                </c:pt>
                <c:pt idx="493">
                  <c:v>7431</c:v>
                </c:pt>
                <c:pt idx="494">
                  <c:v>8595</c:v>
                </c:pt>
                <c:pt idx="495">
                  <c:v>6349</c:v>
                </c:pt>
                <c:pt idx="496">
                  <c:v>8346</c:v>
                </c:pt>
                <c:pt idx="497">
                  <c:v>9330</c:v>
                </c:pt>
                <c:pt idx="498">
                  <c:v>7325</c:v>
                </c:pt>
                <c:pt idx="499">
                  <c:v>8646</c:v>
                </c:pt>
                <c:pt idx="500">
                  <c:v>8219</c:v>
                </c:pt>
                <c:pt idx="501">
                  <c:v>7440</c:v>
                </c:pt>
                <c:pt idx="502">
                  <c:v>9295</c:v>
                </c:pt>
                <c:pt idx="503">
                  <c:v>8106</c:v>
                </c:pt>
                <c:pt idx="504">
                  <c:v>7122</c:v>
                </c:pt>
                <c:pt idx="505">
                  <c:v>6843</c:v>
                </c:pt>
                <c:pt idx="506">
                  <c:v>0</c:v>
                </c:pt>
              </c:numCache>
            </c:numRef>
          </c:val>
          <c:smooth val="0"/>
          <c:extLst>
            <c:ext xmlns:c16="http://schemas.microsoft.com/office/drawing/2014/chart" uri="{C3380CC4-5D6E-409C-BE32-E72D297353CC}">
              <c16:uniqueId val="{0000000D-C80E-4940-9445-9FB9C5E39D9E}"/>
            </c:ext>
          </c:extLst>
        </c:ser>
        <c:ser>
          <c:idx val="14"/>
          <c:order val="14"/>
          <c:spPr>
            <a:ln w="28575" cap="rnd">
              <a:solidFill>
                <a:schemeClr val="accent3">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l1_hits!$P$1:$P$507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4000</c:v>
                </c:pt>
                <c:pt idx="480">
                  <c:v>6445</c:v>
                </c:pt>
                <c:pt idx="481">
                  <c:v>8055</c:v>
                </c:pt>
                <c:pt idx="482">
                  <c:v>8502</c:v>
                </c:pt>
                <c:pt idx="483">
                  <c:v>8146</c:v>
                </c:pt>
                <c:pt idx="484">
                  <c:v>7032</c:v>
                </c:pt>
                <c:pt idx="485">
                  <c:v>8357</c:v>
                </c:pt>
                <c:pt idx="486">
                  <c:v>7097</c:v>
                </c:pt>
                <c:pt idx="487">
                  <c:v>8612</c:v>
                </c:pt>
                <c:pt idx="488">
                  <c:v>9098</c:v>
                </c:pt>
                <c:pt idx="489">
                  <c:v>6621</c:v>
                </c:pt>
                <c:pt idx="490">
                  <c:v>8306</c:v>
                </c:pt>
                <c:pt idx="491">
                  <c:v>9171</c:v>
                </c:pt>
                <c:pt idx="492">
                  <c:v>7267</c:v>
                </c:pt>
                <c:pt idx="493">
                  <c:v>6693</c:v>
                </c:pt>
                <c:pt idx="494">
                  <c:v>8681</c:v>
                </c:pt>
                <c:pt idx="495">
                  <c:v>6799</c:v>
                </c:pt>
                <c:pt idx="496">
                  <c:v>7826</c:v>
                </c:pt>
                <c:pt idx="497">
                  <c:v>9185</c:v>
                </c:pt>
                <c:pt idx="498">
                  <c:v>7313</c:v>
                </c:pt>
                <c:pt idx="499">
                  <c:v>8662</c:v>
                </c:pt>
                <c:pt idx="500">
                  <c:v>7746</c:v>
                </c:pt>
                <c:pt idx="501">
                  <c:v>6946</c:v>
                </c:pt>
                <c:pt idx="502">
                  <c:v>9176</c:v>
                </c:pt>
                <c:pt idx="503">
                  <c:v>8091</c:v>
                </c:pt>
                <c:pt idx="504">
                  <c:v>7150</c:v>
                </c:pt>
                <c:pt idx="505">
                  <c:v>6789</c:v>
                </c:pt>
                <c:pt idx="506">
                  <c:v>0</c:v>
                </c:pt>
              </c:numCache>
            </c:numRef>
          </c:val>
          <c:smooth val="0"/>
          <c:extLst>
            <c:ext xmlns:c16="http://schemas.microsoft.com/office/drawing/2014/chart" uri="{C3380CC4-5D6E-409C-BE32-E72D297353CC}">
              <c16:uniqueId val="{0000000E-C80E-4940-9445-9FB9C5E39D9E}"/>
            </c:ext>
          </c:extLst>
        </c:ser>
        <c:ser>
          <c:idx val="15"/>
          <c:order val="15"/>
          <c:spPr>
            <a:ln w="28575" cap="rnd">
              <a:solidFill>
                <a:schemeClr val="accent4">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l1_hits!$Q$1:$Q$507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4038</c:v>
                </c:pt>
                <c:pt idx="480">
                  <c:v>6550</c:v>
                </c:pt>
                <c:pt idx="481">
                  <c:v>7937</c:v>
                </c:pt>
                <c:pt idx="482">
                  <c:v>8660</c:v>
                </c:pt>
                <c:pt idx="483">
                  <c:v>8257</c:v>
                </c:pt>
                <c:pt idx="484">
                  <c:v>7033</c:v>
                </c:pt>
                <c:pt idx="485">
                  <c:v>8377</c:v>
                </c:pt>
                <c:pt idx="486">
                  <c:v>7059</c:v>
                </c:pt>
                <c:pt idx="487">
                  <c:v>8789</c:v>
                </c:pt>
                <c:pt idx="488">
                  <c:v>9130</c:v>
                </c:pt>
                <c:pt idx="489">
                  <c:v>6854</c:v>
                </c:pt>
                <c:pt idx="490">
                  <c:v>8295</c:v>
                </c:pt>
                <c:pt idx="491">
                  <c:v>9206</c:v>
                </c:pt>
                <c:pt idx="492">
                  <c:v>7192</c:v>
                </c:pt>
                <c:pt idx="493">
                  <c:v>8207</c:v>
                </c:pt>
                <c:pt idx="494">
                  <c:v>8650</c:v>
                </c:pt>
                <c:pt idx="495">
                  <c:v>6901</c:v>
                </c:pt>
                <c:pt idx="496">
                  <c:v>7871</c:v>
                </c:pt>
                <c:pt idx="497">
                  <c:v>9251</c:v>
                </c:pt>
                <c:pt idx="498">
                  <c:v>7336</c:v>
                </c:pt>
                <c:pt idx="499">
                  <c:v>8646</c:v>
                </c:pt>
                <c:pt idx="500">
                  <c:v>7575</c:v>
                </c:pt>
                <c:pt idx="501">
                  <c:v>7228</c:v>
                </c:pt>
                <c:pt idx="502">
                  <c:v>9225</c:v>
                </c:pt>
                <c:pt idx="503">
                  <c:v>8114</c:v>
                </c:pt>
                <c:pt idx="504">
                  <c:v>7324</c:v>
                </c:pt>
                <c:pt idx="505">
                  <c:v>6766</c:v>
                </c:pt>
                <c:pt idx="506">
                  <c:v>0</c:v>
                </c:pt>
              </c:numCache>
            </c:numRef>
          </c:val>
          <c:smooth val="0"/>
          <c:extLst>
            <c:ext xmlns:c16="http://schemas.microsoft.com/office/drawing/2014/chart" uri="{C3380CC4-5D6E-409C-BE32-E72D297353CC}">
              <c16:uniqueId val="{0000000F-C80E-4940-9445-9FB9C5E39D9E}"/>
            </c:ext>
          </c:extLst>
        </c:ser>
        <c:ser>
          <c:idx val="16"/>
          <c:order val="16"/>
          <c:spPr>
            <a:ln w="28575" cap="rnd">
              <a:solidFill>
                <a:schemeClr val="accent5">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l1_hits!$R$1:$R$507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4048</c:v>
                </c:pt>
                <c:pt idx="480">
                  <c:v>6552</c:v>
                </c:pt>
                <c:pt idx="481">
                  <c:v>8075</c:v>
                </c:pt>
                <c:pt idx="482">
                  <c:v>8519</c:v>
                </c:pt>
                <c:pt idx="483">
                  <c:v>8232</c:v>
                </c:pt>
                <c:pt idx="484">
                  <c:v>7050</c:v>
                </c:pt>
                <c:pt idx="485">
                  <c:v>8349</c:v>
                </c:pt>
                <c:pt idx="486">
                  <c:v>7082</c:v>
                </c:pt>
                <c:pt idx="487">
                  <c:v>8768</c:v>
                </c:pt>
                <c:pt idx="488">
                  <c:v>9092</c:v>
                </c:pt>
                <c:pt idx="489">
                  <c:v>6824</c:v>
                </c:pt>
                <c:pt idx="490">
                  <c:v>8285</c:v>
                </c:pt>
                <c:pt idx="491">
                  <c:v>9209</c:v>
                </c:pt>
                <c:pt idx="492">
                  <c:v>7170</c:v>
                </c:pt>
                <c:pt idx="493">
                  <c:v>8160</c:v>
                </c:pt>
                <c:pt idx="494">
                  <c:v>8579</c:v>
                </c:pt>
                <c:pt idx="495">
                  <c:v>6965</c:v>
                </c:pt>
                <c:pt idx="496">
                  <c:v>7822</c:v>
                </c:pt>
                <c:pt idx="497">
                  <c:v>9257</c:v>
                </c:pt>
                <c:pt idx="498">
                  <c:v>7321</c:v>
                </c:pt>
                <c:pt idx="499">
                  <c:v>8635</c:v>
                </c:pt>
                <c:pt idx="500">
                  <c:v>7602</c:v>
                </c:pt>
                <c:pt idx="501">
                  <c:v>7187</c:v>
                </c:pt>
                <c:pt idx="502">
                  <c:v>9258</c:v>
                </c:pt>
                <c:pt idx="503">
                  <c:v>8099</c:v>
                </c:pt>
                <c:pt idx="504">
                  <c:v>7304</c:v>
                </c:pt>
                <c:pt idx="505">
                  <c:v>6795</c:v>
                </c:pt>
                <c:pt idx="506">
                  <c:v>0</c:v>
                </c:pt>
              </c:numCache>
            </c:numRef>
          </c:val>
          <c:smooth val="0"/>
          <c:extLst>
            <c:ext xmlns:c16="http://schemas.microsoft.com/office/drawing/2014/chart" uri="{C3380CC4-5D6E-409C-BE32-E72D297353CC}">
              <c16:uniqueId val="{00000010-C80E-4940-9445-9FB9C5E39D9E}"/>
            </c:ext>
          </c:extLst>
        </c:ser>
        <c:ser>
          <c:idx val="17"/>
          <c:order val="17"/>
          <c:spPr>
            <a:ln w="28575" cap="rnd">
              <a:solidFill>
                <a:schemeClr val="accent6">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l1_hits!$S$1:$S$507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4055</c:v>
                </c:pt>
                <c:pt idx="480">
                  <c:v>6536</c:v>
                </c:pt>
                <c:pt idx="481">
                  <c:v>8072</c:v>
                </c:pt>
                <c:pt idx="482">
                  <c:v>8482</c:v>
                </c:pt>
                <c:pt idx="483">
                  <c:v>8240</c:v>
                </c:pt>
                <c:pt idx="484">
                  <c:v>6238</c:v>
                </c:pt>
                <c:pt idx="485">
                  <c:v>8343</c:v>
                </c:pt>
                <c:pt idx="486">
                  <c:v>7022</c:v>
                </c:pt>
                <c:pt idx="487">
                  <c:v>8802</c:v>
                </c:pt>
                <c:pt idx="488">
                  <c:v>8955</c:v>
                </c:pt>
                <c:pt idx="489">
                  <c:v>6823</c:v>
                </c:pt>
                <c:pt idx="490">
                  <c:v>8303</c:v>
                </c:pt>
                <c:pt idx="491">
                  <c:v>8781</c:v>
                </c:pt>
                <c:pt idx="492">
                  <c:v>6559</c:v>
                </c:pt>
                <c:pt idx="493">
                  <c:v>8184</c:v>
                </c:pt>
                <c:pt idx="494">
                  <c:v>8611</c:v>
                </c:pt>
                <c:pt idx="495">
                  <c:v>6982</c:v>
                </c:pt>
                <c:pt idx="496">
                  <c:v>7833</c:v>
                </c:pt>
                <c:pt idx="497">
                  <c:v>9238</c:v>
                </c:pt>
                <c:pt idx="498">
                  <c:v>7292</c:v>
                </c:pt>
                <c:pt idx="499">
                  <c:v>7907</c:v>
                </c:pt>
                <c:pt idx="500">
                  <c:v>7599</c:v>
                </c:pt>
                <c:pt idx="501">
                  <c:v>7191</c:v>
                </c:pt>
                <c:pt idx="502">
                  <c:v>9219</c:v>
                </c:pt>
                <c:pt idx="503">
                  <c:v>7990</c:v>
                </c:pt>
                <c:pt idx="504">
                  <c:v>7302</c:v>
                </c:pt>
                <c:pt idx="505">
                  <c:v>6768</c:v>
                </c:pt>
                <c:pt idx="506">
                  <c:v>0</c:v>
                </c:pt>
              </c:numCache>
            </c:numRef>
          </c:val>
          <c:smooth val="0"/>
          <c:extLst>
            <c:ext xmlns:c16="http://schemas.microsoft.com/office/drawing/2014/chart" uri="{C3380CC4-5D6E-409C-BE32-E72D297353CC}">
              <c16:uniqueId val="{00000011-C80E-4940-9445-9FB9C5E39D9E}"/>
            </c:ext>
          </c:extLst>
        </c:ser>
        <c:ser>
          <c:idx val="18"/>
          <c:order val="18"/>
          <c:spPr>
            <a:ln w="28575" cap="rnd">
              <a:solidFill>
                <a:schemeClr val="accent1">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l1_hits!$T$1:$T$507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4051</c:v>
                </c:pt>
                <c:pt idx="480">
                  <c:v>6715</c:v>
                </c:pt>
                <c:pt idx="481">
                  <c:v>8105</c:v>
                </c:pt>
                <c:pt idx="482">
                  <c:v>8477</c:v>
                </c:pt>
                <c:pt idx="483">
                  <c:v>8242</c:v>
                </c:pt>
                <c:pt idx="484">
                  <c:v>7674</c:v>
                </c:pt>
                <c:pt idx="485">
                  <c:v>8407</c:v>
                </c:pt>
                <c:pt idx="486">
                  <c:v>7111</c:v>
                </c:pt>
                <c:pt idx="487">
                  <c:v>8785</c:v>
                </c:pt>
                <c:pt idx="488">
                  <c:v>9031</c:v>
                </c:pt>
                <c:pt idx="489">
                  <c:v>6839</c:v>
                </c:pt>
                <c:pt idx="490">
                  <c:v>8298</c:v>
                </c:pt>
                <c:pt idx="491">
                  <c:v>8126</c:v>
                </c:pt>
                <c:pt idx="492">
                  <c:v>7348</c:v>
                </c:pt>
                <c:pt idx="493">
                  <c:v>8227</c:v>
                </c:pt>
                <c:pt idx="494">
                  <c:v>8437</c:v>
                </c:pt>
                <c:pt idx="495">
                  <c:v>7357</c:v>
                </c:pt>
                <c:pt idx="496">
                  <c:v>7839</c:v>
                </c:pt>
                <c:pt idx="497">
                  <c:v>9280</c:v>
                </c:pt>
                <c:pt idx="498">
                  <c:v>7211</c:v>
                </c:pt>
                <c:pt idx="499">
                  <c:v>9414</c:v>
                </c:pt>
                <c:pt idx="500">
                  <c:v>7591</c:v>
                </c:pt>
                <c:pt idx="501">
                  <c:v>7278</c:v>
                </c:pt>
                <c:pt idx="502">
                  <c:v>9200</c:v>
                </c:pt>
                <c:pt idx="503">
                  <c:v>8100</c:v>
                </c:pt>
                <c:pt idx="504">
                  <c:v>7299</c:v>
                </c:pt>
                <c:pt idx="505">
                  <c:v>6771</c:v>
                </c:pt>
                <c:pt idx="506">
                  <c:v>0</c:v>
                </c:pt>
              </c:numCache>
            </c:numRef>
          </c:val>
          <c:smooth val="0"/>
          <c:extLst>
            <c:ext xmlns:c16="http://schemas.microsoft.com/office/drawing/2014/chart" uri="{C3380CC4-5D6E-409C-BE32-E72D297353CC}">
              <c16:uniqueId val="{00000012-C80E-4940-9445-9FB9C5E39D9E}"/>
            </c:ext>
          </c:extLst>
        </c:ser>
        <c:ser>
          <c:idx val="19"/>
          <c:order val="19"/>
          <c:spPr>
            <a:ln w="28575" cap="rnd">
              <a:solidFill>
                <a:schemeClr val="accent2">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l1_hits!$U$1:$U$507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4029</c:v>
                </c:pt>
                <c:pt idx="480">
                  <c:v>6736</c:v>
                </c:pt>
                <c:pt idx="481">
                  <c:v>8091</c:v>
                </c:pt>
                <c:pt idx="482">
                  <c:v>8511</c:v>
                </c:pt>
                <c:pt idx="483">
                  <c:v>8222</c:v>
                </c:pt>
                <c:pt idx="484">
                  <c:v>7684</c:v>
                </c:pt>
                <c:pt idx="485">
                  <c:v>8303</c:v>
                </c:pt>
                <c:pt idx="486">
                  <c:v>7199</c:v>
                </c:pt>
                <c:pt idx="487">
                  <c:v>8756</c:v>
                </c:pt>
                <c:pt idx="488">
                  <c:v>9068</c:v>
                </c:pt>
                <c:pt idx="489">
                  <c:v>6840</c:v>
                </c:pt>
                <c:pt idx="490">
                  <c:v>8303</c:v>
                </c:pt>
                <c:pt idx="491">
                  <c:v>8174</c:v>
                </c:pt>
                <c:pt idx="492">
                  <c:v>7360</c:v>
                </c:pt>
                <c:pt idx="493">
                  <c:v>8180</c:v>
                </c:pt>
                <c:pt idx="494">
                  <c:v>8569</c:v>
                </c:pt>
                <c:pt idx="495">
                  <c:v>7171</c:v>
                </c:pt>
                <c:pt idx="496">
                  <c:v>7851</c:v>
                </c:pt>
                <c:pt idx="497">
                  <c:v>9263</c:v>
                </c:pt>
                <c:pt idx="498">
                  <c:v>7219</c:v>
                </c:pt>
                <c:pt idx="499">
                  <c:v>9409</c:v>
                </c:pt>
                <c:pt idx="500">
                  <c:v>7604</c:v>
                </c:pt>
                <c:pt idx="501">
                  <c:v>7273</c:v>
                </c:pt>
                <c:pt idx="502">
                  <c:v>9155</c:v>
                </c:pt>
                <c:pt idx="503">
                  <c:v>8150</c:v>
                </c:pt>
                <c:pt idx="504">
                  <c:v>7300</c:v>
                </c:pt>
                <c:pt idx="505">
                  <c:v>6781</c:v>
                </c:pt>
                <c:pt idx="506">
                  <c:v>0</c:v>
                </c:pt>
              </c:numCache>
            </c:numRef>
          </c:val>
          <c:smooth val="0"/>
          <c:extLst>
            <c:ext xmlns:c16="http://schemas.microsoft.com/office/drawing/2014/chart" uri="{C3380CC4-5D6E-409C-BE32-E72D297353CC}">
              <c16:uniqueId val="{00000013-C80E-4940-9445-9FB9C5E39D9E}"/>
            </c:ext>
          </c:extLst>
        </c:ser>
        <c:ser>
          <c:idx val="20"/>
          <c:order val="20"/>
          <c:spPr>
            <a:ln w="28575" cap="rnd">
              <a:solidFill>
                <a:schemeClr val="accent3">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l1_hits!$V$1:$V$507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3940</c:v>
                </c:pt>
                <c:pt idx="480">
                  <c:v>6747</c:v>
                </c:pt>
                <c:pt idx="481">
                  <c:v>8101</c:v>
                </c:pt>
                <c:pt idx="482">
                  <c:v>8495</c:v>
                </c:pt>
                <c:pt idx="483">
                  <c:v>7238</c:v>
                </c:pt>
                <c:pt idx="484">
                  <c:v>7659</c:v>
                </c:pt>
                <c:pt idx="485">
                  <c:v>8313</c:v>
                </c:pt>
                <c:pt idx="486">
                  <c:v>7168</c:v>
                </c:pt>
                <c:pt idx="487">
                  <c:v>8794</c:v>
                </c:pt>
                <c:pt idx="488">
                  <c:v>9044</c:v>
                </c:pt>
                <c:pt idx="489">
                  <c:v>6776</c:v>
                </c:pt>
                <c:pt idx="490">
                  <c:v>7564</c:v>
                </c:pt>
                <c:pt idx="491">
                  <c:v>8140</c:v>
                </c:pt>
                <c:pt idx="492">
                  <c:v>7318</c:v>
                </c:pt>
                <c:pt idx="493">
                  <c:v>8119</c:v>
                </c:pt>
                <c:pt idx="494">
                  <c:v>8480</c:v>
                </c:pt>
                <c:pt idx="495">
                  <c:v>7178</c:v>
                </c:pt>
                <c:pt idx="496">
                  <c:v>7846</c:v>
                </c:pt>
                <c:pt idx="497">
                  <c:v>8297</c:v>
                </c:pt>
                <c:pt idx="498">
                  <c:v>7162</c:v>
                </c:pt>
                <c:pt idx="499">
                  <c:v>9390</c:v>
                </c:pt>
                <c:pt idx="500">
                  <c:v>7608</c:v>
                </c:pt>
                <c:pt idx="501">
                  <c:v>7290</c:v>
                </c:pt>
                <c:pt idx="502">
                  <c:v>9196</c:v>
                </c:pt>
                <c:pt idx="503">
                  <c:v>8098</c:v>
                </c:pt>
                <c:pt idx="504">
                  <c:v>7255</c:v>
                </c:pt>
                <c:pt idx="505">
                  <c:v>6088</c:v>
                </c:pt>
                <c:pt idx="506">
                  <c:v>0</c:v>
                </c:pt>
              </c:numCache>
            </c:numRef>
          </c:val>
          <c:smooth val="0"/>
          <c:extLst>
            <c:ext xmlns:c16="http://schemas.microsoft.com/office/drawing/2014/chart" uri="{C3380CC4-5D6E-409C-BE32-E72D297353CC}">
              <c16:uniqueId val="{00000014-C80E-4940-9445-9FB9C5E39D9E}"/>
            </c:ext>
          </c:extLst>
        </c:ser>
        <c:ser>
          <c:idx val="21"/>
          <c:order val="21"/>
          <c:spPr>
            <a:ln w="28575" cap="rnd">
              <a:solidFill>
                <a:schemeClr val="accent4">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l1_hits!$W$1:$W$507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4020</c:v>
                </c:pt>
                <c:pt idx="480">
                  <c:v>6768</c:v>
                </c:pt>
                <c:pt idx="481">
                  <c:v>8049</c:v>
                </c:pt>
                <c:pt idx="482">
                  <c:v>8500</c:v>
                </c:pt>
                <c:pt idx="483">
                  <c:v>7188</c:v>
                </c:pt>
                <c:pt idx="484">
                  <c:v>7882</c:v>
                </c:pt>
                <c:pt idx="485">
                  <c:v>8326</c:v>
                </c:pt>
                <c:pt idx="486">
                  <c:v>7382</c:v>
                </c:pt>
                <c:pt idx="487">
                  <c:v>8788</c:v>
                </c:pt>
                <c:pt idx="488">
                  <c:v>9077</c:v>
                </c:pt>
                <c:pt idx="489">
                  <c:v>6732</c:v>
                </c:pt>
                <c:pt idx="490">
                  <c:v>9040</c:v>
                </c:pt>
                <c:pt idx="491">
                  <c:v>8133</c:v>
                </c:pt>
                <c:pt idx="492">
                  <c:v>7408</c:v>
                </c:pt>
                <c:pt idx="493">
                  <c:v>8078</c:v>
                </c:pt>
                <c:pt idx="494">
                  <c:v>8660</c:v>
                </c:pt>
                <c:pt idx="495">
                  <c:v>7173</c:v>
                </c:pt>
                <c:pt idx="496">
                  <c:v>7875</c:v>
                </c:pt>
                <c:pt idx="497">
                  <c:v>8180</c:v>
                </c:pt>
                <c:pt idx="498">
                  <c:v>7508</c:v>
                </c:pt>
                <c:pt idx="499">
                  <c:v>9453</c:v>
                </c:pt>
                <c:pt idx="500">
                  <c:v>7603</c:v>
                </c:pt>
                <c:pt idx="501">
                  <c:v>7464</c:v>
                </c:pt>
                <c:pt idx="502">
                  <c:v>9181</c:v>
                </c:pt>
                <c:pt idx="503">
                  <c:v>8104</c:v>
                </c:pt>
                <c:pt idx="504">
                  <c:v>7204</c:v>
                </c:pt>
                <c:pt idx="505">
                  <c:v>7593</c:v>
                </c:pt>
                <c:pt idx="506">
                  <c:v>0</c:v>
                </c:pt>
              </c:numCache>
            </c:numRef>
          </c:val>
          <c:smooth val="0"/>
          <c:extLst>
            <c:ext xmlns:c16="http://schemas.microsoft.com/office/drawing/2014/chart" uri="{C3380CC4-5D6E-409C-BE32-E72D297353CC}">
              <c16:uniqueId val="{00000015-C80E-4940-9445-9FB9C5E39D9E}"/>
            </c:ext>
          </c:extLst>
        </c:ser>
        <c:ser>
          <c:idx val="22"/>
          <c:order val="22"/>
          <c:spPr>
            <a:ln w="28575" cap="rnd">
              <a:solidFill>
                <a:schemeClr val="accent5">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l1_hits!$X$1:$X$507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4028</c:v>
                </c:pt>
                <c:pt idx="480">
                  <c:v>6737</c:v>
                </c:pt>
                <c:pt idx="481">
                  <c:v>8049</c:v>
                </c:pt>
                <c:pt idx="482">
                  <c:v>8587</c:v>
                </c:pt>
                <c:pt idx="483">
                  <c:v>7226</c:v>
                </c:pt>
                <c:pt idx="484">
                  <c:v>7852</c:v>
                </c:pt>
                <c:pt idx="485">
                  <c:v>8326</c:v>
                </c:pt>
                <c:pt idx="486">
                  <c:v>7364</c:v>
                </c:pt>
                <c:pt idx="487">
                  <c:v>8769</c:v>
                </c:pt>
                <c:pt idx="488">
                  <c:v>9059</c:v>
                </c:pt>
                <c:pt idx="489">
                  <c:v>6734</c:v>
                </c:pt>
                <c:pt idx="490">
                  <c:v>9046</c:v>
                </c:pt>
                <c:pt idx="491">
                  <c:v>8125</c:v>
                </c:pt>
                <c:pt idx="492">
                  <c:v>7414</c:v>
                </c:pt>
                <c:pt idx="493">
                  <c:v>8099</c:v>
                </c:pt>
                <c:pt idx="494">
                  <c:v>8517</c:v>
                </c:pt>
                <c:pt idx="495">
                  <c:v>7316</c:v>
                </c:pt>
                <c:pt idx="496">
                  <c:v>7859</c:v>
                </c:pt>
                <c:pt idx="497">
                  <c:v>8129</c:v>
                </c:pt>
                <c:pt idx="498">
                  <c:v>7511</c:v>
                </c:pt>
                <c:pt idx="499">
                  <c:v>9399</c:v>
                </c:pt>
                <c:pt idx="500">
                  <c:v>7609</c:v>
                </c:pt>
                <c:pt idx="501">
                  <c:v>7467</c:v>
                </c:pt>
                <c:pt idx="502">
                  <c:v>9200</c:v>
                </c:pt>
                <c:pt idx="503">
                  <c:v>8121</c:v>
                </c:pt>
                <c:pt idx="504">
                  <c:v>7193</c:v>
                </c:pt>
                <c:pt idx="505">
                  <c:v>7525</c:v>
                </c:pt>
                <c:pt idx="506">
                  <c:v>0</c:v>
                </c:pt>
              </c:numCache>
            </c:numRef>
          </c:val>
          <c:smooth val="0"/>
          <c:extLst>
            <c:ext xmlns:c16="http://schemas.microsoft.com/office/drawing/2014/chart" uri="{C3380CC4-5D6E-409C-BE32-E72D297353CC}">
              <c16:uniqueId val="{00000016-C80E-4940-9445-9FB9C5E39D9E}"/>
            </c:ext>
          </c:extLst>
        </c:ser>
        <c:ser>
          <c:idx val="23"/>
          <c:order val="23"/>
          <c:spPr>
            <a:ln w="28575" cap="rnd">
              <a:solidFill>
                <a:schemeClr val="accent6">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l1_hits!$Y$1:$Y$507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4006</c:v>
                </c:pt>
                <c:pt idx="480">
                  <c:v>6686</c:v>
                </c:pt>
                <c:pt idx="481">
                  <c:v>7181</c:v>
                </c:pt>
                <c:pt idx="482">
                  <c:v>8676</c:v>
                </c:pt>
                <c:pt idx="483">
                  <c:v>7122</c:v>
                </c:pt>
                <c:pt idx="484">
                  <c:v>7867</c:v>
                </c:pt>
                <c:pt idx="485">
                  <c:v>8185</c:v>
                </c:pt>
                <c:pt idx="486">
                  <c:v>7375</c:v>
                </c:pt>
                <c:pt idx="487">
                  <c:v>8785</c:v>
                </c:pt>
                <c:pt idx="488">
                  <c:v>8212</c:v>
                </c:pt>
                <c:pt idx="489">
                  <c:v>6592</c:v>
                </c:pt>
                <c:pt idx="490">
                  <c:v>9014</c:v>
                </c:pt>
                <c:pt idx="491">
                  <c:v>8164</c:v>
                </c:pt>
                <c:pt idx="492">
                  <c:v>7426</c:v>
                </c:pt>
                <c:pt idx="493">
                  <c:v>8061</c:v>
                </c:pt>
                <c:pt idx="494">
                  <c:v>8469</c:v>
                </c:pt>
                <c:pt idx="495">
                  <c:v>7266</c:v>
                </c:pt>
                <c:pt idx="496">
                  <c:v>7139</c:v>
                </c:pt>
                <c:pt idx="497">
                  <c:v>8156</c:v>
                </c:pt>
                <c:pt idx="498">
                  <c:v>7475</c:v>
                </c:pt>
                <c:pt idx="499">
                  <c:v>9338</c:v>
                </c:pt>
                <c:pt idx="500">
                  <c:v>7501</c:v>
                </c:pt>
                <c:pt idx="501">
                  <c:v>7448</c:v>
                </c:pt>
                <c:pt idx="502">
                  <c:v>9257</c:v>
                </c:pt>
                <c:pt idx="503">
                  <c:v>7093</c:v>
                </c:pt>
                <c:pt idx="504">
                  <c:v>7159</c:v>
                </c:pt>
                <c:pt idx="505">
                  <c:v>7532</c:v>
                </c:pt>
                <c:pt idx="506">
                  <c:v>0</c:v>
                </c:pt>
              </c:numCache>
            </c:numRef>
          </c:val>
          <c:smooth val="0"/>
          <c:extLst>
            <c:ext xmlns:c16="http://schemas.microsoft.com/office/drawing/2014/chart" uri="{C3380CC4-5D6E-409C-BE32-E72D297353CC}">
              <c16:uniqueId val="{00000017-C80E-4940-9445-9FB9C5E39D9E}"/>
            </c:ext>
          </c:extLst>
        </c:ser>
        <c:ser>
          <c:idx val="24"/>
          <c:order val="24"/>
          <c:spPr>
            <a:ln w="28575" cap="rnd">
              <a:solidFill>
                <a:schemeClr val="accent1">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l1_hits!$Z$1:$Z$507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4048</c:v>
                </c:pt>
                <c:pt idx="480">
                  <c:v>6648</c:v>
                </c:pt>
                <c:pt idx="481">
                  <c:v>8864</c:v>
                </c:pt>
                <c:pt idx="482">
                  <c:v>8445</c:v>
                </c:pt>
                <c:pt idx="483">
                  <c:v>7252</c:v>
                </c:pt>
                <c:pt idx="484">
                  <c:v>7878</c:v>
                </c:pt>
                <c:pt idx="485">
                  <c:v>8336</c:v>
                </c:pt>
                <c:pt idx="486">
                  <c:v>7317</c:v>
                </c:pt>
                <c:pt idx="487">
                  <c:v>8801</c:v>
                </c:pt>
                <c:pt idx="488">
                  <c:v>8107</c:v>
                </c:pt>
                <c:pt idx="489">
                  <c:v>6875</c:v>
                </c:pt>
                <c:pt idx="490">
                  <c:v>9088</c:v>
                </c:pt>
                <c:pt idx="491">
                  <c:v>8133</c:v>
                </c:pt>
                <c:pt idx="492">
                  <c:v>7611</c:v>
                </c:pt>
                <c:pt idx="493">
                  <c:v>8073</c:v>
                </c:pt>
                <c:pt idx="494">
                  <c:v>8529</c:v>
                </c:pt>
                <c:pt idx="495">
                  <c:v>7237</c:v>
                </c:pt>
                <c:pt idx="496">
                  <c:v>8637</c:v>
                </c:pt>
                <c:pt idx="497">
                  <c:v>8150</c:v>
                </c:pt>
                <c:pt idx="498">
                  <c:v>7577</c:v>
                </c:pt>
                <c:pt idx="499">
                  <c:v>9311</c:v>
                </c:pt>
                <c:pt idx="500">
                  <c:v>7595</c:v>
                </c:pt>
                <c:pt idx="501">
                  <c:v>7501</c:v>
                </c:pt>
                <c:pt idx="502">
                  <c:v>9174</c:v>
                </c:pt>
                <c:pt idx="503">
                  <c:v>7105</c:v>
                </c:pt>
                <c:pt idx="504">
                  <c:v>7341</c:v>
                </c:pt>
                <c:pt idx="505">
                  <c:v>7545</c:v>
                </c:pt>
                <c:pt idx="506">
                  <c:v>0</c:v>
                </c:pt>
              </c:numCache>
            </c:numRef>
          </c:val>
          <c:smooth val="0"/>
          <c:extLst>
            <c:ext xmlns:c16="http://schemas.microsoft.com/office/drawing/2014/chart" uri="{C3380CC4-5D6E-409C-BE32-E72D297353CC}">
              <c16:uniqueId val="{00000018-C80E-4940-9445-9FB9C5E39D9E}"/>
            </c:ext>
          </c:extLst>
        </c:ser>
        <c:ser>
          <c:idx val="25"/>
          <c:order val="25"/>
          <c:spPr>
            <a:ln w="28575" cap="rnd">
              <a:solidFill>
                <a:schemeClr val="accent2">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l1_hits!$AA$1:$AA$507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4016</c:v>
                </c:pt>
                <c:pt idx="480">
                  <c:v>6653</c:v>
                </c:pt>
                <c:pt idx="481">
                  <c:v>8686</c:v>
                </c:pt>
                <c:pt idx="482">
                  <c:v>8601</c:v>
                </c:pt>
                <c:pt idx="483">
                  <c:v>7230</c:v>
                </c:pt>
                <c:pt idx="484">
                  <c:v>7822</c:v>
                </c:pt>
                <c:pt idx="485">
                  <c:v>8228</c:v>
                </c:pt>
                <c:pt idx="486">
                  <c:v>7356</c:v>
                </c:pt>
                <c:pt idx="487">
                  <c:v>8855</c:v>
                </c:pt>
                <c:pt idx="488">
                  <c:v>8065</c:v>
                </c:pt>
                <c:pt idx="489">
                  <c:v>6860</c:v>
                </c:pt>
                <c:pt idx="490">
                  <c:v>9010</c:v>
                </c:pt>
                <c:pt idx="491">
                  <c:v>8157</c:v>
                </c:pt>
                <c:pt idx="492">
                  <c:v>7641</c:v>
                </c:pt>
                <c:pt idx="493">
                  <c:v>8069</c:v>
                </c:pt>
                <c:pt idx="494">
                  <c:v>8438</c:v>
                </c:pt>
                <c:pt idx="495">
                  <c:v>7240</c:v>
                </c:pt>
                <c:pt idx="496">
                  <c:v>8566</c:v>
                </c:pt>
                <c:pt idx="497">
                  <c:v>8124</c:v>
                </c:pt>
                <c:pt idx="498">
                  <c:v>7562</c:v>
                </c:pt>
                <c:pt idx="499">
                  <c:v>9310</c:v>
                </c:pt>
                <c:pt idx="500">
                  <c:v>7599</c:v>
                </c:pt>
                <c:pt idx="501">
                  <c:v>7512</c:v>
                </c:pt>
                <c:pt idx="502">
                  <c:v>9174</c:v>
                </c:pt>
                <c:pt idx="503">
                  <c:v>7049</c:v>
                </c:pt>
                <c:pt idx="504">
                  <c:v>7360</c:v>
                </c:pt>
                <c:pt idx="505">
                  <c:v>7567</c:v>
                </c:pt>
                <c:pt idx="506">
                  <c:v>0</c:v>
                </c:pt>
              </c:numCache>
            </c:numRef>
          </c:val>
          <c:smooth val="0"/>
          <c:extLst>
            <c:ext xmlns:c16="http://schemas.microsoft.com/office/drawing/2014/chart" uri="{C3380CC4-5D6E-409C-BE32-E72D297353CC}">
              <c16:uniqueId val="{00000019-C80E-4940-9445-9FB9C5E39D9E}"/>
            </c:ext>
          </c:extLst>
        </c:ser>
        <c:ser>
          <c:idx val="26"/>
          <c:order val="26"/>
          <c:spPr>
            <a:ln w="28575" cap="rnd">
              <a:solidFill>
                <a:schemeClr val="accent3">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l1_hits!$AB$1:$AB$507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3299</c:v>
                </c:pt>
                <c:pt idx="480">
                  <c:v>6355</c:v>
                </c:pt>
                <c:pt idx="481">
                  <c:v>8799</c:v>
                </c:pt>
                <c:pt idx="482">
                  <c:v>8545</c:v>
                </c:pt>
                <c:pt idx="483">
                  <c:v>7257</c:v>
                </c:pt>
                <c:pt idx="484">
                  <c:v>7839</c:v>
                </c:pt>
                <c:pt idx="485">
                  <c:v>8272</c:v>
                </c:pt>
                <c:pt idx="486">
                  <c:v>7311</c:v>
                </c:pt>
                <c:pt idx="487">
                  <c:v>8050</c:v>
                </c:pt>
                <c:pt idx="488">
                  <c:v>8097</c:v>
                </c:pt>
                <c:pt idx="489">
                  <c:v>6826</c:v>
                </c:pt>
                <c:pt idx="490">
                  <c:v>9001</c:v>
                </c:pt>
                <c:pt idx="491">
                  <c:v>8103</c:v>
                </c:pt>
                <c:pt idx="492">
                  <c:v>7651</c:v>
                </c:pt>
                <c:pt idx="493">
                  <c:v>8037</c:v>
                </c:pt>
                <c:pt idx="494">
                  <c:v>7722</c:v>
                </c:pt>
                <c:pt idx="495">
                  <c:v>6409</c:v>
                </c:pt>
                <c:pt idx="496">
                  <c:v>9143</c:v>
                </c:pt>
                <c:pt idx="497">
                  <c:v>8164</c:v>
                </c:pt>
                <c:pt idx="498">
                  <c:v>7565</c:v>
                </c:pt>
                <c:pt idx="499">
                  <c:v>9363</c:v>
                </c:pt>
                <c:pt idx="500">
                  <c:v>7582</c:v>
                </c:pt>
                <c:pt idx="501">
                  <c:v>7212</c:v>
                </c:pt>
                <c:pt idx="502">
                  <c:v>8708</c:v>
                </c:pt>
                <c:pt idx="503">
                  <c:v>7077</c:v>
                </c:pt>
                <c:pt idx="504">
                  <c:v>7351</c:v>
                </c:pt>
                <c:pt idx="505">
                  <c:v>7504</c:v>
                </c:pt>
                <c:pt idx="506">
                  <c:v>0</c:v>
                </c:pt>
              </c:numCache>
            </c:numRef>
          </c:val>
          <c:smooth val="0"/>
          <c:extLst>
            <c:ext xmlns:c16="http://schemas.microsoft.com/office/drawing/2014/chart" uri="{C3380CC4-5D6E-409C-BE32-E72D297353CC}">
              <c16:uniqueId val="{0000001A-C80E-4940-9445-9FB9C5E39D9E}"/>
            </c:ext>
          </c:extLst>
        </c:ser>
        <c:ser>
          <c:idx val="27"/>
          <c:order val="27"/>
          <c:spPr>
            <a:ln w="28575" cap="rnd">
              <a:solidFill>
                <a:schemeClr val="accent4">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l1_hits!$AC$1:$AC$507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3102</c:v>
                </c:pt>
                <c:pt idx="480">
                  <c:v>6692</c:v>
                </c:pt>
                <c:pt idx="481">
                  <c:v>8703</c:v>
                </c:pt>
                <c:pt idx="482">
                  <c:v>8636</c:v>
                </c:pt>
                <c:pt idx="483">
                  <c:v>7456</c:v>
                </c:pt>
                <c:pt idx="484">
                  <c:v>7825</c:v>
                </c:pt>
                <c:pt idx="485">
                  <c:v>8235</c:v>
                </c:pt>
                <c:pt idx="486">
                  <c:v>7293</c:v>
                </c:pt>
                <c:pt idx="487">
                  <c:v>9542</c:v>
                </c:pt>
                <c:pt idx="488">
                  <c:v>8095</c:v>
                </c:pt>
                <c:pt idx="489">
                  <c:v>6938</c:v>
                </c:pt>
                <c:pt idx="490">
                  <c:v>8994</c:v>
                </c:pt>
                <c:pt idx="491">
                  <c:v>8180</c:v>
                </c:pt>
                <c:pt idx="492">
                  <c:v>7637</c:v>
                </c:pt>
                <c:pt idx="493">
                  <c:v>8053</c:v>
                </c:pt>
                <c:pt idx="494">
                  <c:v>7907</c:v>
                </c:pt>
                <c:pt idx="495">
                  <c:v>6982</c:v>
                </c:pt>
                <c:pt idx="496">
                  <c:v>8640</c:v>
                </c:pt>
                <c:pt idx="497">
                  <c:v>8128</c:v>
                </c:pt>
                <c:pt idx="498">
                  <c:v>7761</c:v>
                </c:pt>
                <c:pt idx="499">
                  <c:v>9363</c:v>
                </c:pt>
                <c:pt idx="500">
                  <c:v>7606</c:v>
                </c:pt>
                <c:pt idx="501">
                  <c:v>8108</c:v>
                </c:pt>
                <c:pt idx="502">
                  <c:v>9228</c:v>
                </c:pt>
                <c:pt idx="503">
                  <c:v>7102</c:v>
                </c:pt>
                <c:pt idx="504">
                  <c:v>7365</c:v>
                </c:pt>
                <c:pt idx="505">
                  <c:v>7542</c:v>
                </c:pt>
                <c:pt idx="506">
                  <c:v>0</c:v>
                </c:pt>
              </c:numCache>
            </c:numRef>
          </c:val>
          <c:smooth val="0"/>
          <c:extLst>
            <c:ext xmlns:c16="http://schemas.microsoft.com/office/drawing/2014/chart" uri="{C3380CC4-5D6E-409C-BE32-E72D297353CC}">
              <c16:uniqueId val="{0000001B-C80E-4940-9445-9FB9C5E39D9E}"/>
            </c:ext>
          </c:extLst>
        </c:ser>
        <c:ser>
          <c:idx val="28"/>
          <c:order val="28"/>
          <c:spPr>
            <a:ln w="28575" cap="rnd">
              <a:solidFill>
                <a:schemeClr val="accent5">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l1_hits!$AD$1:$AD$507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3100</c:v>
                </c:pt>
                <c:pt idx="480">
                  <c:v>6700</c:v>
                </c:pt>
                <c:pt idx="481">
                  <c:v>8816</c:v>
                </c:pt>
                <c:pt idx="482">
                  <c:v>8447</c:v>
                </c:pt>
                <c:pt idx="483">
                  <c:v>7435</c:v>
                </c:pt>
                <c:pt idx="484">
                  <c:v>7860</c:v>
                </c:pt>
                <c:pt idx="485">
                  <c:v>8283</c:v>
                </c:pt>
                <c:pt idx="486">
                  <c:v>7262</c:v>
                </c:pt>
                <c:pt idx="487">
                  <c:v>9526</c:v>
                </c:pt>
                <c:pt idx="488">
                  <c:v>8083</c:v>
                </c:pt>
                <c:pt idx="489">
                  <c:v>6918</c:v>
                </c:pt>
                <c:pt idx="490">
                  <c:v>9000</c:v>
                </c:pt>
                <c:pt idx="491">
                  <c:v>8160</c:v>
                </c:pt>
                <c:pt idx="492">
                  <c:v>7622</c:v>
                </c:pt>
                <c:pt idx="493">
                  <c:v>8060</c:v>
                </c:pt>
                <c:pt idx="494">
                  <c:v>7864</c:v>
                </c:pt>
                <c:pt idx="495">
                  <c:v>6783</c:v>
                </c:pt>
                <c:pt idx="496">
                  <c:v>8838</c:v>
                </c:pt>
                <c:pt idx="497">
                  <c:v>8127</c:v>
                </c:pt>
                <c:pt idx="498">
                  <c:v>7763</c:v>
                </c:pt>
                <c:pt idx="499">
                  <c:v>9327</c:v>
                </c:pt>
                <c:pt idx="500">
                  <c:v>7569</c:v>
                </c:pt>
                <c:pt idx="501">
                  <c:v>8097</c:v>
                </c:pt>
                <c:pt idx="502">
                  <c:v>9187</c:v>
                </c:pt>
                <c:pt idx="503">
                  <c:v>7151</c:v>
                </c:pt>
                <c:pt idx="504">
                  <c:v>7351</c:v>
                </c:pt>
                <c:pt idx="505">
                  <c:v>7488</c:v>
                </c:pt>
                <c:pt idx="506">
                  <c:v>0</c:v>
                </c:pt>
              </c:numCache>
            </c:numRef>
          </c:val>
          <c:smooth val="0"/>
          <c:extLst>
            <c:ext xmlns:c16="http://schemas.microsoft.com/office/drawing/2014/chart" uri="{C3380CC4-5D6E-409C-BE32-E72D297353CC}">
              <c16:uniqueId val="{0000001C-C80E-4940-9445-9FB9C5E39D9E}"/>
            </c:ext>
          </c:extLst>
        </c:ser>
        <c:ser>
          <c:idx val="29"/>
          <c:order val="29"/>
          <c:spPr>
            <a:ln w="28575" cap="rnd">
              <a:solidFill>
                <a:schemeClr val="accent6">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l1_hits!$AE$1:$AE$507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3118</c:v>
                </c:pt>
                <c:pt idx="480">
                  <c:v>6664</c:v>
                </c:pt>
                <c:pt idx="481">
                  <c:v>8746</c:v>
                </c:pt>
                <c:pt idx="482">
                  <c:v>8415</c:v>
                </c:pt>
                <c:pt idx="483">
                  <c:v>7462</c:v>
                </c:pt>
                <c:pt idx="484">
                  <c:v>7821</c:v>
                </c:pt>
                <c:pt idx="485">
                  <c:v>7415</c:v>
                </c:pt>
                <c:pt idx="486">
                  <c:v>7082</c:v>
                </c:pt>
                <c:pt idx="487">
                  <c:v>9545</c:v>
                </c:pt>
                <c:pt idx="488">
                  <c:v>8096</c:v>
                </c:pt>
                <c:pt idx="489">
                  <c:v>6921</c:v>
                </c:pt>
                <c:pt idx="490">
                  <c:v>8988</c:v>
                </c:pt>
                <c:pt idx="491">
                  <c:v>8153</c:v>
                </c:pt>
                <c:pt idx="492">
                  <c:v>7486</c:v>
                </c:pt>
                <c:pt idx="493">
                  <c:v>7418</c:v>
                </c:pt>
                <c:pt idx="494">
                  <c:v>7866</c:v>
                </c:pt>
                <c:pt idx="495">
                  <c:v>6958</c:v>
                </c:pt>
                <c:pt idx="496">
                  <c:v>8519</c:v>
                </c:pt>
                <c:pt idx="497">
                  <c:v>8024</c:v>
                </c:pt>
                <c:pt idx="498">
                  <c:v>7785</c:v>
                </c:pt>
                <c:pt idx="499">
                  <c:v>9323</c:v>
                </c:pt>
                <c:pt idx="500">
                  <c:v>6604</c:v>
                </c:pt>
                <c:pt idx="501">
                  <c:v>8109</c:v>
                </c:pt>
                <c:pt idx="502">
                  <c:v>9204</c:v>
                </c:pt>
                <c:pt idx="503">
                  <c:v>7137</c:v>
                </c:pt>
                <c:pt idx="504">
                  <c:v>7405</c:v>
                </c:pt>
                <c:pt idx="505">
                  <c:v>7487</c:v>
                </c:pt>
                <c:pt idx="506">
                  <c:v>0</c:v>
                </c:pt>
              </c:numCache>
            </c:numRef>
          </c:val>
          <c:smooth val="0"/>
          <c:extLst>
            <c:ext xmlns:c16="http://schemas.microsoft.com/office/drawing/2014/chart" uri="{C3380CC4-5D6E-409C-BE32-E72D297353CC}">
              <c16:uniqueId val="{0000001D-C80E-4940-9445-9FB9C5E39D9E}"/>
            </c:ext>
          </c:extLst>
        </c:ser>
        <c:ser>
          <c:idx val="30"/>
          <c:order val="30"/>
          <c:spPr>
            <a:ln w="28575" cap="rnd">
              <a:solidFill>
                <a:schemeClr val="accent1">
                  <a:lumMod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l1_hits!$AF$1:$AF$507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3115</c:v>
                </c:pt>
                <c:pt idx="480">
                  <c:v>6758</c:v>
                </c:pt>
                <c:pt idx="481">
                  <c:v>8741</c:v>
                </c:pt>
                <c:pt idx="482">
                  <c:v>8508</c:v>
                </c:pt>
                <c:pt idx="483">
                  <c:v>7452</c:v>
                </c:pt>
                <c:pt idx="484">
                  <c:v>7858</c:v>
                </c:pt>
                <c:pt idx="485">
                  <c:v>7419</c:v>
                </c:pt>
                <c:pt idx="486">
                  <c:v>7335</c:v>
                </c:pt>
                <c:pt idx="487">
                  <c:v>9584</c:v>
                </c:pt>
                <c:pt idx="488">
                  <c:v>8088</c:v>
                </c:pt>
                <c:pt idx="489">
                  <c:v>7071</c:v>
                </c:pt>
                <c:pt idx="490">
                  <c:v>9003</c:v>
                </c:pt>
                <c:pt idx="491">
                  <c:v>8172</c:v>
                </c:pt>
                <c:pt idx="492">
                  <c:v>7506</c:v>
                </c:pt>
                <c:pt idx="493">
                  <c:v>8834</c:v>
                </c:pt>
                <c:pt idx="494">
                  <c:v>7345</c:v>
                </c:pt>
                <c:pt idx="495">
                  <c:v>7571</c:v>
                </c:pt>
                <c:pt idx="496">
                  <c:v>8537</c:v>
                </c:pt>
                <c:pt idx="497">
                  <c:v>8140</c:v>
                </c:pt>
                <c:pt idx="498">
                  <c:v>7763</c:v>
                </c:pt>
                <c:pt idx="499">
                  <c:v>9358</c:v>
                </c:pt>
                <c:pt idx="500">
                  <c:v>6582</c:v>
                </c:pt>
                <c:pt idx="501">
                  <c:v>8307</c:v>
                </c:pt>
                <c:pt idx="502">
                  <c:v>9161</c:v>
                </c:pt>
                <c:pt idx="503">
                  <c:v>7335</c:v>
                </c:pt>
                <c:pt idx="504">
                  <c:v>7397</c:v>
                </c:pt>
                <c:pt idx="505">
                  <c:v>7451</c:v>
                </c:pt>
                <c:pt idx="506">
                  <c:v>0</c:v>
                </c:pt>
              </c:numCache>
            </c:numRef>
          </c:val>
          <c:smooth val="0"/>
          <c:extLst>
            <c:ext xmlns:c16="http://schemas.microsoft.com/office/drawing/2014/chart" uri="{C3380CC4-5D6E-409C-BE32-E72D297353CC}">
              <c16:uniqueId val="{0000001E-C80E-4940-9445-9FB9C5E39D9E}"/>
            </c:ext>
          </c:extLst>
        </c:ser>
        <c:ser>
          <c:idx val="31"/>
          <c:order val="31"/>
          <c:spPr>
            <a:ln w="28575" cap="rnd">
              <a:solidFill>
                <a:schemeClr val="accent2">
                  <a:lumMod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l1_hits!$AG$1:$AG$507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3113</c:v>
                </c:pt>
                <c:pt idx="480">
                  <c:v>6763</c:v>
                </c:pt>
                <c:pt idx="481">
                  <c:v>8750</c:v>
                </c:pt>
                <c:pt idx="482">
                  <c:v>8516</c:v>
                </c:pt>
                <c:pt idx="483">
                  <c:v>7436</c:v>
                </c:pt>
                <c:pt idx="484">
                  <c:v>7796</c:v>
                </c:pt>
                <c:pt idx="485">
                  <c:v>7385</c:v>
                </c:pt>
                <c:pt idx="486">
                  <c:v>7356</c:v>
                </c:pt>
                <c:pt idx="487">
                  <c:v>9530</c:v>
                </c:pt>
                <c:pt idx="488">
                  <c:v>8063</c:v>
                </c:pt>
                <c:pt idx="489">
                  <c:v>7125</c:v>
                </c:pt>
                <c:pt idx="490">
                  <c:v>8994</c:v>
                </c:pt>
                <c:pt idx="491">
                  <c:v>8117</c:v>
                </c:pt>
                <c:pt idx="492">
                  <c:v>7524</c:v>
                </c:pt>
                <c:pt idx="493">
                  <c:v>8822</c:v>
                </c:pt>
                <c:pt idx="494">
                  <c:v>7324</c:v>
                </c:pt>
                <c:pt idx="495">
                  <c:v>7179</c:v>
                </c:pt>
                <c:pt idx="496">
                  <c:v>8953</c:v>
                </c:pt>
                <c:pt idx="497">
                  <c:v>8108</c:v>
                </c:pt>
                <c:pt idx="498">
                  <c:v>7760</c:v>
                </c:pt>
                <c:pt idx="499">
                  <c:v>9284</c:v>
                </c:pt>
                <c:pt idx="500">
                  <c:v>6575</c:v>
                </c:pt>
                <c:pt idx="501">
                  <c:v>8281</c:v>
                </c:pt>
                <c:pt idx="502">
                  <c:v>9174</c:v>
                </c:pt>
                <c:pt idx="503">
                  <c:v>7328</c:v>
                </c:pt>
                <c:pt idx="504">
                  <c:v>7395</c:v>
                </c:pt>
                <c:pt idx="505">
                  <c:v>7495</c:v>
                </c:pt>
                <c:pt idx="506">
                  <c:v>0</c:v>
                </c:pt>
              </c:numCache>
            </c:numRef>
          </c:val>
          <c:smooth val="0"/>
          <c:extLst>
            <c:ext xmlns:c16="http://schemas.microsoft.com/office/drawing/2014/chart" uri="{C3380CC4-5D6E-409C-BE32-E72D297353CC}">
              <c16:uniqueId val="{0000001F-C80E-4940-9445-9FB9C5E39D9E}"/>
            </c:ext>
          </c:extLst>
        </c:ser>
        <c:ser>
          <c:idx val="32"/>
          <c:order val="32"/>
          <c:spPr>
            <a:ln w="28575" cap="rnd">
              <a:solidFill>
                <a:schemeClr val="accent3">
                  <a:lumMod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l1_hits!$AH$1:$AH$507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3111</c:v>
                </c:pt>
                <c:pt idx="480">
                  <c:v>6747</c:v>
                </c:pt>
                <c:pt idx="481">
                  <c:v>8812</c:v>
                </c:pt>
                <c:pt idx="482">
                  <c:v>8477</c:v>
                </c:pt>
                <c:pt idx="483">
                  <c:v>7411</c:v>
                </c:pt>
                <c:pt idx="484">
                  <c:v>7072</c:v>
                </c:pt>
                <c:pt idx="485">
                  <c:v>7332</c:v>
                </c:pt>
                <c:pt idx="486">
                  <c:v>7324</c:v>
                </c:pt>
                <c:pt idx="487">
                  <c:v>9504</c:v>
                </c:pt>
                <c:pt idx="488">
                  <c:v>7969</c:v>
                </c:pt>
                <c:pt idx="489">
                  <c:v>7139</c:v>
                </c:pt>
                <c:pt idx="490">
                  <c:v>8998</c:v>
                </c:pt>
                <c:pt idx="491">
                  <c:v>7182</c:v>
                </c:pt>
                <c:pt idx="492">
                  <c:v>7491</c:v>
                </c:pt>
                <c:pt idx="493">
                  <c:v>8803</c:v>
                </c:pt>
                <c:pt idx="494">
                  <c:v>7391</c:v>
                </c:pt>
                <c:pt idx="495">
                  <c:v>7585</c:v>
                </c:pt>
                <c:pt idx="496">
                  <c:v>8559</c:v>
                </c:pt>
                <c:pt idx="497">
                  <c:v>8132</c:v>
                </c:pt>
                <c:pt idx="498">
                  <c:v>7057</c:v>
                </c:pt>
                <c:pt idx="499">
                  <c:v>9257</c:v>
                </c:pt>
                <c:pt idx="500">
                  <c:v>6552</c:v>
                </c:pt>
                <c:pt idx="501">
                  <c:v>8287</c:v>
                </c:pt>
                <c:pt idx="502">
                  <c:v>9041</c:v>
                </c:pt>
                <c:pt idx="503">
                  <c:v>7313</c:v>
                </c:pt>
                <c:pt idx="504">
                  <c:v>7380</c:v>
                </c:pt>
                <c:pt idx="505">
                  <c:v>7451</c:v>
                </c:pt>
                <c:pt idx="506">
                  <c:v>0</c:v>
                </c:pt>
              </c:numCache>
            </c:numRef>
          </c:val>
          <c:smooth val="0"/>
          <c:extLst>
            <c:ext xmlns:c16="http://schemas.microsoft.com/office/drawing/2014/chart" uri="{C3380CC4-5D6E-409C-BE32-E72D297353CC}">
              <c16:uniqueId val="{00000020-C80E-4940-9445-9FB9C5E39D9E}"/>
            </c:ext>
          </c:extLst>
        </c:ser>
        <c:ser>
          <c:idx val="33"/>
          <c:order val="33"/>
          <c:spPr>
            <a:ln w="28575" cap="rnd">
              <a:solidFill>
                <a:schemeClr val="accent4">
                  <a:lumMod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l1_hits!$AI$1:$AI$507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3114</c:v>
                </c:pt>
                <c:pt idx="480">
                  <c:v>6969</c:v>
                </c:pt>
                <c:pt idx="481">
                  <c:v>8776</c:v>
                </c:pt>
                <c:pt idx="482">
                  <c:v>8469</c:v>
                </c:pt>
                <c:pt idx="483">
                  <c:v>7353</c:v>
                </c:pt>
                <c:pt idx="484">
                  <c:v>8604</c:v>
                </c:pt>
                <c:pt idx="485">
                  <c:v>7390</c:v>
                </c:pt>
                <c:pt idx="486">
                  <c:v>7351</c:v>
                </c:pt>
                <c:pt idx="487">
                  <c:v>9502</c:v>
                </c:pt>
                <c:pt idx="488">
                  <c:v>8062</c:v>
                </c:pt>
                <c:pt idx="489">
                  <c:v>7128</c:v>
                </c:pt>
                <c:pt idx="490">
                  <c:v>8982</c:v>
                </c:pt>
                <c:pt idx="491">
                  <c:v>7158</c:v>
                </c:pt>
                <c:pt idx="492">
                  <c:v>7685</c:v>
                </c:pt>
                <c:pt idx="493">
                  <c:v>8817</c:v>
                </c:pt>
                <c:pt idx="494">
                  <c:v>7529</c:v>
                </c:pt>
                <c:pt idx="495">
                  <c:v>7594</c:v>
                </c:pt>
                <c:pt idx="496">
                  <c:v>8529</c:v>
                </c:pt>
                <c:pt idx="497">
                  <c:v>8160</c:v>
                </c:pt>
                <c:pt idx="498">
                  <c:v>8593</c:v>
                </c:pt>
                <c:pt idx="499">
                  <c:v>9101</c:v>
                </c:pt>
                <c:pt idx="500">
                  <c:v>6645</c:v>
                </c:pt>
                <c:pt idx="501">
                  <c:v>8266</c:v>
                </c:pt>
                <c:pt idx="502">
                  <c:v>9165</c:v>
                </c:pt>
                <c:pt idx="503">
                  <c:v>7310</c:v>
                </c:pt>
                <c:pt idx="504">
                  <c:v>7356</c:v>
                </c:pt>
                <c:pt idx="505">
                  <c:v>7482</c:v>
                </c:pt>
                <c:pt idx="506">
                  <c:v>0</c:v>
                </c:pt>
              </c:numCache>
            </c:numRef>
          </c:val>
          <c:smooth val="0"/>
          <c:extLst>
            <c:ext xmlns:c16="http://schemas.microsoft.com/office/drawing/2014/chart" uri="{C3380CC4-5D6E-409C-BE32-E72D297353CC}">
              <c16:uniqueId val="{00000021-C80E-4940-9445-9FB9C5E39D9E}"/>
            </c:ext>
          </c:extLst>
        </c:ser>
        <c:ser>
          <c:idx val="34"/>
          <c:order val="34"/>
          <c:spPr>
            <a:ln w="28575" cap="rnd">
              <a:solidFill>
                <a:schemeClr val="accent5">
                  <a:lumMod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l1_hits!$AJ$1:$AJ$507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3114</c:v>
                </c:pt>
                <c:pt idx="480">
                  <c:v>6942</c:v>
                </c:pt>
                <c:pt idx="481">
                  <c:v>8762</c:v>
                </c:pt>
                <c:pt idx="482">
                  <c:v>8488</c:v>
                </c:pt>
                <c:pt idx="483">
                  <c:v>7316</c:v>
                </c:pt>
                <c:pt idx="484">
                  <c:v>8582</c:v>
                </c:pt>
                <c:pt idx="485">
                  <c:v>7387</c:v>
                </c:pt>
                <c:pt idx="486">
                  <c:v>7363</c:v>
                </c:pt>
                <c:pt idx="487">
                  <c:v>9484</c:v>
                </c:pt>
                <c:pt idx="488">
                  <c:v>8104</c:v>
                </c:pt>
                <c:pt idx="489">
                  <c:v>7133</c:v>
                </c:pt>
                <c:pt idx="490">
                  <c:v>8943</c:v>
                </c:pt>
                <c:pt idx="491">
                  <c:v>7105</c:v>
                </c:pt>
                <c:pt idx="492">
                  <c:v>7580</c:v>
                </c:pt>
                <c:pt idx="493">
                  <c:v>8923</c:v>
                </c:pt>
                <c:pt idx="494">
                  <c:v>7556</c:v>
                </c:pt>
                <c:pt idx="495">
                  <c:v>7558</c:v>
                </c:pt>
                <c:pt idx="496">
                  <c:v>8546</c:v>
                </c:pt>
                <c:pt idx="497">
                  <c:v>8126</c:v>
                </c:pt>
                <c:pt idx="498">
                  <c:v>8664</c:v>
                </c:pt>
                <c:pt idx="499">
                  <c:v>9105</c:v>
                </c:pt>
                <c:pt idx="500">
                  <c:v>6632</c:v>
                </c:pt>
                <c:pt idx="501">
                  <c:v>8243</c:v>
                </c:pt>
                <c:pt idx="502">
                  <c:v>9152</c:v>
                </c:pt>
                <c:pt idx="503">
                  <c:v>7312</c:v>
                </c:pt>
                <c:pt idx="504">
                  <c:v>7357</c:v>
                </c:pt>
                <c:pt idx="505">
                  <c:v>7459</c:v>
                </c:pt>
                <c:pt idx="506">
                  <c:v>0</c:v>
                </c:pt>
              </c:numCache>
            </c:numRef>
          </c:val>
          <c:smooth val="0"/>
          <c:extLst>
            <c:ext xmlns:c16="http://schemas.microsoft.com/office/drawing/2014/chart" uri="{C3380CC4-5D6E-409C-BE32-E72D297353CC}">
              <c16:uniqueId val="{00000022-C80E-4940-9445-9FB9C5E39D9E}"/>
            </c:ext>
          </c:extLst>
        </c:ser>
        <c:ser>
          <c:idx val="35"/>
          <c:order val="35"/>
          <c:spPr>
            <a:ln w="28575" cap="rnd">
              <a:solidFill>
                <a:schemeClr val="accent6">
                  <a:lumMod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l1_hits!$AK$1:$AK$507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3106</c:v>
                </c:pt>
                <c:pt idx="480">
                  <c:v>6966</c:v>
                </c:pt>
                <c:pt idx="481">
                  <c:v>8628</c:v>
                </c:pt>
                <c:pt idx="482">
                  <c:v>7660</c:v>
                </c:pt>
                <c:pt idx="483">
                  <c:v>7300</c:v>
                </c:pt>
                <c:pt idx="484">
                  <c:v>8639</c:v>
                </c:pt>
                <c:pt idx="485">
                  <c:v>7404</c:v>
                </c:pt>
                <c:pt idx="486">
                  <c:v>7345</c:v>
                </c:pt>
                <c:pt idx="487">
                  <c:v>9472</c:v>
                </c:pt>
                <c:pt idx="488">
                  <c:v>8059</c:v>
                </c:pt>
                <c:pt idx="489">
                  <c:v>6719</c:v>
                </c:pt>
                <c:pt idx="490">
                  <c:v>8635</c:v>
                </c:pt>
                <c:pt idx="491">
                  <c:v>7106</c:v>
                </c:pt>
                <c:pt idx="492">
                  <c:v>7663</c:v>
                </c:pt>
                <c:pt idx="493">
                  <c:v>8778</c:v>
                </c:pt>
                <c:pt idx="494">
                  <c:v>7455</c:v>
                </c:pt>
                <c:pt idx="495">
                  <c:v>7582</c:v>
                </c:pt>
                <c:pt idx="496">
                  <c:v>8534</c:v>
                </c:pt>
                <c:pt idx="497">
                  <c:v>7162</c:v>
                </c:pt>
                <c:pt idx="498">
                  <c:v>8597</c:v>
                </c:pt>
                <c:pt idx="499">
                  <c:v>9109</c:v>
                </c:pt>
                <c:pt idx="500">
                  <c:v>6649</c:v>
                </c:pt>
                <c:pt idx="501">
                  <c:v>8313</c:v>
                </c:pt>
                <c:pt idx="502">
                  <c:v>9136</c:v>
                </c:pt>
                <c:pt idx="503">
                  <c:v>7268</c:v>
                </c:pt>
                <c:pt idx="504">
                  <c:v>6631</c:v>
                </c:pt>
                <c:pt idx="505">
                  <c:v>7474</c:v>
                </c:pt>
                <c:pt idx="506">
                  <c:v>0</c:v>
                </c:pt>
              </c:numCache>
            </c:numRef>
          </c:val>
          <c:smooth val="0"/>
          <c:extLst>
            <c:ext xmlns:c16="http://schemas.microsoft.com/office/drawing/2014/chart" uri="{C3380CC4-5D6E-409C-BE32-E72D297353CC}">
              <c16:uniqueId val="{00000023-C80E-4940-9445-9FB9C5E39D9E}"/>
            </c:ext>
          </c:extLst>
        </c:ser>
        <c:ser>
          <c:idx val="36"/>
          <c:order val="36"/>
          <c:spPr>
            <a:ln w="28575" cap="rnd">
              <a:solidFill>
                <a:schemeClr val="accent1">
                  <a:lumMod val="70000"/>
                  <a:lumOff val="3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l1_hits!$AL$1:$AL$507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3098</c:v>
                </c:pt>
                <c:pt idx="480">
                  <c:v>6921</c:v>
                </c:pt>
                <c:pt idx="481">
                  <c:v>8804</c:v>
                </c:pt>
                <c:pt idx="482">
                  <c:v>7472</c:v>
                </c:pt>
                <c:pt idx="483">
                  <c:v>7512</c:v>
                </c:pt>
                <c:pt idx="484">
                  <c:v>8621</c:v>
                </c:pt>
                <c:pt idx="485">
                  <c:v>7358</c:v>
                </c:pt>
                <c:pt idx="486">
                  <c:v>7590</c:v>
                </c:pt>
                <c:pt idx="487">
                  <c:v>9492</c:v>
                </c:pt>
                <c:pt idx="488">
                  <c:v>8087</c:v>
                </c:pt>
                <c:pt idx="489">
                  <c:v>7421</c:v>
                </c:pt>
                <c:pt idx="490">
                  <c:v>9352</c:v>
                </c:pt>
                <c:pt idx="491">
                  <c:v>7176</c:v>
                </c:pt>
                <c:pt idx="492">
                  <c:v>7676</c:v>
                </c:pt>
                <c:pt idx="493">
                  <c:v>8765</c:v>
                </c:pt>
                <c:pt idx="494">
                  <c:v>7583</c:v>
                </c:pt>
                <c:pt idx="495">
                  <c:v>7559</c:v>
                </c:pt>
                <c:pt idx="496">
                  <c:v>8590</c:v>
                </c:pt>
                <c:pt idx="497">
                  <c:v>7123</c:v>
                </c:pt>
                <c:pt idx="498">
                  <c:v>8823</c:v>
                </c:pt>
                <c:pt idx="499">
                  <c:v>9109</c:v>
                </c:pt>
                <c:pt idx="500">
                  <c:v>6823</c:v>
                </c:pt>
                <c:pt idx="501">
                  <c:v>8295</c:v>
                </c:pt>
                <c:pt idx="502">
                  <c:v>9135</c:v>
                </c:pt>
                <c:pt idx="503">
                  <c:v>7248</c:v>
                </c:pt>
                <c:pt idx="504">
                  <c:v>8125</c:v>
                </c:pt>
                <c:pt idx="505">
                  <c:v>7513</c:v>
                </c:pt>
                <c:pt idx="506">
                  <c:v>0</c:v>
                </c:pt>
              </c:numCache>
            </c:numRef>
          </c:val>
          <c:smooth val="0"/>
          <c:extLst>
            <c:ext xmlns:c16="http://schemas.microsoft.com/office/drawing/2014/chart" uri="{C3380CC4-5D6E-409C-BE32-E72D297353CC}">
              <c16:uniqueId val="{00000024-C80E-4940-9445-9FB9C5E39D9E}"/>
            </c:ext>
          </c:extLst>
        </c:ser>
        <c:ser>
          <c:idx val="37"/>
          <c:order val="37"/>
          <c:spPr>
            <a:ln w="28575" cap="rnd">
              <a:solidFill>
                <a:schemeClr val="accent2">
                  <a:lumMod val="70000"/>
                  <a:lumOff val="3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l1_hits!$AM$1:$AM$507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3116</c:v>
                </c:pt>
                <c:pt idx="480">
                  <c:v>6947</c:v>
                </c:pt>
                <c:pt idx="481">
                  <c:v>8726</c:v>
                </c:pt>
                <c:pt idx="482">
                  <c:v>7491</c:v>
                </c:pt>
                <c:pt idx="483">
                  <c:v>7504</c:v>
                </c:pt>
                <c:pt idx="484">
                  <c:v>8591</c:v>
                </c:pt>
                <c:pt idx="485">
                  <c:v>7359</c:v>
                </c:pt>
                <c:pt idx="486">
                  <c:v>7592</c:v>
                </c:pt>
                <c:pt idx="487">
                  <c:v>9483</c:v>
                </c:pt>
                <c:pt idx="488">
                  <c:v>8041</c:v>
                </c:pt>
                <c:pt idx="489">
                  <c:v>7448</c:v>
                </c:pt>
                <c:pt idx="490">
                  <c:v>9247</c:v>
                </c:pt>
                <c:pt idx="491">
                  <c:v>7199</c:v>
                </c:pt>
                <c:pt idx="492">
                  <c:v>7676</c:v>
                </c:pt>
                <c:pt idx="493">
                  <c:v>8741</c:v>
                </c:pt>
                <c:pt idx="494">
                  <c:v>7549</c:v>
                </c:pt>
                <c:pt idx="495">
                  <c:v>7571</c:v>
                </c:pt>
                <c:pt idx="496">
                  <c:v>8547</c:v>
                </c:pt>
                <c:pt idx="497">
                  <c:v>7132</c:v>
                </c:pt>
                <c:pt idx="498">
                  <c:v>8776</c:v>
                </c:pt>
                <c:pt idx="499">
                  <c:v>9115</c:v>
                </c:pt>
                <c:pt idx="500">
                  <c:v>6846</c:v>
                </c:pt>
                <c:pt idx="501">
                  <c:v>8296</c:v>
                </c:pt>
                <c:pt idx="502">
                  <c:v>9118</c:v>
                </c:pt>
                <c:pt idx="503">
                  <c:v>7207</c:v>
                </c:pt>
                <c:pt idx="504">
                  <c:v>8134</c:v>
                </c:pt>
                <c:pt idx="505">
                  <c:v>7491</c:v>
                </c:pt>
                <c:pt idx="506">
                  <c:v>0</c:v>
                </c:pt>
              </c:numCache>
            </c:numRef>
          </c:val>
          <c:smooth val="0"/>
          <c:extLst>
            <c:ext xmlns:c16="http://schemas.microsoft.com/office/drawing/2014/chart" uri="{C3380CC4-5D6E-409C-BE32-E72D297353CC}">
              <c16:uniqueId val="{00000025-C80E-4940-9445-9FB9C5E39D9E}"/>
            </c:ext>
          </c:extLst>
        </c:ser>
        <c:ser>
          <c:idx val="38"/>
          <c:order val="38"/>
          <c:spPr>
            <a:ln w="28575" cap="rnd">
              <a:solidFill>
                <a:schemeClr val="accent3">
                  <a:lumMod val="70000"/>
                  <a:lumOff val="3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l1_hits!$AN$1:$AN$507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3101</c:v>
                </c:pt>
                <c:pt idx="480">
                  <c:v>6746</c:v>
                </c:pt>
                <c:pt idx="481">
                  <c:v>8088</c:v>
                </c:pt>
                <c:pt idx="482">
                  <c:v>7563</c:v>
                </c:pt>
                <c:pt idx="483">
                  <c:v>7498</c:v>
                </c:pt>
                <c:pt idx="484">
                  <c:v>8536</c:v>
                </c:pt>
                <c:pt idx="485">
                  <c:v>7235</c:v>
                </c:pt>
                <c:pt idx="486">
                  <c:v>7643</c:v>
                </c:pt>
                <c:pt idx="487">
                  <c:v>9537</c:v>
                </c:pt>
                <c:pt idx="488">
                  <c:v>7114</c:v>
                </c:pt>
                <c:pt idx="489">
                  <c:v>7435</c:v>
                </c:pt>
                <c:pt idx="490">
                  <c:v>9325</c:v>
                </c:pt>
                <c:pt idx="491">
                  <c:v>7211</c:v>
                </c:pt>
                <c:pt idx="492">
                  <c:v>7706</c:v>
                </c:pt>
                <c:pt idx="493">
                  <c:v>8807</c:v>
                </c:pt>
                <c:pt idx="494">
                  <c:v>7587</c:v>
                </c:pt>
                <c:pt idx="495">
                  <c:v>6778</c:v>
                </c:pt>
                <c:pt idx="496">
                  <c:v>8551</c:v>
                </c:pt>
                <c:pt idx="497">
                  <c:v>7086</c:v>
                </c:pt>
                <c:pt idx="498">
                  <c:v>8756</c:v>
                </c:pt>
                <c:pt idx="499">
                  <c:v>8963</c:v>
                </c:pt>
                <c:pt idx="500">
                  <c:v>6842</c:v>
                </c:pt>
                <c:pt idx="501">
                  <c:v>8293</c:v>
                </c:pt>
                <c:pt idx="502">
                  <c:v>8748</c:v>
                </c:pt>
                <c:pt idx="503">
                  <c:v>6606</c:v>
                </c:pt>
                <c:pt idx="504">
                  <c:v>8155</c:v>
                </c:pt>
                <c:pt idx="505">
                  <c:v>7543</c:v>
                </c:pt>
                <c:pt idx="506">
                  <c:v>0</c:v>
                </c:pt>
              </c:numCache>
            </c:numRef>
          </c:val>
          <c:smooth val="0"/>
          <c:extLst>
            <c:ext xmlns:c16="http://schemas.microsoft.com/office/drawing/2014/chart" uri="{C3380CC4-5D6E-409C-BE32-E72D297353CC}">
              <c16:uniqueId val="{00000026-C80E-4940-9445-9FB9C5E39D9E}"/>
            </c:ext>
          </c:extLst>
        </c:ser>
        <c:ser>
          <c:idx val="39"/>
          <c:order val="39"/>
          <c:spPr>
            <a:ln w="28575" cap="rnd">
              <a:solidFill>
                <a:schemeClr val="accent4">
                  <a:lumMod val="70000"/>
                  <a:lumOff val="3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l1_hits!$AO$1:$AO$507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3112</c:v>
                </c:pt>
                <c:pt idx="480">
                  <c:v>7786</c:v>
                </c:pt>
                <c:pt idx="481">
                  <c:v>8509</c:v>
                </c:pt>
                <c:pt idx="482">
                  <c:v>7640</c:v>
                </c:pt>
                <c:pt idx="483">
                  <c:v>7510</c:v>
                </c:pt>
                <c:pt idx="484">
                  <c:v>8536</c:v>
                </c:pt>
                <c:pt idx="485">
                  <c:v>7380</c:v>
                </c:pt>
                <c:pt idx="486">
                  <c:v>7576</c:v>
                </c:pt>
                <c:pt idx="487">
                  <c:v>9480</c:v>
                </c:pt>
                <c:pt idx="488">
                  <c:v>7043</c:v>
                </c:pt>
                <c:pt idx="489">
                  <c:v>7621</c:v>
                </c:pt>
                <c:pt idx="490">
                  <c:v>9296</c:v>
                </c:pt>
                <c:pt idx="491">
                  <c:v>7412</c:v>
                </c:pt>
                <c:pt idx="492">
                  <c:v>7592</c:v>
                </c:pt>
                <c:pt idx="493">
                  <c:v>8900</c:v>
                </c:pt>
                <c:pt idx="494">
                  <c:v>7566</c:v>
                </c:pt>
                <c:pt idx="495">
                  <c:v>8245</c:v>
                </c:pt>
                <c:pt idx="496">
                  <c:v>8527</c:v>
                </c:pt>
                <c:pt idx="497">
                  <c:v>7173</c:v>
                </c:pt>
                <c:pt idx="498">
                  <c:v>8802</c:v>
                </c:pt>
                <c:pt idx="499">
                  <c:v>9101</c:v>
                </c:pt>
                <c:pt idx="500">
                  <c:v>6840</c:v>
                </c:pt>
                <c:pt idx="501">
                  <c:v>8329</c:v>
                </c:pt>
                <c:pt idx="502">
                  <c:v>8183</c:v>
                </c:pt>
                <c:pt idx="503">
                  <c:v>7358</c:v>
                </c:pt>
                <c:pt idx="504">
                  <c:v>8096</c:v>
                </c:pt>
                <c:pt idx="505">
                  <c:v>7481</c:v>
                </c:pt>
                <c:pt idx="506">
                  <c:v>0</c:v>
                </c:pt>
              </c:numCache>
            </c:numRef>
          </c:val>
          <c:smooth val="0"/>
          <c:extLst>
            <c:ext xmlns:c16="http://schemas.microsoft.com/office/drawing/2014/chart" uri="{C3380CC4-5D6E-409C-BE32-E72D297353CC}">
              <c16:uniqueId val="{00000027-C80E-4940-9445-9FB9C5E39D9E}"/>
            </c:ext>
          </c:extLst>
        </c:ser>
        <c:ser>
          <c:idx val="40"/>
          <c:order val="40"/>
          <c:spPr>
            <a:ln w="28575" cap="rnd">
              <a:solidFill>
                <a:schemeClr val="accent5">
                  <a:lumMod val="70000"/>
                  <a:lumOff val="3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l1_hits!$AP$1:$AP$507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3105</c:v>
                </c:pt>
                <c:pt idx="480">
                  <c:v>7784</c:v>
                </c:pt>
                <c:pt idx="481">
                  <c:v>8581</c:v>
                </c:pt>
                <c:pt idx="482">
                  <c:v>7552</c:v>
                </c:pt>
                <c:pt idx="483">
                  <c:v>7502</c:v>
                </c:pt>
                <c:pt idx="484">
                  <c:v>8529</c:v>
                </c:pt>
                <c:pt idx="485">
                  <c:v>7343</c:v>
                </c:pt>
                <c:pt idx="486">
                  <c:v>7612</c:v>
                </c:pt>
                <c:pt idx="487">
                  <c:v>9436</c:v>
                </c:pt>
                <c:pt idx="488">
                  <c:v>7055</c:v>
                </c:pt>
                <c:pt idx="489">
                  <c:v>7612</c:v>
                </c:pt>
                <c:pt idx="490">
                  <c:v>9299</c:v>
                </c:pt>
                <c:pt idx="491">
                  <c:v>7420</c:v>
                </c:pt>
                <c:pt idx="492">
                  <c:v>7632</c:v>
                </c:pt>
                <c:pt idx="493">
                  <c:v>8815</c:v>
                </c:pt>
                <c:pt idx="494">
                  <c:v>7565</c:v>
                </c:pt>
                <c:pt idx="495">
                  <c:v>8220</c:v>
                </c:pt>
                <c:pt idx="496">
                  <c:v>8525</c:v>
                </c:pt>
                <c:pt idx="497">
                  <c:v>7181</c:v>
                </c:pt>
                <c:pt idx="498">
                  <c:v>8812</c:v>
                </c:pt>
                <c:pt idx="499">
                  <c:v>9050</c:v>
                </c:pt>
                <c:pt idx="500">
                  <c:v>6830</c:v>
                </c:pt>
                <c:pt idx="501">
                  <c:v>8282</c:v>
                </c:pt>
                <c:pt idx="502">
                  <c:v>8147</c:v>
                </c:pt>
                <c:pt idx="503">
                  <c:v>7400</c:v>
                </c:pt>
                <c:pt idx="504">
                  <c:v>8112</c:v>
                </c:pt>
                <c:pt idx="505">
                  <c:v>7468</c:v>
                </c:pt>
                <c:pt idx="506">
                  <c:v>0</c:v>
                </c:pt>
              </c:numCache>
            </c:numRef>
          </c:val>
          <c:smooth val="0"/>
          <c:extLst>
            <c:ext xmlns:c16="http://schemas.microsoft.com/office/drawing/2014/chart" uri="{C3380CC4-5D6E-409C-BE32-E72D297353CC}">
              <c16:uniqueId val="{00000028-C80E-4940-9445-9FB9C5E39D9E}"/>
            </c:ext>
          </c:extLst>
        </c:ser>
        <c:ser>
          <c:idx val="41"/>
          <c:order val="41"/>
          <c:spPr>
            <a:ln w="28575" cap="rnd">
              <a:solidFill>
                <a:schemeClr val="accent6">
                  <a:lumMod val="70000"/>
                  <a:lumOff val="3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l1_hits!$AQ$1:$AQ$507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3068</c:v>
                </c:pt>
                <c:pt idx="480">
                  <c:v>7756</c:v>
                </c:pt>
                <c:pt idx="481">
                  <c:v>8589</c:v>
                </c:pt>
                <c:pt idx="482">
                  <c:v>7597</c:v>
                </c:pt>
                <c:pt idx="483">
                  <c:v>7528</c:v>
                </c:pt>
                <c:pt idx="484">
                  <c:v>8494</c:v>
                </c:pt>
                <c:pt idx="485">
                  <c:v>7317</c:v>
                </c:pt>
                <c:pt idx="486">
                  <c:v>6910</c:v>
                </c:pt>
                <c:pt idx="487">
                  <c:v>9453</c:v>
                </c:pt>
                <c:pt idx="488">
                  <c:v>7031</c:v>
                </c:pt>
                <c:pt idx="489">
                  <c:v>7594</c:v>
                </c:pt>
                <c:pt idx="490">
                  <c:v>9148</c:v>
                </c:pt>
                <c:pt idx="491">
                  <c:v>7372</c:v>
                </c:pt>
                <c:pt idx="492">
                  <c:v>7690</c:v>
                </c:pt>
                <c:pt idx="493">
                  <c:v>8708</c:v>
                </c:pt>
                <c:pt idx="494">
                  <c:v>6584</c:v>
                </c:pt>
                <c:pt idx="495">
                  <c:v>8203</c:v>
                </c:pt>
                <c:pt idx="496">
                  <c:v>8546</c:v>
                </c:pt>
                <c:pt idx="497">
                  <c:v>7194</c:v>
                </c:pt>
                <c:pt idx="498">
                  <c:v>8825</c:v>
                </c:pt>
                <c:pt idx="499">
                  <c:v>9064</c:v>
                </c:pt>
                <c:pt idx="500">
                  <c:v>6799</c:v>
                </c:pt>
                <c:pt idx="501">
                  <c:v>7580</c:v>
                </c:pt>
                <c:pt idx="502">
                  <c:v>8166</c:v>
                </c:pt>
                <c:pt idx="503">
                  <c:v>7339</c:v>
                </c:pt>
                <c:pt idx="504">
                  <c:v>8095</c:v>
                </c:pt>
                <c:pt idx="505">
                  <c:v>7315</c:v>
                </c:pt>
                <c:pt idx="506">
                  <c:v>0</c:v>
                </c:pt>
              </c:numCache>
            </c:numRef>
          </c:val>
          <c:smooth val="0"/>
          <c:extLst>
            <c:ext xmlns:c16="http://schemas.microsoft.com/office/drawing/2014/chart" uri="{C3380CC4-5D6E-409C-BE32-E72D297353CC}">
              <c16:uniqueId val="{00000029-C80E-4940-9445-9FB9C5E39D9E}"/>
            </c:ext>
          </c:extLst>
        </c:ser>
        <c:ser>
          <c:idx val="42"/>
          <c:order val="42"/>
          <c:spPr>
            <a:ln w="28575" cap="rnd">
              <a:solidFill>
                <a:schemeClr val="accent1">
                  <a:lumMod val="7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l1_hits!$AR$1:$AR$507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3223</c:v>
                </c:pt>
                <c:pt idx="480">
                  <c:v>7926</c:v>
                </c:pt>
                <c:pt idx="481">
                  <c:v>8470</c:v>
                </c:pt>
                <c:pt idx="482">
                  <c:v>7868</c:v>
                </c:pt>
                <c:pt idx="483">
                  <c:v>7529</c:v>
                </c:pt>
                <c:pt idx="484">
                  <c:v>8553</c:v>
                </c:pt>
                <c:pt idx="485">
                  <c:v>7470</c:v>
                </c:pt>
                <c:pt idx="486">
                  <c:v>8343</c:v>
                </c:pt>
                <c:pt idx="487">
                  <c:v>9361</c:v>
                </c:pt>
                <c:pt idx="488">
                  <c:v>7100</c:v>
                </c:pt>
                <c:pt idx="489">
                  <c:v>7618</c:v>
                </c:pt>
                <c:pt idx="490">
                  <c:v>9238</c:v>
                </c:pt>
                <c:pt idx="491">
                  <c:v>7435</c:v>
                </c:pt>
                <c:pt idx="492">
                  <c:v>7694</c:v>
                </c:pt>
                <c:pt idx="493">
                  <c:v>8791</c:v>
                </c:pt>
                <c:pt idx="494">
                  <c:v>6516</c:v>
                </c:pt>
                <c:pt idx="495">
                  <c:v>8397</c:v>
                </c:pt>
                <c:pt idx="496">
                  <c:v>8577</c:v>
                </c:pt>
                <c:pt idx="497">
                  <c:v>7355</c:v>
                </c:pt>
                <c:pt idx="498">
                  <c:v>8856</c:v>
                </c:pt>
                <c:pt idx="499">
                  <c:v>9138</c:v>
                </c:pt>
                <c:pt idx="500">
                  <c:v>6718</c:v>
                </c:pt>
                <c:pt idx="501">
                  <c:v>9028</c:v>
                </c:pt>
                <c:pt idx="502">
                  <c:v>8186</c:v>
                </c:pt>
                <c:pt idx="503">
                  <c:v>7421</c:v>
                </c:pt>
                <c:pt idx="504">
                  <c:v>8064</c:v>
                </c:pt>
                <c:pt idx="505">
                  <c:v>7473</c:v>
                </c:pt>
                <c:pt idx="506">
                  <c:v>0</c:v>
                </c:pt>
              </c:numCache>
            </c:numRef>
          </c:val>
          <c:smooth val="0"/>
          <c:extLst>
            <c:ext xmlns:c16="http://schemas.microsoft.com/office/drawing/2014/chart" uri="{C3380CC4-5D6E-409C-BE32-E72D297353CC}">
              <c16:uniqueId val="{0000002A-C80E-4940-9445-9FB9C5E39D9E}"/>
            </c:ext>
          </c:extLst>
        </c:ser>
        <c:ser>
          <c:idx val="43"/>
          <c:order val="43"/>
          <c:spPr>
            <a:ln w="28575" cap="rnd">
              <a:solidFill>
                <a:schemeClr val="accent2">
                  <a:lumMod val="7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l1_hits!$AS$1:$AS$507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3225</c:v>
                </c:pt>
                <c:pt idx="480">
                  <c:v>7922</c:v>
                </c:pt>
                <c:pt idx="481">
                  <c:v>8548</c:v>
                </c:pt>
                <c:pt idx="482">
                  <c:v>7779</c:v>
                </c:pt>
                <c:pt idx="483">
                  <c:v>7487</c:v>
                </c:pt>
                <c:pt idx="484">
                  <c:v>8607</c:v>
                </c:pt>
                <c:pt idx="485">
                  <c:v>7357</c:v>
                </c:pt>
                <c:pt idx="486">
                  <c:v>8406</c:v>
                </c:pt>
                <c:pt idx="487">
                  <c:v>9306</c:v>
                </c:pt>
                <c:pt idx="488">
                  <c:v>7120</c:v>
                </c:pt>
                <c:pt idx="489">
                  <c:v>7590</c:v>
                </c:pt>
                <c:pt idx="490">
                  <c:v>9272</c:v>
                </c:pt>
                <c:pt idx="491">
                  <c:v>7419</c:v>
                </c:pt>
                <c:pt idx="492">
                  <c:v>7632</c:v>
                </c:pt>
                <c:pt idx="493">
                  <c:v>8817</c:v>
                </c:pt>
                <c:pt idx="494">
                  <c:v>6529</c:v>
                </c:pt>
                <c:pt idx="495">
                  <c:v>8386</c:v>
                </c:pt>
                <c:pt idx="496">
                  <c:v>8561</c:v>
                </c:pt>
                <c:pt idx="497">
                  <c:v>7381</c:v>
                </c:pt>
                <c:pt idx="498">
                  <c:v>8830</c:v>
                </c:pt>
                <c:pt idx="499">
                  <c:v>9077</c:v>
                </c:pt>
                <c:pt idx="500">
                  <c:v>6708</c:v>
                </c:pt>
                <c:pt idx="501">
                  <c:v>9002</c:v>
                </c:pt>
                <c:pt idx="502">
                  <c:v>8143</c:v>
                </c:pt>
                <c:pt idx="503">
                  <c:v>7407</c:v>
                </c:pt>
                <c:pt idx="504">
                  <c:v>8042</c:v>
                </c:pt>
                <c:pt idx="505">
                  <c:v>7482</c:v>
                </c:pt>
                <c:pt idx="506">
                  <c:v>0</c:v>
                </c:pt>
              </c:numCache>
            </c:numRef>
          </c:val>
          <c:smooth val="0"/>
          <c:extLst>
            <c:ext xmlns:c16="http://schemas.microsoft.com/office/drawing/2014/chart" uri="{C3380CC4-5D6E-409C-BE32-E72D297353CC}">
              <c16:uniqueId val="{0000002B-C80E-4940-9445-9FB9C5E39D9E}"/>
            </c:ext>
          </c:extLst>
        </c:ser>
        <c:ser>
          <c:idx val="44"/>
          <c:order val="44"/>
          <c:spPr>
            <a:ln w="28575" cap="rnd">
              <a:solidFill>
                <a:schemeClr val="accent3">
                  <a:lumMod val="7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l1_hits!$AT$1:$AT$507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3181</c:v>
                </c:pt>
                <c:pt idx="480">
                  <c:v>7936</c:v>
                </c:pt>
                <c:pt idx="481">
                  <c:v>8390</c:v>
                </c:pt>
                <c:pt idx="482">
                  <c:v>7838</c:v>
                </c:pt>
                <c:pt idx="483">
                  <c:v>7492</c:v>
                </c:pt>
                <c:pt idx="484">
                  <c:v>8547</c:v>
                </c:pt>
                <c:pt idx="485">
                  <c:v>6360</c:v>
                </c:pt>
                <c:pt idx="486">
                  <c:v>8395</c:v>
                </c:pt>
                <c:pt idx="487">
                  <c:v>9358</c:v>
                </c:pt>
                <c:pt idx="488">
                  <c:v>7124</c:v>
                </c:pt>
                <c:pt idx="489">
                  <c:v>7611</c:v>
                </c:pt>
                <c:pt idx="490">
                  <c:v>9227</c:v>
                </c:pt>
                <c:pt idx="491">
                  <c:v>7321</c:v>
                </c:pt>
                <c:pt idx="492">
                  <c:v>6907</c:v>
                </c:pt>
                <c:pt idx="493">
                  <c:v>8825</c:v>
                </c:pt>
                <c:pt idx="494">
                  <c:v>6487</c:v>
                </c:pt>
                <c:pt idx="495">
                  <c:v>8428</c:v>
                </c:pt>
                <c:pt idx="496">
                  <c:v>8417</c:v>
                </c:pt>
                <c:pt idx="497">
                  <c:v>7385</c:v>
                </c:pt>
                <c:pt idx="498">
                  <c:v>8808</c:v>
                </c:pt>
                <c:pt idx="499">
                  <c:v>8193</c:v>
                </c:pt>
                <c:pt idx="500">
                  <c:v>6606</c:v>
                </c:pt>
                <c:pt idx="501">
                  <c:v>8983</c:v>
                </c:pt>
                <c:pt idx="502">
                  <c:v>8140</c:v>
                </c:pt>
                <c:pt idx="503">
                  <c:v>7419</c:v>
                </c:pt>
                <c:pt idx="504">
                  <c:v>8087</c:v>
                </c:pt>
                <c:pt idx="505">
                  <c:v>7518</c:v>
                </c:pt>
                <c:pt idx="506">
                  <c:v>0</c:v>
                </c:pt>
              </c:numCache>
            </c:numRef>
          </c:val>
          <c:smooth val="0"/>
          <c:extLst>
            <c:ext xmlns:c16="http://schemas.microsoft.com/office/drawing/2014/chart" uri="{C3380CC4-5D6E-409C-BE32-E72D297353CC}">
              <c16:uniqueId val="{0000002C-C80E-4940-9445-9FB9C5E39D9E}"/>
            </c:ext>
          </c:extLst>
        </c:ser>
        <c:ser>
          <c:idx val="45"/>
          <c:order val="45"/>
          <c:spPr>
            <a:ln w="28575" cap="rnd">
              <a:solidFill>
                <a:schemeClr val="accent4">
                  <a:lumMod val="7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l1_hits!$AU$1:$AU$507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3279</c:v>
                </c:pt>
                <c:pt idx="480">
                  <c:v>7960</c:v>
                </c:pt>
                <c:pt idx="481">
                  <c:v>8546</c:v>
                </c:pt>
                <c:pt idx="482">
                  <c:v>7735</c:v>
                </c:pt>
                <c:pt idx="483">
                  <c:v>7519</c:v>
                </c:pt>
                <c:pt idx="484">
                  <c:v>8554</c:v>
                </c:pt>
                <c:pt idx="485">
                  <c:v>6333</c:v>
                </c:pt>
                <c:pt idx="486">
                  <c:v>8653</c:v>
                </c:pt>
                <c:pt idx="487">
                  <c:v>9291</c:v>
                </c:pt>
                <c:pt idx="488">
                  <c:v>7326</c:v>
                </c:pt>
                <c:pt idx="489">
                  <c:v>7628</c:v>
                </c:pt>
                <c:pt idx="490">
                  <c:v>9287</c:v>
                </c:pt>
                <c:pt idx="491">
                  <c:v>7265</c:v>
                </c:pt>
                <c:pt idx="492">
                  <c:v>8439</c:v>
                </c:pt>
                <c:pt idx="493">
                  <c:v>8779</c:v>
                </c:pt>
                <c:pt idx="494">
                  <c:v>6597</c:v>
                </c:pt>
                <c:pt idx="495">
                  <c:v>8397</c:v>
                </c:pt>
                <c:pt idx="496">
                  <c:v>8504</c:v>
                </c:pt>
                <c:pt idx="497">
                  <c:v>7388</c:v>
                </c:pt>
                <c:pt idx="498">
                  <c:v>8826</c:v>
                </c:pt>
                <c:pt idx="499">
                  <c:v>8082</c:v>
                </c:pt>
                <c:pt idx="500">
                  <c:v>6857</c:v>
                </c:pt>
                <c:pt idx="501">
                  <c:v>9040</c:v>
                </c:pt>
                <c:pt idx="502">
                  <c:v>8178</c:v>
                </c:pt>
                <c:pt idx="503">
                  <c:v>7638</c:v>
                </c:pt>
                <c:pt idx="504">
                  <c:v>8067</c:v>
                </c:pt>
                <c:pt idx="505">
                  <c:v>7523</c:v>
                </c:pt>
                <c:pt idx="506">
                  <c:v>0</c:v>
                </c:pt>
              </c:numCache>
            </c:numRef>
          </c:val>
          <c:smooth val="0"/>
          <c:extLst>
            <c:ext xmlns:c16="http://schemas.microsoft.com/office/drawing/2014/chart" uri="{C3380CC4-5D6E-409C-BE32-E72D297353CC}">
              <c16:uniqueId val="{0000002D-C80E-4940-9445-9FB9C5E39D9E}"/>
            </c:ext>
          </c:extLst>
        </c:ser>
        <c:ser>
          <c:idx val="46"/>
          <c:order val="46"/>
          <c:spPr>
            <a:ln w="28575" cap="rnd">
              <a:solidFill>
                <a:schemeClr val="accent5">
                  <a:lumMod val="7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l1_hits!$AV$1:$AV$507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3291</c:v>
                </c:pt>
                <c:pt idx="480">
                  <c:v>7962</c:v>
                </c:pt>
                <c:pt idx="481">
                  <c:v>8423</c:v>
                </c:pt>
                <c:pt idx="482">
                  <c:v>7844</c:v>
                </c:pt>
                <c:pt idx="483">
                  <c:v>7497</c:v>
                </c:pt>
                <c:pt idx="484">
                  <c:v>8508</c:v>
                </c:pt>
                <c:pt idx="485">
                  <c:v>6346</c:v>
                </c:pt>
                <c:pt idx="486">
                  <c:v>8569</c:v>
                </c:pt>
                <c:pt idx="487">
                  <c:v>9310</c:v>
                </c:pt>
                <c:pt idx="488">
                  <c:v>7298</c:v>
                </c:pt>
                <c:pt idx="489">
                  <c:v>7592</c:v>
                </c:pt>
                <c:pt idx="490">
                  <c:v>9247</c:v>
                </c:pt>
                <c:pt idx="491">
                  <c:v>7290</c:v>
                </c:pt>
                <c:pt idx="492">
                  <c:v>8430</c:v>
                </c:pt>
                <c:pt idx="493">
                  <c:v>8767</c:v>
                </c:pt>
                <c:pt idx="494">
                  <c:v>6603</c:v>
                </c:pt>
                <c:pt idx="495">
                  <c:v>8394</c:v>
                </c:pt>
                <c:pt idx="496">
                  <c:v>8502</c:v>
                </c:pt>
                <c:pt idx="497">
                  <c:v>7379</c:v>
                </c:pt>
                <c:pt idx="498">
                  <c:v>8798</c:v>
                </c:pt>
                <c:pt idx="499">
                  <c:v>8109</c:v>
                </c:pt>
                <c:pt idx="500">
                  <c:v>6841</c:v>
                </c:pt>
                <c:pt idx="501">
                  <c:v>9034</c:v>
                </c:pt>
                <c:pt idx="502">
                  <c:v>8153</c:v>
                </c:pt>
                <c:pt idx="503">
                  <c:v>7609</c:v>
                </c:pt>
                <c:pt idx="504">
                  <c:v>8061</c:v>
                </c:pt>
                <c:pt idx="505">
                  <c:v>7527</c:v>
                </c:pt>
                <c:pt idx="506">
                  <c:v>0</c:v>
                </c:pt>
              </c:numCache>
            </c:numRef>
          </c:val>
          <c:smooth val="0"/>
          <c:extLst>
            <c:ext xmlns:c16="http://schemas.microsoft.com/office/drawing/2014/chart" uri="{C3380CC4-5D6E-409C-BE32-E72D297353CC}">
              <c16:uniqueId val="{0000002E-C80E-4940-9445-9FB9C5E39D9E}"/>
            </c:ext>
          </c:extLst>
        </c:ser>
        <c:ser>
          <c:idx val="47"/>
          <c:order val="47"/>
          <c:spPr>
            <a:ln w="28575" cap="rnd">
              <a:solidFill>
                <a:schemeClr val="accent6">
                  <a:lumMod val="7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l1_hits!$AW$1:$AW$507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3272</c:v>
                </c:pt>
                <c:pt idx="480">
                  <c:v>7951</c:v>
                </c:pt>
                <c:pt idx="481">
                  <c:v>8525</c:v>
                </c:pt>
                <c:pt idx="482">
                  <c:v>7677</c:v>
                </c:pt>
                <c:pt idx="483">
                  <c:v>6766</c:v>
                </c:pt>
                <c:pt idx="484">
                  <c:v>8521</c:v>
                </c:pt>
                <c:pt idx="485">
                  <c:v>6353</c:v>
                </c:pt>
                <c:pt idx="486">
                  <c:v>8540</c:v>
                </c:pt>
                <c:pt idx="487">
                  <c:v>9125</c:v>
                </c:pt>
                <c:pt idx="488">
                  <c:v>7292</c:v>
                </c:pt>
                <c:pt idx="489">
                  <c:v>7618</c:v>
                </c:pt>
                <c:pt idx="490">
                  <c:v>8761</c:v>
                </c:pt>
                <c:pt idx="491">
                  <c:v>6779</c:v>
                </c:pt>
                <c:pt idx="492">
                  <c:v>8284</c:v>
                </c:pt>
                <c:pt idx="493">
                  <c:v>8858</c:v>
                </c:pt>
                <c:pt idx="494">
                  <c:v>6619</c:v>
                </c:pt>
                <c:pt idx="495">
                  <c:v>8392</c:v>
                </c:pt>
                <c:pt idx="496">
                  <c:v>8485</c:v>
                </c:pt>
                <c:pt idx="497">
                  <c:v>7340</c:v>
                </c:pt>
                <c:pt idx="498">
                  <c:v>8068</c:v>
                </c:pt>
                <c:pt idx="499">
                  <c:v>8085</c:v>
                </c:pt>
                <c:pt idx="500">
                  <c:v>6818</c:v>
                </c:pt>
                <c:pt idx="501">
                  <c:v>8937</c:v>
                </c:pt>
                <c:pt idx="502">
                  <c:v>8039</c:v>
                </c:pt>
                <c:pt idx="503">
                  <c:v>7613</c:v>
                </c:pt>
                <c:pt idx="504">
                  <c:v>8099</c:v>
                </c:pt>
                <c:pt idx="505">
                  <c:v>6571</c:v>
                </c:pt>
                <c:pt idx="506">
                  <c:v>0</c:v>
                </c:pt>
              </c:numCache>
            </c:numRef>
          </c:val>
          <c:smooth val="0"/>
          <c:extLst>
            <c:ext xmlns:c16="http://schemas.microsoft.com/office/drawing/2014/chart" uri="{C3380CC4-5D6E-409C-BE32-E72D297353CC}">
              <c16:uniqueId val="{0000002F-C80E-4940-9445-9FB9C5E39D9E}"/>
            </c:ext>
          </c:extLst>
        </c:ser>
        <c:ser>
          <c:idx val="48"/>
          <c:order val="48"/>
          <c:spPr>
            <a:ln w="28575" cap="rnd">
              <a:solidFill>
                <a:schemeClr val="accent1">
                  <a:lumMod val="50000"/>
                  <a:lumOff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l1_hits!$AX$1:$AX$507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3475</c:v>
                </c:pt>
                <c:pt idx="480">
                  <c:v>7950</c:v>
                </c:pt>
                <c:pt idx="481">
                  <c:v>8574</c:v>
                </c:pt>
                <c:pt idx="482">
                  <c:v>7636</c:v>
                </c:pt>
                <c:pt idx="483">
                  <c:v>8288</c:v>
                </c:pt>
                <c:pt idx="484">
                  <c:v>8518</c:v>
                </c:pt>
                <c:pt idx="485">
                  <c:v>6423</c:v>
                </c:pt>
                <c:pt idx="486">
                  <c:v>8526</c:v>
                </c:pt>
                <c:pt idx="487">
                  <c:v>9243</c:v>
                </c:pt>
                <c:pt idx="488">
                  <c:v>7337</c:v>
                </c:pt>
                <c:pt idx="489">
                  <c:v>7595</c:v>
                </c:pt>
                <c:pt idx="490">
                  <c:v>8323</c:v>
                </c:pt>
                <c:pt idx="491">
                  <c:v>7365</c:v>
                </c:pt>
                <c:pt idx="492">
                  <c:v>8419</c:v>
                </c:pt>
                <c:pt idx="493">
                  <c:v>8743</c:v>
                </c:pt>
                <c:pt idx="494">
                  <c:v>6778</c:v>
                </c:pt>
                <c:pt idx="495">
                  <c:v>8400</c:v>
                </c:pt>
                <c:pt idx="496">
                  <c:v>8535</c:v>
                </c:pt>
                <c:pt idx="497">
                  <c:v>7259</c:v>
                </c:pt>
                <c:pt idx="498">
                  <c:v>9568</c:v>
                </c:pt>
                <c:pt idx="499">
                  <c:v>8085</c:v>
                </c:pt>
                <c:pt idx="500">
                  <c:v>6950</c:v>
                </c:pt>
                <c:pt idx="501">
                  <c:v>8961</c:v>
                </c:pt>
                <c:pt idx="502">
                  <c:v>8114</c:v>
                </c:pt>
                <c:pt idx="503">
                  <c:v>7623</c:v>
                </c:pt>
                <c:pt idx="504">
                  <c:v>8078</c:v>
                </c:pt>
                <c:pt idx="505">
                  <c:v>6358</c:v>
                </c:pt>
                <c:pt idx="506">
                  <c:v>0</c:v>
                </c:pt>
              </c:numCache>
            </c:numRef>
          </c:val>
          <c:smooth val="0"/>
          <c:extLst>
            <c:ext xmlns:c16="http://schemas.microsoft.com/office/drawing/2014/chart" uri="{C3380CC4-5D6E-409C-BE32-E72D297353CC}">
              <c16:uniqueId val="{00000030-C80E-4940-9445-9FB9C5E39D9E}"/>
            </c:ext>
          </c:extLst>
        </c:ser>
        <c:ser>
          <c:idx val="49"/>
          <c:order val="49"/>
          <c:spPr>
            <a:ln w="28575" cap="rnd">
              <a:solidFill>
                <a:schemeClr val="accent2">
                  <a:lumMod val="50000"/>
                  <a:lumOff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l1_hits!$AY$1:$AY$507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3475</c:v>
                </c:pt>
                <c:pt idx="480">
                  <c:v>7932</c:v>
                </c:pt>
                <c:pt idx="481">
                  <c:v>8556</c:v>
                </c:pt>
                <c:pt idx="482">
                  <c:v>7614</c:v>
                </c:pt>
                <c:pt idx="483">
                  <c:v>8246</c:v>
                </c:pt>
                <c:pt idx="484">
                  <c:v>8517</c:v>
                </c:pt>
                <c:pt idx="485">
                  <c:v>6435</c:v>
                </c:pt>
                <c:pt idx="486">
                  <c:v>8548</c:v>
                </c:pt>
                <c:pt idx="487">
                  <c:v>9239</c:v>
                </c:pt>
                <c:pt idx="488">
                  <c:v>7312</c:v>
                </c:pt>
                <c:pt idx="489">
                  <c:v>7629</c:v>
                </c:pt>
                <c:pt idx="490">
                  <c:v>8329</c:v>
                </c:pt>
                <c:pt idx="491">
                  <c:v>7387</c:v>
                </c:pt>
                <c:pt idx="492">
                  <c:v>8400</c:v>
                </c:pt>
                <c:pt idx="493">
                  <c:v>8768</c:v>
                </c:pt>
                <c:pt idx="494">
                  <c:v>6798</c:v>
                </c:pt>
                <c:pt idx="495">
                  <c:v>8392</c:v>
                </c:pt>
                <c:pt idx="496">
                  <c:v>8511</c:v>
                </c:pt>
                <c:pt idx="497">
                  <c:v>7285</c:v>
                </c:pt>
                <c:pt idx="498">
                  <c:v>9553</c:v>
                </c:pt>
                <c:pt idx="499">
                  <c:v>8101</c:v>
                </c:pt>
                <c:pt idx="500">
                  <c:v>6905</c:v>
                </c:pt>
                <c:pt idx="501">
                  <c:v>8989</c:v>
                </c:pt>
                <c:pt idx="502">
                  <c:v>8134</c:v>
                </c:pt>
                <c:pt idx="503">
                  <c:v>7584</c:v>
                </c:pt>
                <c:pt idx="504">
                  <c:v>8087</c:v>
                </c:pt>
                <c:pt idx="505">
                  <c:v>6349</c:v>
                </c:pt>
                <c:pt idx="506">
                  <c:v>0</c:v>
                </c:pt>
              </c:numCache>
            </c:numRef>
          </c:val>
          <c:smooth val="0"/>
          <c:extLst>
            <c:ext xmlns:c16="http://schemas.microsoft.com/office/drawing/2014/chart" uri="{C3380CC4-5D6E-409C-BE32-E72D297353CC}">
              <c16:uniqueId val="{00000031-C80E-4940-9445-9FB9C5E39D9E}"/>
            </c:ext>
          </c:extLst>
        </c:ser>
        <c:ser>
          <c:idx val="50"/>
          <c:order val="50"/>
          <c:spPr>
            <a:ln w="28575" cap="rnd">
              <a:solidFill>
                <a:schemeClr val="accent3">
                  <a:lumMod val="50000"/>
                  <a:lumOff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l1_hits!$AZ$1:$AZ$507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3467</c:v>
                </c:pt>
                <c:pt idx="480">
                  <c:v>7975</c:v>
                </c:pt>
                <c:pt idx="481">
                  <c:v>8331</c:v>
                </c:pt>
                <c:pt idx="482">
                  <c:v>6829</c:v>
                </c:pt>
                <c:pt idx="483">
                  <c:v>8288</c:v>
                </c:pt>
                <c:pt idx="484">
                  <c:v>8577</c:v>
                </c:pt>
                <c:pt idx="485">
                  <c:v>6426</c:v>
                </c:pt>
                <c:pt idx="486">
                  <c:v>8562</c:v>
                </c:pt>
                <c:pt idx="487">
                  <c:v>9268</c:v>
                </c:pt>
                <c:pt idx="488">
                  <c:v>7294</c:v>
                </c:pt>
                <c:pt idx="489">
                  <c:v>6919</c:v>
                </c:pt>
                <c:pt idx="490">
                  <c:v>8347</c:v>
                </c:pt>
                <c:pt idx="491">
                  <c:v>7313</c:v>
                </c:pt>
                <c:pt idx="492">
                  <c:v>8377</c:v>
                </c:pt>
                <c:pt idx="493">
                  <c:v>8667</c:v>
                </c:pt>
                <c:pt idx="494">
                  <c:v>6820</c:v>
                </c:pt>
                <c:pt idx="495">
                  <c:v>8387</c:v>
                </c:pt>
                <c:pt idx="496">
                  <c:v>7550</c:v>
                </c:pt>
                <c:pt idx="497">
                  <c:v>7179</c:v>
                </c:pt>
                <c:pt idx="498">
                  <c:v>9522</c:v>
                </c:pt>
                <c:pt idx="499">
                  <c:v>8091</c:v>
                </c:pt>
                <c:pt idx="500">
                  <c:v>6934</c:v>
                </c:pt>
                <c:pt idx="501">
                  <c:v>8965</c:v>
                </c:pt>
                <c:pt idx="502">
                  <c:v>8140</c:v>
                </c:pt>
                <c:pt idx="503">
                  <c:v>7473</c:v>
                </c:pt>
                <c:pt idx="504">
                  <c:v>7457</c:v>
                </c:pt>
                <c:pt idx="505">
                  <c:v>6393</c:v>
                </c:pt>
                <c:pt idx="506">
                  <c:v>0</c:v>
                </c:pt>
              </c:numCache>
            </c:numRef>
          </c:val>
          <c:smooth val="0"/>
          <c:extLst>
            <c:ext xmlns:c16="http://schemas.microsoft.com/office/drawing/2014/chart" uri="{C3380CC4-5D6E-409C-BE32-E72D297353CC}">
              <c16:uniqueId val="{00000032-C80E-4940-9445-9FB9C5E39D9E}"/>
            </c:ext>
          </c:extLst>
        </c:ser>
        <c:ser>
          <c:idx val="51"/>
          <c:order val="51"/>
          <c:spPr>
            <a:ln w="28575" cap="rnd">
              <a:solidFill>
                <a:schemeClr val="accent4">
                  <a:lumMod val="50000"/>
                  <a:lumOff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l1_hits!$BA$1:$BA$507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3476</c:v>
                </c:pt>
                <c:pt idx="480">
                  <c:v>7980</c:v>
                </c:pt>
                <c:pt idx="481">
                  <c:v>7984</c:v>
                </c:pt>
                <c:pt idx="482">
                  <c:v>7196</c:v>
                </c:pt>
                <c:pt idx="483">
                  <c:v>8463</c:v>
                </c:pt>
                <c:pt idx="484">
                  <c:v>8541</c:v>
                </c:pt>
                <c:pt idx="485">
                  <c:v>6570</c:v>
                </c:pt>
                <c:pt idx="486">
                  <c:v>8619</c:v>
                </c:pt>
                <c:pt idx="487">
                  <c:v>9240</c:v>
                </c:pt>
                <c:pt idx="488">
                  <c:v>7219</c:v>
                </c:pt>
                <c:pt idx="489">
                  <c:v>8392</c:v>
                </c:pt>
                <c:pt idx="490">
                  <c:v>8265</c:v>
                </c:pt>
                <c:pt idx="491">
                  <c:v>7429</c:v>
                </c:pt>
                <c:pt idx="492">
                  <c:v>8388</c:v>
                </c:pt>
                <c:pt idx="493">
                  <c:v>8765</c:v>
                </c:pt>
                <c:pt idx="494">
                  <c:v>6809</c:v>
                </c:pt>
                <c:pt idx="495">
                  <c:v>8413</c:v>
                </c:pt>
                <c:pt idx="496">
                  <c:v>7586</c:v>
                </c:pt>
                <c:pt idx="497">
                  <c:v>7330</c:v>
                </c:pt>
                <c:pt idx="498">
                  <c:v>9571</c:v>
                </c:pt>
                <c:pt idx="499">
                  <c:v>8082</c:v>
                </c:pt>
                <c:pt idx="500">
                  <c:v>7121</c:v>
                </c:pt>
                <c:pt idx="501">
                  <c:v>8961</c:v>
                </c:pt>
                <c:pt idx="502">
                  <c:v>8182</c:v>
                </c:pt>
                <c:pt idx="503">
                  <c:v>7376</c:v>
                </c:pt>
                <c:pt idx="504">
                  <c:v>8928</c:v>
                </c:pt>
                <c:pt idx="505">
                  <c:v>6365</c:v>
                </c:pt>
                <c:pt idx="506">
                  <c:v>0</c:v>
                </c:pt>
              </c:numCache>
            </c:numRef>
          </c:val>
          <c:smooth val="0"/>
          <c:extLst>
            <c:ext xmlns:c16="http://schemas.microsoft.com/office/drawing/2014/chart" uri="{C3380CC4-5D6E-409C-BE32-E72D297353CC}">
              <c16:uniqueId val="{00000033-C80E-4940-9445-9FB9C5E39D9E}"/>
            </c:ext>
          </c:extLst>
        </c:ser>
        <c:ser>
          <c:idx val="52"/>
          <c:order val="52"/>
          <c:spPr>
            <a:ln w="28575" cap="rnd">
              <a:solidFill>
                <a:schemeClr val="accent5">
                  <a:lumMod val="50000"/>
                  <a:lumOff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l1_hits!$BB$1:$BB$507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3465</c:v>
                </c:pt>
                <c:pt idx="480">
                  <c:v>7955</c:v>
                </c:pt>
                <c:pt idx="481">
                  <c:v>7975</c:v>
                </c:pt>
                <c:pt idx="482">
                  <c:v>7183</c:v>
                </c:pt>
                <c:pt idx="483">
                  <c:v>8419</c:v>
                </c:pt>
                <c:pt idx="484">
                  <c:v>8498</c:v>
                </c:pt>
                <c:pt idx="485">
                  <c:v>6597</c:v>
                </c:pt>
                <c:pt idx="486">
                  <c:v>8564</c:v>
                </c:pt>
                <c:pt idx="487">
                  <c:v>9265</c:v>
                </c:pt>
                <c:pt idx="488">
                  <c:v>7230</c:v>
                </c:pt>
                <c:pt idx="489">
                  <c:v>8361</c:v>
                </c:pt>
                <c:pt idx="490">
                  <c:v>8322</c:v>
                </c:pt>
                <c:pt idx="491">
                  <c:v>7417</c:v>
                </c:pt>
                <c:pt idx="492">
                  <c:v>8307</c:v>
                </c:pt>
                <c:pt idx="493">
                  <c:v>8865</c:v>
                </c:pt>
                <c:pt idx="494">
                  <c:v>6783</c:v>
                </c:pt>
                <c:pt idx="495">
                  <c:v>8398</c:v>
                </c:pt>
                <c:pt idx="496">
                  <c:v>7572</c:v>
                </c:pt>
                <c:pt idx="497">
                  <c:v>7341</c:v>
                </c:pt>
                <c:pt idx="498">
                  <c:v>9539</c:v>
                </c:pt>
                <c:pt idx="499">
                  <c:v>8101</c:v>
                </c:pt>
                <c:pt idx="500">
                  <c:v>7141</c:v>
                </c:pt>
                <c:pt idx="501">
                  <c:v>8979</c:v>
                </c:pt>
                <c:pt idx="502">
                  <c:v>8172</c:v>
                </c:pt>
                <c:pt idx="503">
                  <c:v>7520</c:v>
                </c:pt>
                <c:pt idx="504">
                  <c:v>8794</c:v>
                </c:pt>
                <c:pt idx="505">
                  <c:v>6350</c:v>
                </c:pt>
                <c:pt idx="506">
                  <c:v>0</c:v>
                </c:pt>
              </c:numCache>
            </c:numRef>
          </c:val>
          <c:smooth val="0"/>
          <c:extLst>
            <c:ext xmlns:c16="http://schemas.microsoft.com/office/drawing/2014/chart" uri="{C3380CC4-5D6E-409C-BE32-E72D297353CC}">
              <c16:uniqueId val="{00000034-C80E-4940-9445-9FB9C5E39D9E}"/>
            </c:ext>
          </c:extLst>
        </c:ser>
        <c:ser>
          <c:idx val="53"/>
          <c:order val="53"/>
          <c:spPr>
            <a:ln w="28575" cap="rnd">
              <a:solidFill>
                <a:schemeClr val="accent6">
                  <a:lumMod val="50000"/>
                  <a:lumOff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l1_hits!$BC$1:$BC$507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3449</c:v>
                </c:pt>
                <c:pt idx="480">
                  <c:v>7232</c:v>
                </c:pt>
                <c:pt idx="481">
                  <c:v>8003</c:v>
                </c:pt>
                <c:pt idx="482">
                  <c:v>7145</c:v>
                </c:pt>
                <c:pt idx="483">
                  <c:v>8458</c:v>
                </c:pt>
                <c:pt idx="484">
                  <c:v>8283</c:v>
                </c:pt>
                <c:pt idx="485">
                  <c:v>6608</c:v>
                </c:pt>
                <c:pt idx="486">
                  <c:v>8593</c:v>
                </c:pt>
                <c:pt idx="487">
                  <c:v>8324</c:v>
                </c:pt>
                <c:pt idx="488">
                  <c:v>7163</c:v>
                </c:pt>
                <c:pt idx="489">
                  <c:v>8396</c:v>
                </c:pt>
                <c:pt idx="490">
                  <c:v>8345</c:v>
                </c:pt>
                <c:pt idx="491">
                  <c:v>7440</c:v>
                </c:pt>
                <c:pt idx="492">
                  <c:v>8390</c:v>
                </c:pt>
                <c:pt idx="493">
                  <c:v>8719</c:v>
                </c:pt>
                <c:pt idx="494">
                  <c:v>6733</c:v>
                </c:pt>
                <c:pt idx="495">
                  <c:v>7665</c:v>
                </c:pt>
                <c:pt idx="496">
                  <c:v>7545</c:v>
                </c:pt>
                <c:pt idx="497">
                  <c:v>7338</c:v>
                </c:pt>
                <c:pt idx="498">
                  <c:v>9474</c:v>
                </c:pt>
                <c:pt idx="499">
                  <c:v>7996</c:v>
                </c:pt>
                <c:pt idx="500">
                  <c:v>7133</c:v>
                </c:pt>
                <c:pt idx="501">
                  <c:v>8970</c:v>
                </c:pt>
                <c:pt idx="502">
                  <c:v>7175</c:v>
                </c:pt>
                <c:pt idx="503">
                  <c:v>7311</c:v>
                </c:pt>
                <c:pt idx="504">
                  <c:v>8967</c:v>
                </c:pt>
                <c:pt idx="505">
                  <c:v>6343</c:v>
                </c:pt>
                <c:pt idx="506">
                  <c:v>0</c:v>
                </c:pt>
              </c:numCache>
            </c:numRef>
          </c:val>
          <c:smooth val="0"/>
          <c:extLst>
            <c:ext xmlns:c16="http://schemas.microsoft.com/office/drawing/2014/chart" uri="{C3380CC4-5D6E-409C-BE32-E72D297353CC}">
              <c16:uniqueId val="{00000035-C80E-4940-9445-9FB9C5E39D9E}"/>
            </c:ext>
          </c:extLst>
        </c:ser>
        <c:ser>
          <c:idx val="54"/>
          <c:order val="54"/>
          <c:spPr>
            <a:ln w="28575" cap="rnd">
              <a:solidFill>
                <a:schemeClr val="accent1"/>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l1_hits!$BD$1:$BD$507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3368</c:v>
                </c:pt>
                <c:pt idx="480">
                  <c:v>8746</c:v>
                </c:pt>
                <c:pt idx="481">
                  <c:v>7979</c:v>
                </c:pt>
                <c:pt idx="482">
                  <c:v>7213</c:v>
                </c:pt>
                <c:pt idx="483">
                  <c:v>8462</c:v>
                </c:pt>
                <c:pt idx="484">
                  <c:v>8450</c:v>
                </c:pt>
                <c:pt idx="485">
                  <c:v>6581</c:v>
                </c:pt>
                <c:pt idx="486">
                  <c:v>8583</c:v>
                </c:pt>
                <c:pt idx="487">
                  <c:v>8115</c:v>
                </c:pt>
                <c:pt idx="488">
                  <c:v>7531</c:v>
                </c:pt>
                <c:pt idx="489">
                  <c:v>8381</c:v>
                </c:pt>
                <c:pt idx="490">
                  <c:v>8316</c:v>
                </c:pt>
                <c:pt idx="491">
                  <c:v>7632</c:v>
                </c:pt>
                <c:pt idx="492">
                  <c:v>8379</c:v>
                </c:pt>
                <c:pt idx="493">
                  <c:v>8764</c:v>
                </c:pt>
                <c:pt idx="494">
                  <c:v>6683</c:v>
                </c:pt>
                <c:pt idx="495">
                  <c:v>9096</c:v>
                </c:pt>
                <c:pt idx="496">
                  <c:v>7626</c:v>
                </c:pt>
                <c:pt idx="497">
                  <c:v>7432</c:v>
                </c:pt>
                <c:pt idx="498">
                  <c:v>9498</c:v>
                </c:pt>
                <c:pt idx="499">
                  <c:v>8063</c:v>
                </c:pt>
                <c:pt idx="500">
                  <c:v>7115</c:v>
                </c:pt>
                <c:pt idx="501">
                  <c:v>8996</c:v>
                </c:pt>
                <c:pt idx="502">
                  <c:v>7156</c:v>
                </c:pt>
                <c:pt idx="503">
                  <c:v>7701</c:v>
                </c:pt>
                <c:pt idx="504">
                  <c:v>8773</c:v>
                </c:pt>
                <c:pt idx="505">
                  <c:v>6359</c:v>
                </c:pt>
                <c:pt idx="506">
                  <c:v>0</c:v>
                </c:pt>
              </c:numCache>
            </c:numRef>
          </c:val>
          <c:smooth val="0"/>
          <c:extLst>
            <c:ext xmlns:c16="http://schemas.microsoft.com/office/drawing/2014/chart" uri="{C3380CC4-5D6E-409C-BE32-E72D297353CC}">
              <c16:uniqueId val="{00000036-C80E-4940-9445-9FB9C5E39D9E}"/>
            </c:ext>
          </c:extLst>
        </c:ser>
        <c:ser>
          <c:idx val="55"/>
          <c:order val="55"/>
          <c:spPr>
            <a:ln w="28575" cap="rnd">
              <a:solidFill>
                <a:schemeClr val="accent2"/>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l1_hits!$BE$1:$BE$507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3357</c:v>
                </c:pt>
                <c:pt idx="480">
                  <c:v>8640</c:v>
                </c:pt>
                <c:pt idx="481">
                  <c:v>7940</c:v>
                </c:pt>
                <c:pt idx="482">
                  <c:v>7245</c:v>
                </c:pt>
                <c:pt idx="483">
                  <c:v>8474</c:v>
                </c:pt>
                <c:pt idx="484">
                  <c:v>8448</c:v>
                </c:pt>
                <c:pt idx="485">
                  <c:v>6604</c:v>
                </c:pt>
                <c:pt idx="486">
                  <c:v>8593</c:v>
                </c:pt>
                <c:pt idx="487">
                  <c:v>8069</c:v>
                </c:pt>
                <c:pt idx="488">
                  <c:v>7520</c:v>
                </c:pt>
                <c:pt idx="489">
                  <c:v>8382</c:v>
                </c:pt>
                <c:pt idx="490">
                  <c:v>8317</c:v>
                </c:pt>
                <c:pt idx="491">
                  <c:v>7620</c:v>
                </c:pt>
                <c:pt idx="492">
                  <c:v>8345</c:v>
                </c:pt>
                <c:pt idx="493">
                  <c:v>8796</c:v>
                </c:pt>
                <c:pt idx="494">
                  <c:v>6680</c:v>
                </c:pt>
                <c:pt idx="495">
                  <c:v>9054</c:v>
                </c:pt>
                <c:pt idx="496">
                  <c:v>7574</c:v>
                </c:pt>
                <c:pt idx="497">
                  <c:v>7398</c:v>
                </c:pt>
                <c:pt idx="498">
                  <c:v>9485</c:v>
                </c:pt>
                <c:pt idx="499">
                  <c:v>8095</c:v>
                </c:pt>
                <c:pt idx="500">
                  <c:v>7110</c:v>
                </c:pt>
                <c:pt idx="501">
                  <c:v>9009</c:v>
                </c:pt>
                <c:pt idx="502">
                  <c:v>7132</c:v>
                </c:pt>
                <c:pt idx="503">
                  <c:v>7676</c:v>
                </c:pt>
                <c:pt idx="504">
                  <c:v>8795</c:v>
                </c:pt>
                <c:pt idx="505">
                  <c:v>6388</c:v>
                </c:pt>
                <c:pt idx="506">
                  <c:v>0</c:v>
                </c:pt>
              </c:numCache>
            </c:numRef>
          </c:val>
          <c:smooth val="0"/>
          <c:extLst>
            <c:ext xmlns:c16="http://schemas.microsoft.com/office/drawing/2014/chart" uri="{C3380CC4-5D6E-409C-BE32-E72D297353CC}">
              <c16:uniqueId val="{00000037-C80E-4940-9445-9FB9C5E39D9E}"/>
            </c:ext>
          </c:extLst>
        </c:ser>
        <c:ser>
          <c:idx val="56"/>
          <c:order val="56"/>
          <c:spPr>
            <a:ln w="28575" cap="rnd">
              <a:solidFill>
                <a:schemeClr val="accent3"/>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l1_hits!$BF$1:$BF$507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3352</c:v>
                </c:pt>
                <c:pt idx="480">
                  <c:v>8702</c:v>
                </c:pt>
                <c:pt idx="481">
                  <c:v>7982</c:v>
                </c:pt>
                <c:pt idx="482">
                  <c:v>7231</c:v>
                </c:pt>
                <c:pt idx="483">
                  <c:v>8468</c:v>
                </c:pt>
                <c:pt idx="484">
                  <c:v>8507</c:v>
                </c:pt>
                <c:pt idx="485">
                  <c:v>6548</c:v>
                </c:pt>
                <c:pt idx="486">
                  <c:v>7832</c:v>
                </c:pt>
                <c:pt idx="487">
                  <c:v>8124</c:v>
                </c:pt>
                <c:pt idx="488">
                  <c:v>7471</c:v>
                </c:pt>
                <c:pt idx="489">
                  <c:v>8317</c:v>
                </c:pt>
                <c:pt idx="490">
                  <c:v>8220</c:v>
                </c:pt>
                <c:pt idx="491">
                  <c:v>7639</c:v>
                </c:pt>
                <c:pt idx="492">
                  <c:v>8389</c:v>
                </c:pt>
                <c:pt idx="493">
                  <c:v>7757</c:v>
                </c:pt>
                <c:pt idx="494">
                  <c:v>6671</c:v>
                </c:pt>
                <c:pt idx="495">
                  <c:v>8505</c:v>
                </c:pt>
                <c:pt idx="496">
                  <c:v>8148</c:v>
                </c:pt>
                <c:pt idx="497">
                  <c:v>7414</c:v>
                </c:pt>
                <c:pt idx="498">
                  <c:v>9496</c:v>
                </c:pt>
                <c:pt idx="499">
                  <c:v>8070</c:v>
                </c:pt>
                <c:pt idx="500">
                  <c:v>6704</c:v>
                </c:pt>
                <c:pt idx="501">
                  <c:v>8608</c:v>
                </c:pt>
                <c:pt idx="502">
                  <c:v>7121</c:v>
                </c:pt>
                <c:pt idx="503">
                  <c:v>7469</c:v>
                </c:pt>
                <c:pt idx="504">
                  <c:v>8938</c:v>
                </c:pt>
                <c:pt idx="505">
                  <c:v>6264</c:v>
                </c:pt>
                <c:pt idx="506">
                  <c:v>0</c:v>
                </c:pt>
              </c:numCache>
            </c:numRef>
          </c:val>
          <c:smooth val="0"/>
          <c:extLst>
            <c:ext xmlns:c16="http://schemas.microsoft.com/office/drawing/2014/chart" uri="{C3380CC4-5D6E-409C-BE32-E72D297353CC}">
              <c16:uniqueId val="{00000038-C80E-4940-9445-9FB9C5E39D9E}"/>
            </c:ext>
          </c:extLst>
        </c:ser>
        <c:ser>
          <c:idx val="57"/>
          <c:order val="57"/>
          <c:spPr>
            <a:ln w="28575" cap="rnd">
              <a:solidFill>
                <a:schemeClr val="accent4"/>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l1_hits!$BG$1:$BG$507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3536</c:v>
                </c:pt>
                <c:pt idx="480">
                  <c:v>8690</c:v>
                </c:pt>
                <c:pt idx="481">
                  <c:v>7970</c:v>
                </c:pt>
                <c:pt idx="482">
                  <c:v>7428</c:v>
                </c:pt>
                <c:pt idx="483">
                  <c:v>8423</c:v>
                </c:pt>
                <c:pt idx="484">
                  <c:v>8465</c:v>
                </c:pt>
                <c:pt idx="485">
                  <c:v>6482</c:v>
                </c:pt>
                <c:pt idx="486">
                  <c:v>9359</c:v>
                </c:pt>
                <c:pt idx="487">
                  <c:v>8113</c:v>
                </c:pt>
                <c:pt idx="488">
                  <c:v>7591</c:v>
                </c:pt>
                <c:pt idx="489">
                  <c:v>8315</c:v>
                </c:pt>
                <c:pt idx="490">
                  <c:v>8279</c:v>
                </c:pt>
                <c:pt idx="491">
                  <c:v>7662</c:v>
                </c:pt>
                <c:pt idx="492">
                  <c:v>8381</c:v>
                </c:pt>
                <c:pt idx="493">
                  <c:v>7701</c:v>
                </c:pt>
                <c:pt idx="494">
                  <c:v>6854</c:v>
                </c:pt>
                <c:pt idx="495">
                  <c:v>9115</c:v>
                </c:pt>
                <c:pt idx="496">
                  <c:v>7628</c:v>
                </c:pt>
                <c:pt idx="497">
                  <c:v>7607</c:v>
                </c:pt>
                <c:pt idx="498">
                  <c:v>9505</c:v>
                </c:pt>
                <c:pt idx="499">
                  <c:v>8107</c:v>
                </c:pt>
                <c:pt idx="500">
                  <c:v>7428</c:v>
                </c:pt>
                <c:pt idx="501">
                  <c:v>9294</c:v>
                </c:pt>
                <c:pt idx="502">
                  <c:v>7222</c:v>
                </c:pt>
                <c:pt idx="503">
                  <c:v>7639</c:v>
                </c:pt>
                <c:pt idx="504">
                  <c:v>8770</c:v>
                </c:pt>
                <c:pt idx="505">
                  <c:v>6373</c:v>
                </c:pt>
                <c:pt idx="506">
                  <c:v>0</c:v>
                </c:pt>
              </c:numCache>
            </c:numRef>
          </c:val>
          <c:smooth val="0"/>
          <c:extLst>
            <c:ext xmlns:c16="http://schemas.microsoft.com/office/drawing/2014/chart" uri="{C3380CC4-5D6E-409C-BE32-E72D297353CC}">
              <c16:uniqueId val="{00000039-C80E-4940-9445-9FB9C5E39D9E}"/>
            </c:ext>
          </c:extLst>
        </c:ser>
        <c:ser>
          <c:idx val="58"/>
          <c:order val="58"/>
          <c:spPr>
            <a:ln w="28575" cap="rnd">
              <a:solidFill>
                <a:schemeClr val="accent5"/>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l1_hits!$BH$1:$BH$507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3545</c:v>
                </c:pt>
                <c:pt idx="480">
                  <c:v>8676</c:v>
                </c:pt>
                <c:pt idx="481">
                  <c:v>7966</c:v>
                </c:pt>
                <c:pt idx="482">
                  <c:v>7412</c:v>
                </c:pt>
                <c:pt idx="483">
                  <c:v>8432</c:v>
                </c:pt>
                <c:pt idx="484">
                  <c:v>8492</c:v>
                </c:pt>
                <c:pt idx="485">
                  <c:v>6506</c:v>
                </c:pt>
                <c:pt idx="486">
                  <c:v>9318</c:v>
                </c:pt>
                <c:pt idx="487">
                  <c:v>8104</c:v>
                </c:pt>
                <c:pt idx="488">
                  <c:v>7572</c:v>
                </c:pt>
                <c:pt idx="489">
                  <c:v>8305</c:v>
                </c:pt>
                <c:pt idx="490">
                  <c:v>8327</c:v>
                </c:pt>
                <c:pt idx="491">
                  <c:v>7622</c:v>
                </c:pt>
                <c:pt idx="492">
                  <c:v>8365</c:v>
                </c:pt>
                <c:pt idx="493">
                  <c:v>7769</c:v>
                </c:pt>
                <c:pt idx="494">
                  <c:v>6860</c:v>
                </c:pt>
                <c:pt idx="495">
                  <c:v>9135</c:v>
                </c:pt>
                <c:pt idx="496">
                  <c:v>7580</c:v>
                </c:pt>
                <c:pt idx="497">
                  <c:v>7629</c:v>
                </c:pt>
                <c:pt idx="498">
                  <c:v>9483</c:v>
                </c:pt>
                <c:pt idx="499">
                  <c:v>8110</c:v>
                </c:pt>
                <c:pt idx="500">
                  <c:v>7454</c:v>
                </c:pt>
                <c:pt idx="501">
                  <c:v>9275</c:v>
                </c:pt>
                <c:pt idx="502">
                  <c:v>7237</c:v>
                </c:pt>
                <c:pt idx="503">
                  <c:v>7527</c:v>
                </c:pt>
                <c:pt idx="504">
                  <c:v>8956</c:v>
                </c:pt>
                <c:pt idx="505">
                  <c:v>6353</c:v>
                </c:pt>
                <c:pt idx="506">
                  <c:v>0</c:v>
                </c:pt>
              </c:numCache>
            </c:numRef>
          </c:val>
          <c:smooth val="0"/>
          <c:extLst>
            <c:ext xmlns:c16="http://schemas.microsoft.com/office/drawing/2014/chart" uri="{C3380CC4-5D6E-409C-BE32-E72D297353CC}">
              <c16:uniqueId val="{0000003A-C80E-4940-9445-9FB9C5E39D9E}"/>
            </c:ext>
          </c:extLst>
        </c:ser>
        <c:ser>
          <c:idx val="59"/>
          <c:order val="59"/>
          <c:spPr>
            <a:ln w="28575" cap="rnd">
              <a:solidFill>
                <a:schemeClr val="accent6"/>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l1_hits!$BI$1:$BI$507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3553</c:v>
                </c:pt>
                <c:pt idx="480">
                  <c:v>8611</c:v>
                </c:pt>
                <c:pt idx="481">
                  <c:v>7872</c:v>
                </c:pt>
                <c:pt idx="482">
                  <c:v>7432</c:v>
                </c:pt>
                <c:pt idx="483">
                  <c:v>8339</c:v>
                </c:pt>
                <c:pt idx="484">
                  <c:v>7636</c:v>
                </c:pt>
                <c:pt idx="485">
                  <c:v>6403</c:v>
                </c:pt>
                <c:pt idx="486">
                  <c:v>9319</c:v>
                </c:pt>
                <c:pt idx="487">
                  <c:v>8106</c:v>
                </c:pt>
                <c:pt idx="488">
                  <c:v>7606</c:v>
                </c:pt>
                <c:pt idx="489">
                  <c:v>8318</c:v>
                </c:pt>
                <c:pt idx="490">
                  <c:v>8293</c:v>
                </c:pt>
                <c:pt idx="491">
                  <c:v>7437</c:v>
                </c:pt>
                <c:pt idx="492">
                  <c:v>7804</c:v>
                </c:pt>
                <c:pt idx="493">
                  <c:v>7679</c:v>
                </c:pt>
                <c:pt idx="494">
                  <c:v>6879</c:v>
                </c:pt>
                <c:pt idx="495">
                  <c:v>8483</c:v>
                </c:pt>
                <c:pt idx="496">
                  <c:v>8047</c:v>
                </c:pt>
                <c:pt idx="497">
                  <c:v>7631</c:v>
                </c:pt>
                <c:pt idx="498">
                  <c:v>9476</c:v>
                </c:pt>
                <c:pt idx="499">
                  <c:v>7099</c:v>
                </c:pt>
                <c:pt idx="500">
                  <c:v>7442</c:v>
                </c:pt>
                <c:pt idx="501">
                  <c:v>9270</c:v>
                </c:pt>
                <c:pt idx="502">
                  <c:v>7195</c:v>
                </c:pt>
                <c:pt idx="503">
                  <c:v>7514</c:v>
                </c:pt>
                <c:pt idx="504">
                  <c:v>8932</c:v>
                </c:pt>
                <c:pt idx="505">
                  <c:v>6365</c:v>
                </c:pt>
                <c:pt idx="506">
                  <c:v>0</c:v>
                </c:pt>
              </c:numCache>
            </c:numRef>
          </c:val>
          <c:smooth val="0"/>
          <c:extLst>
            <c:ext xmlns:c16="http://schemas.microsoft.com/office/drawing/2014/chart" uri="{C3380CC4-5D6E-409C-BE32-E72D297353CC}">
              <c16:uniqueId val="{0000003B-C80E-4940-9445-9FB9C5E39D9E}"/>
            </c:ext>
          </c:extLst>
        </c:ser>
        <c:ser>
          <c:idx val="60"/>
          <c:order val="60"/>
          <c:spPr>
            <a:ln w="28575" cap="rnd">
              <a:solidFill>
                <a:schemeClr val="accent1">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l1_hits!$BJ$1:$BJ$507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3514</c:v>
                </c:pt>
                <c:pt idx="480">
                  <c:v>8622</c:v>
                </c:pt>
                <c:pt idx="481">
                  <c:v>7964</c:v>
                </c:pt>
                <c:pt idx="482">
                  <c:v>7439</c:v>
                </c:pt>
                <c:pt idx="483">
                  <c:v>8389</c:v>
                </c:pt>
                <c:pt idx="484">
                  <c:v>7519</c:v>
                </c:pt>
                <c:pt idx="485">
                  <c:v>6693</c:v>
                </c:pt>
                <c:pt idx="486">
                  <c:v>9287</c:v>
                </c:pt>
                <c:pt idx="487">
                  <c:v>8097</c:v>
                </c:pt>
                <c:pt idx="488">
                  <c:v>7769</c:v>
                </c:pt>
                <c:pt idx="489">
                  <c:v>8318</c:v>
                </c:pt>
                <c:pt idx="490">
                  <c:v>8352</c:v>
                </c:pt>
                <c:pt idx="491">
                  <c:v>8364</c:v>
                </c:pt>
                <c:pt idx="492">
                  <c:v>8294</c:v>
                </c:pt>
                <c:pt idx="493">
                  <c:v>7796</c:v>
                </c:pt>
                <c:pt idx="494">
                  <c:v>6867</c:v>
                </c:pt>
                <c:pt idx="495">
                  <c:v>9111</c:v>
                </c:pt>
                <c:pt idx="496">
                  <c:v>7583</c:v>
                </c:pt>
                <c:pt idx="497">
                  <c:v>7605</c:v>
                </c:pt>
                <c:pt idx="498">
                  <c:v>9500</c:v>
                </c:pt>
                <c:pt idx="499">
                  <c:v>7078</c:v>
                </c:pt>
                <c:pt idx="500">
                  <c:v>7638</c:v>
                </c:pt>
                <c:pt idx="501">
                  <c:v>9308</c:v>
                </c:pt>
                <c:pt idx="502">
                  <c:v>7388</c:v>
                </c:pt>
                <c:pt idx="503">
                  <c:v>7512</c:v>
                </c:pt>
                <c:pt idx="504">
                  <c:v>8933</c:v>
                </c:pt>
                <c:pt idx="505">
                  <c:v>6388</c:v>
                </c:pt>
                <c:pt idx="506">
                  <c:v>0</c:v>
                </c:pt>
              </c:numCache>
            </c:numRef>
          </c:val>
          <c:smooth val="0"/>
          <c:extLst>
            <c:ext xmlns:c16="http://schemas.microsoft.com/office/drawing/2014/chart" uri="{C3380CC4-5D6E-409C-BE32-E72D297353CC}">
              <c16:uniqueId val="{0000003C-C80E-4940-9445-9FB9C5E39D9E}"/>
            </c:ext>
          </c:extLst>
        </c:ser>
        <c:ser>
          <c:idx val="61"/>
          <c:order val="61"/>
          <c:spPr>
            <a:ln w="28575" cap="rnd">
              <a:solidFill>
                <a:schemeClr val="accent2">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l1_hits!$BK$1:$BK$507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3542</c:v>
                </c:pt>
                <c:pt idx="480">
                  <c:v>8619</c:v>
                </c:pt>
                <c:pt idx="481">
                  <c:v>7990</c:v>
                </c:pt>
                <c:pt idx="482">
                  <c:v>7414</c:v>
                </c:pt>
                <c:pt idx="483">
                  <c:v>8398</c:v>
                </c:pt>
                <c:pt idx="484">
                  <c:v>7563</c:v>
                </c:pt>
                <c:pt idx="485">
                  <c:v>6686</c:v>
                </c:pt>
                <c:pt idx="486">
                  <c:v>9276</c:v>
                </c:pt>
                <c:pt idx="487">
                  <c:v>8133</c:v>
                </c:pt>
                <c:pt idx="488">
                  <c:v>7810</c:v>
                </c:pt>
                <c:pt idx="489">
                  <c:v>8318</c:v>
                </c:pt>
                <c:pt idx="490">
                  <c:v>8314</c:v>
                </c:pt>
                <c:pt idx="491">
                  <c:v>8384</c:v>
                </c:pt>
                <c:pt idx="492">
                  <c:v>8270</c:v>
                </c:pt>
                <c:pt idx="493">
                  <c:v>7762</c:v>
                </c:pt>
                <c:pt idx="494">
                  <c:v>6892</c:v>
                </c:pt>
                <c:pt idx="495">
                  <c:v>8819</c:v>
                </c:pt>
                <c:pt idx="496">
                  <c:v>7781</c:v>
                </c:pt>
                <c:pt idx="497">
                  <c:v>7623</c:v>
                </c:pt>
                <c:pt idx="498">
                  <c:v>9497</c:v>
                </c:pt>
                <c:pt idx="499">
                  <c:v>7079</c:v>
                </c:pt>
                <c:pt idx="500">
                  <c:v>7612</c:v>
                </c:pt>
                <c:pt idx="501">
                  <c:v>9282</c:v>
                </c:pt>
                <c:pt idx="502">
                  <c:v>7375</c:v>
                </c:pt>
                <c:pt idx="503">
                  <c:v>7674</c:v>
                </c:pt>
                <c:pt idx="504">
                  <c:v>8799</c:v>
                </c:pt>
                <c:pt idx="505">
                  <c:v>6379</c:v>
                </c:pt>
                <c:pt idx="506">
                  <c:v>0</c:v>
                </c:pt>
              </c:numCache>
            </c:numRef>
          </c:val>
          <c:smooth val="0"/>
          <c:extLst>
            <c:ext xmlns:c16="http://schemas.microsoft.com/office/drawing/2014/chart" uri="{C3380CC4-5D6E-409C-BE32-E72D297353CC}">
              <c16:uniqueId val="{0000003D-C80E-4940-9445-9FB9C5E39D9E}"/>
            </c:ext>
          </c:extLst>
        </c:ser>
        <c:ser>
          <c:idx val="62"/>
          <c:order val="62"/>
          <c:spPr>
            <a:ln w="28575" cap="rnd">
              <a:solidFill>
                <a:schemeClr val="accent3">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l1_hits!$BL$1:$BL$507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3535</c:v>
                </c:pt>
                <c:pt idx="480">
                  <c:v>8612</c:v>
                </c:pt>
                <c:pt idx="481">
                  <c:v>7966</c:v>
                </c:pt>
                <c:pt idx="482">
                  <c:v>7385</c:v>
                </c:pt>
                <c:pt idx="483">
                  <c:v>7607</c:v>
                </c:pt>
                <c:pt idx="484">
                  <c:v>7538</c:v>
                </c:pt>
                <c:pt idx="485">
                  <c:v>6587</c:v>
                </c:pt>
                <c:pt idx="486">
                  <c:v>9288</c:v>
                </c:pt>
                <c:pt idx="487">
                  <c:v>8013</c:v>
                </c:pt>
                <c:pt idx="488">
                  <c:v>7818</c:v>
                </c:pt>
                <c:pt idx="489">
                  <c:v>8320</c:v>
                </c:pt>
                <c:pt idx="490">
                  <c:v>7351</c:v>
                </c:pt>
                <c:pt idx="491">
                  <c:v>8339</c:v>
                </c:pt>
                <c:pt idx="492">
                  <c:v>8303</c:v>
                </c:pt>
                <c:pt idx="493">
                  <c:v>7787</c:v>
                </c:pt>
                <c:pt idx="494">
                  <c:v>6915</c:v>
                </c:pt>
                <c:pt idx="495">
                  <c:v>8844</c:v>
                </c:pt>
                <c:pt idx="496">
                  <c:v>7776</c:v>
                </c:pt>
                <c:pt idx="497">
                  <c:v>6915</c:v>
                </c:pt>
                <c:pt idx="498">
                  <c:v>9406</c:v>
                </c:pt>
                <c:pt idx="499">
                  <c:v>7052</c:v>
                </c:pt>
                <c:pt idx="500">
                  <c:v>7609</c:v>
                </c:pt>
                <c:pt idx="501">
                  <c:v>9113</c:v>
                </c:pt>
                <c:pt idx="502">
                  <c:v>7396</c:v>
                </c:pt>
                <c:pt idx="503">
                  <c:v>7586</c:v>
                </c:pt>
                <c:pt idx="504">
                  <c:v>8880</c:v>
                </c:pt>
                <c:pt idx="505">
                  <c:v>5390</c:v>
                </c:pt>
                <c:pt idx="506">
                  <c:v>0</c:v>
                </c:pt>
              </c:numCache>
            </c:numRef>
          </c:val>
          <c:smooth val="0"/>
          <c:extLst>
            <c:ext xmlns:c16="http://schemas.microsoft.com/office/drawing/2014/chart" uri="{C3380CC4-5D6E-409C-BE32-E72D297353CC}">
              <c16:uniqueId val="{0000003E-C80E-4940-9445-9FB9C5E39D9E}"/>
            </c:ext>
          </c:extLst>
        </c:ser>
        <c:ser>
          <c:idx val="63"/>
          <c:order val="63"/>
          <c:spPr>
            <a:ln w="28575" cap="rnd">
              <a:solidFill>
                <a:schemeClr val="accent4">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l1_hits!$BM$1:$BM$507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3537</c:v>
                </c:pt>
                <c:pt idx="480">
                  <c:v>8601</c:v>
                </c:pt>
                <c:pt idx="481">
                  <c:v>7977</c:v>
                </c:pt>
                <c:pt idx="482">
                  <c:v>7313</c:v>
                </c:pt>
                <c:pt idx="483">
                  <c:v>9209</c:v>
                </c:pt>
                <c:pt idx="484">
                  <c:v>7321</c:v>
                </c:pt>
                <c:pt idx="485">
                  <c:v>6880</c:v>
                </c:pt>
                <c:pt idx="486">
                  <c:v>9278</c:v>
                </c:pt>
                <c:pt idx="487">
                  <c:v>8078</c:v>
                </c:pt>
                <c:pt idx="488">
                  <c:v>7774</c:v>
                </c:pt>
                <c:pt idx="489">
                  <c:v>8314</c:v>
                </c:pt>
                <c:pt idx="490">
                  <c:v>7328</c:v>
                </c:pt>
                <c:pt idx="491">
                  <c:v>8544</c:v>
                </c:pt>
                <c:pt idx="492">
                  <c:v>8261</c:v>
                </c:pt>
                <c:pt idx="493">
                  <c:v>7985</c:v>
                </c:pt>
                <c:pt idx="494">
                  <c:v>6888</c:v>
                </c:pt>
                <c:pt idx="495">
                  <c:v>8544</c:v>
                </c:pt>
                <c:pt idx="496">
                  <c:v>8136</c:v>
                </c:pt>
                <c:pt idx="497">
                  <c:v>8432</c:v>
                </c:pt>
                <c:pt idx="498">
                  <c:v>9352</c:v>
                </c:pt>
                <c:pt idx="499">
                  <c:v>7149</c:v>
                </c:pt>
                <c:pt idx="500">
                  <c:v>7569</c:v>
                </c:pt>
                <c:pt idx="501">
                  <c:v>9220</c:v>
                </c:pt>
                <c:pt idx="502">
                  <c:v>7407</c:v>
                </c:pt>
                <c:pt idx="503">
                  <c:v>7669</c:v>
                </c:pt>
                <c:pt idx="504">
                  <c:v>8772</c:v>
                </c:pt>
                <c:pt idx="505">
                  <c:v>5353</c:v>
                </c:pt>
                <c:pt idx="506">
                  <c:v>0</c:v>
                </c:pt>
              </c:numCache>
            </c:numRef>
          </c:val>
          <c:smooth val="0"/>
          <c:extLst>
            <c:ext xmlns:c16="http://schemas.microsoft.com/office/drawing/2014/chart" uri="{C3380CC4-5D6E-409C-BE32-E72D297353CC}">
              <c16:uniqueId val="{0000003F-C80E-4940-9445-9FB9C5E39D9E}"/>
            </c:ext>
          </c:extLst>
        </c:ser>
        <c:ser>
          <c:idx val="64"/>
          <c:order val="64"/>
          <c:spPr>
            <a:ln w="28575" cap="rnd">
              <a:solidFill>
                <a:schemeClr val="accent5">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l1_hits!$BN$1:$BN$507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3545</c:v>
                </c:pt>
                <c:pt idx="480">
                  <c:v>8640</c:v>
                </c:pt>
                <c:pt idx="481">
                  <c:v>7971</c:v>
                </c:pt>
                <c:pt idx="482">
                  <c:v>7344</c:v>
                </c:pt>
                <c:pt idx="483">
                  <c:v>9126</c:v>
                </c:pt>
                <c:pt idx="484">
                  <c:v>7444</c:v>
                </c:pt>
                <c:pt idx="485">
                  <c:v>6843</c:v>
                </c:pt>
                <c:pt idx="486">
                  <c:v>9260</c:v>
                </c:pt>
                <c:pt idx="487">
                  <c:v>8122</c:v>
                </c:pt>
                <c:pt idx="488">
                  <c:v>7790</c:v>
                </c:pt>
                <c:pt idx="489">
                  <c:v>8278</c:v>
                </c:pt>
                <c:pt idx="490">
                  <c:v>7312</c:v>
                </c:pt>
                <c:pt idx="491">
                  <c:v>8529</c:v>
                </c:pt>
                <c:pt idx="492">
                  <c:v>8175</c:v>
                </c:pt>
                <c:pt idx="493">
                  <c:v>8101</c:v>
                </c:pt>
                <c:pt idx="494">
                  <c:v>6843</c:v>
                </c:pt>
                <c:pt idx="495">
                  <c:v>9067</c:v>
                </c:pt>
                <c:pt idx="496">
                  <c:v>7644</c:v>
                </c:pt>
                <c:pt idx="497">
                  <c:v>8480</c:v>
                </c:pt>
                <c:pt idx="498">
                  <c:v>9256</c:v>
                </c:pt>
                <c:pt idx="499">
                  <c:v>7159</c:v>
                </c:pt>
                <c:pt idx="500">
                  <c:v>7593</c:v>
                </c:pt>
                <c:pt idx="501">
                  <c:v>9316</c:v>
                </c:pt>
                <c:pt idx="502">
                  <c:v>7379</c:v>
                </c:pt>
                <c:pt idx="503">
                  <c:v>7684</c:v>
                </c:pt>
                <c:pt idx="504">
                  <c:v>8742</c:v>
                </c:pt>
                <c:pt idx="505">
                  <c:v>5336</c:v>
                </c:pt>
                <c:pt idx="506">
                  <c:v>0</c:v>
                </c:pt>
              </c:numCache>
            </c:numRef>
          </c:val>
          <c:smooth val="0"/>
          <c:extLst>
            <c:ext xmlns:c16="http://schemas.microsoft.com/office/drawing/2014/chart" uri="{C3380CC4-5D6E-409C-BE32-E72D297353CC}">
              <c16:uniqueId val="{00000040-C80E-4940-9445-9FB9C5E39D9E}"/>
            </c:ext>
          </c:extLst>
        </c:ser>
        <c:ser>
          <c:idx val="65"/>
          <c:order val="65"/>
          <c:spPr>
            <a:ln w="28575" cap="rnd">
              <a:solidFill>
                <a:schemeClr val="accent6">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l1_hits!$BO$1:$BO$507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3563</c:v>
                </c:pt>
                <c:pt idx="480">
                  <c:v>8593</c:v>
                </c:pt>
                <c:pt idx="481">
                  <c:v>7013</c:v>
                </c:pt>
                <c:pt idx="482">
                  <c:v>7305</c:v>
                </c:pt>
                <c:pt idx="483">
                  <c:v>9243</c:v>
                </c:pt>
                <c:pt idx="484">
                  <c:v>7366</c:v>
                </c:pt>
                <c:pt idx="485">
                  <c:v>6897</c:v>
                </c:pt>
                <c:pt idx="486">
                  <c:v>9218</c:v>
                </c:pt>
                <c:pt idx="487">
                  <c:v>8069</c:v>
                </c:pt>
                <c:pt idx="488">
                  <c:v>7093</c:v>
                </c:pt>
                <c:pt idx="489">
                  <c:v>8205</c:v>
                </c:pt>
                <c:pt idx="490">
                  <c:v>7256</c:v>
                </c:pt>
                <c:pt idx="491">
                  <c:v>8506</c:v>
                </c:pt>
                <c:pt idx="492">
                  <c:v>8192</c:v>
                </c:pt>
                <c:pt idx="493">
                  <c:v>7954</c:v>
                </c:pt>
                <c:pt idx="494">
                  <c:v>6901</c:v>
                </c:pt>
                <c:pt idx="495">
                  <c:v>8934</c:v>
                </c:pt>
                <c:pt idx="496">
                  <c:v>6751</c:v>
                </c:pt>
                <c:pt idx="497">
                  <c:v>8444</c:v>
                </c:pt>
                <c:pt idx="498">
                  <c:v>9330</c:v>
                </c:pt>
                <c:pt idx="499">
                  <c:v>7115</c:v>
                </c:pt>
                <c:pt idx="500">
                  <c:v>7639</c:v>
                </c:pt>
                <c:pt idx="501">
                  <c:v>9259</c:v>
                </c:pt>
                <c:pt idx="502">
                  <c:v>7364</c:v>
                </c:pt>
                <c:pt idx="503">
                  <c:v>6904</c:v>
                </c:pt>
                <c:pt idx="504">
                  <c:v>8880</c:v>
                </c:pt>
                <c:pt idx="505">
                  <c:v>5309</c:v>
                </c:pt>
                <c:pt idx="506">
                  <c:v>0</c:v>
                </c:pt>
              </c:numCache>
            </c:numRef>
          </c:val>
          <c:smooth val="0"/>
          <c:extLst>
            <c:ext xmlns:c16="http://schemas.microsoft.com/office/drawing/2014/chart" uri="{C3380CC4-5D6E-409C-BE32-E72D297353CC}">
              <c16:uniqueId val="{00000041-C80E-4940-9445-9FB9C5E39D9E}"/>
            </c:ext>
          </c:extLst>
        </c:ser>
        <c:ser>
          <c:idx val="66"/>
          <c:order val="66"/>
          <c:spPr>
            <a:ln w="28575" cap="rnd">
              <a:solidFill>
                <a:schemeClr val="accent1">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l1_hits!$BP$1:$BP$507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3541</c:v>
                </c:pt>
                <c:pt idx="480">
                  <c:v>8622</c:v>
                </c:pt>
                <c:pt idx="481">
                  <c:v>6965</c:v>
                </c:pt>
                <c:pt idx="482">
                  <c:v>7519</c:v>
                </c:pt>
                <c:pt idx="483">
                  <c:v>9200</c:v>
                </c:pt>
                <c:pt idx="484">
                  <c:v>7532</c:v>
                </c:pt>
                <c:pt idx="485">
                  <c:v>6784</c:v>
                </c:pt>
                <c:pt idx="486">
                  <c:v>9290</c:v>
                </c:pt>
                <c:pt idx="487">
                  <c:v>8124</c:v>
                </c:pt>
                <c:pt idx="488">
                  <c:v>8520</c:v>
                </c:pt>
                <c:pt idx="489">
                  <c:v>8307</c:v>
                </c:pt>
                <c:pt idx="490">
                  <c:v>7361</c:v>
                </c:pt>
                <c:pt idx="491">
                  <c:v>8552</c:v>
                </c:pt>
                <c:pt idx="492">
                  <c:v>8125</c:v>
                </c:pt>
                <c:pt idx="493">
                  <c:v>8053</c:v>
                </c:pt>
                <c:pt idx="494">
                  <c:v>6875</c:v>
                </c:pt>
                <c:pt idx="495">
                  <c:v>8966</c:v>
                </c:pt>
                <c:pt idx="496">
                  <c:v>6706</c:v>
                </c:pt>
                <c:pt idx="497">
                  <c:v>8628</c:v>
                </c:pt>
                <c:pt idx="498">
                  <c:v>9296</c:v>
                </c:pt>
                <c:pt idx="499">
                  <c:v>7324</c:v>
                </c:pt>
                <c:pt idx="500">
                  <c:v>7613</c:v>
                </c:pt>
                <c:pt idx="501">
                  <c:v>9306</c:v>
                </c:pt>
                <c:pt idx="502">
                  <c:v>7278</c:v>
                </c:pt>
                <c:pt idx="503">
                  <c:v>8423</c:v>
                </c:pt>
                <c:pt idx="504">
                  <c:v>8716</c:v>
                </c:pt>
                <c:pt idx="505">
                  <c:v>5433</c:v>
                </c:pt>
                <c:pt idx="506">
                  <c:v>0</c:v>
                </c:pt>
              </c:numCache>
            </c:numRef>
          </c:val>
          <c:smooth val="0"/>
          <c:extLst>
            <c:ext xmlns:c16="http://schemas.microsoft.com/office/drawing/2014/chart" uri="{C3380CC4-5D6E-409C-BE32-E72D297353CC}">
              <c16:uniqueId val="{00000042-C80E-4940-9445-9FB9C5E39D9E}"/>
            </c:ext>
          </c:extLst>
        </c:ser>
        <c:ser>
          <c:idx val="67"/>
          <c:order val="67"/>
          <c:spPr>
            <a:ln w="28575" cap="rnd">
              <a:solidFill>
                <a:schemeClr val="accent2">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l1_hits!$BQ$1:$BQ$507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3535</c:v>
                </c:pt>
                <c:pt idx="480">
                  <c:v>8622</c:v>
                </c:pt>
                <c:pt idx="481">
                  <c:v>6951</c:v>
                </c:pt>
                <c:pt idx="482">
                  <c:v>7515</c:v>
                </c:pt>
                <c:pt idx="483">
                  <c:v>9065</c:v>
                </c:pt>
                <c:pt idx="484">
                  <c:v>7636</c:v>
                </c:pt>
                <c:pt idx="485">
                  <c:v>6805</c:v>
                </c:pt>
                <c:pt idx="486">
                  <c:v>9283</c:v>
                </c:pt>
                <c:pt idx="487">
                  <c:v>8096</c:v>
                </c:pt>
                <c:pt idx="488">
                  <c:v>8486</c:v>
                </c:pt>
                <c:pt idx="489">
                  <c:v>8256</c:v>
                </c:pt>
                <c:pt idx="490">
                  <c:v>7353</c:v>
                </c:pt>
                <c:pt idx="491">
                  <c:v>8549</c:v>
                </c:pt>
                <c:pt idx="492">
                  <c:v>8201</c:v>
                </c:pt>
                <c:pt idx="493">
                  <c:v>8011</c:v>
                </c:pt>
                <c:pt idx="494">
                  <c:v>6866</c:v>
                </c:pt>
                <c:pt idx="495">
                  <c:v>8695</c:v>
                </c:pt>
                <c:pt idx="496">
                  <c:v>6943</c:v>
                </c:pt>
                <c:pt idx="497">
                  <c:v>8631</c:v>
                </c:pt>
                <c:pt idx="498">
                  <c:v>9304</c:v>
                </c:pt>
                <c:pt idx="499">
                  <c:v>7325</c:v>
                </c:pt>
                <c:pt idx="500">
                  <c:v>7622</c:v>
                </c:pt>
                <c:pt idx="501">
                  <c:v>9307</c:v>
                </c:pt>
                <c:pt idx="502">
                  <c:v>7295</c:v>
                </c:pt>
                <c:pt idx="503">
                  <c:v>8341</c:v>
                </c:pt>
                <c:pt idx="504">
                  <c:v>8802</c:v>
                </c:pt>
                <c:pt idx="505">
                  <c:v>5400</c:v>
                </c:pt>
                <c:pt idx="506">
                  <c:v>0</c:v>
                </c:pt>
              </c:numCache>
            </c:numRef>
          </c:val>
          <c:smooth val="0"/>
          <c:extLst>
            <c:ext xmlns:c16="http://schemas.microsoft.com/office/drawing/2014/chart" uri="{C3380CC4-5D6E-409C-BE32-E72D297353CC}">
              <c16:uniqueId val="{00000043-C80E-4940-9445-9FB9C5E39D9E}"/>
            </c:ext>
          </c:extLst>
        </c:ser>
        <c:ser>
          <c:idx val="68"/>
          <c:order val="68"/>
          <c:spPr>
            <a:ln w="28575" cap="rnd">
              <a:solidFill>
                <a:schemeClr val="accent3">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l1_hits!$BR$1:$BR$507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3039</c:v>
                </c:pt>
                <c:pt idx="480">
                  <c:v>8404</c:v>
                </c:pt>
                <c:pt idx="481">
                  <c:v>6927</c:v>
                </c:pt>
                <c:pt idx="482">
                  <c:v>7479</c:v>
                </c:pt>
                <c:pt idx="483">
                  <c:v>9102</c:v>
                </c:pt>
                <c:pt idx="484">
                  <c:v>7445</c:v>
                </c:pt>
                <c:pt idx="485">
                  <c:v>6817</c:v>
                </c:pt>
                <c:pt idx="486">
                  <c:v>9298</c:v>
                </c:pt>
                <c:pt idx="487">
                  <c:v>7104</c:v>
                </c:pt>
                <c:pt idx="488">
                  <c:v>8428</c:v>
                </c:pt>
                <c:pt idx="489">
                  <c:v>8252</c:v>
                </c:pt>
                <c:pt idx="490">
                  <c:v>7346</c:v>
                </c:pt>
                <c:pt idx="491">
                  <c:v>8559</c:v>
                </c:pt>
                <c:pt idx="492">
                  <c:v>8087</c:v>
                </c:pt>
                <c:pt idx="493">
                  <c:v>8100</c:v>
                </c:pt>
                <c:pt idx="494">
                  <c:v>6116</c:v>
                </c:pt>
                <c:pt idx="495">
                  <c:v>8738</c:v>
                </c:pt>
                <c:pt idx="496">
                  <c:v>6913</c:v>
                </c:pt>
                <c:pt idx="497">
                  <c:v>8619</c:v>
                </c:pt>
                <c:pt idx="498">
                  <c:v>9136</c:v>
                </c:pt>
                <c:pt idx="499">
                  <c:v>7358</c:v>
                </c:pt>
                <c:pt idx="500">
                  <c:v>7612</c:v>
                </c:pt>
                <c:pt idx="501">
                  <c:v>8773</c:v>
                </c:pt>
                <c:pt idx="502">
                  <c:v>6772</c:v>
                </c:pt>
                <c:pt idx="503">
                  <c:v>8423</c:v>
                </c:pt>
                <c:pt idx="504">
                  <c:v>8764</c:v>
                </c:pt>
                <c:pt idx="505">
                  <c:v>5431</c:v>
                </c:pt>
                <c:pt idx="506">
                  <c:v>0</c:v>
                </c:pt>
              </c:numCache>
            </c:numRef>
          </c:val>
          <c:smooth val="0"/>
          <c:extLst>
            <c:ext xmlns:c16="http://schemas.microsoft.com/office/drawing/2014/chart" uri="{C3380CC4-5D6E-409C-BE32-E72D297353CC}">
              <c16:uniqueId val="{00000044-C80E-4940-9445-9FB9C5E39D9E}"/>
            </c:ext>
          </c:extLst>
        </c:ser>
        <c:ser>
          <c:idx val="69"/>
          <c:order val="69"/>
          <c:spPr>
            <a:ln w="28575" cap="rnd">
              <a:solidFill>
                <a:schemeClr val="accent4">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l1_hits!$BS$1:$BS$507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4264</c:v>
                </c:pt>
                <c:pt idx="480">
                  <c:v>8711</c:v>
                </c:pt>
                <c:pt idx="481">
                  <c:v>6996</c:v>
                </c:pt>
                <c:pt idx="482">
                  <c:v>7485</c:v>
                </c:pt>
                <c:pt idx="483">
                  <c:v>9071</c:v>
                </c:pt>
                <c:pt idx="484">
                  <c:v>7557</c:v>
                </c:pt>
                <c:pt idx="485">
                  <c:v>6879</c:v>
                </c:pt>
                <c:pt idx="486">
                  <c:v>9219</c:v>
                </c:pt>
                <c:pt idx="487">
                  <c:v>7069</c:v>
                </c:pt>
                <c:pt idx="488">
                  <c:v>8709</c:v>
                </c:pt>
                <c:pt idx="489">
                  <c:v>8255</c:v>
                </c:pt>
                <c:pt idx="490">
                  <c:v>7533</c:v>
                </c:pt>
                <c:pt idx="491">
                  <c:v>8582</c:v>
                </c:pt>
                <c:pt idx="492">
                  <c:v>8223</c:v>
                </c:pt>
                <c:pt idx="493">
                  <c:v>7951</c:v>
                </c:pt>
                <c:pt idx="494">
                  <c:v>7545</c:v>
                </c:pt>
                <c:pt idx="495">
                  <c:v>8878</c:v>
                </c:pt>
                <c:pt idx="496">
                  <c:v>6813</c:v>
                </c:pt>
                <c:pt idx="497">
                  <c:v>8606</c:v>
                </c:pt>
                <c:pt idx="498">
                  <c:v>9207</c:v>
                </c:pt>
                <c:pt idx="499">
                  <c:v>7319</c:v>
                </c:pt>
                <c:pt idx="500">
                  <c:v>7618</c:v>
                </c:pt>
                <c:pt idx="501">
                  <c:v>8324</c:v>
                </c:pt>
                <c:pt idx="502">
                  <c:v>7365</c:v>
                </c:pt>
                <c:pt idx="503">
                  <c:v>8447</c:v>
                </c:pt>
                <c:pt idx="504">
                  <c:v>8765</c:v>
                </c:pt>
                <c:pt idx="505">
                  <c:v>5598</c:v>
                </c:pt>
                <c:pt idx="506">
                  <c:v>0</c:v>
                </c:pt>
              </c:numCache>
            </c:numRef>
          </c:val>
          <c:smooth val="0"/>
          <c:extLst>
            <c:ext xmlns:c16="http://schemas.microsoft.com/office/drawing/2014/chart" uri="{C3380CC4-5D6E-409C-BE32-E72D297353CC}">
              <c16:uniqueId val="{00000045-C80E-4940-9445-9FB9C5E39D9E}"/>
            </c:ext>
          </c:extLst>
        </c:ser>
        <c:ser>
          <c:idx val="70"/>
          <c:order val="70"/>
          <c:spPr>
            <a:ln w="28575" cap="rnd">
              <a:solidFill>
                <a:schemeClr val="accent5">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l1_hits!$BT$1:$BT$507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4262</c:v>
                </c:pt>
                <c:pt idx="480">
                  <c:v>8678</c:v>
                </c:pt>
                <c:pt idx="481">
                  <c:v>7001</c:v>
                </c:pt>
                <c:pt idx="482">
                  <c:v>7475</c:v>
                </c:pt>
                <c:pt idx="483">
                  <c:v>9172</c:v>
                </c:pt>
                <c:pt idx="484">
                  <c:v>7545</c:v>
                </c:pt>
                <c:pt idx="485">
                  <c:v>6906</c:v>
                </c:pt>
                <c:pt idx="486">
                  <c:v>9236</c:v>
                </c:pt>
                <c:pt idx="487">
                  <c:v>7064</c:v>
                </c:pt>
                <c:pt idx="488">
                  <c:v>8643</c:v>
                </c:pt>
                <c:pt idx="489">
                  <c:v>8228</c:v>
                </c:pt>
                <c:pt idx="490">
                  <c:v>7541</c:v>
                </c:pt>
                <c:pt idx="491">
                  <c:v>8577</c:v>
                </c:pt>
                <c:pt idx="492">
                  <c:v>8202</c:v>
                </c:pt>
                <c:pt idx="493">
                  <c:v>7971</c:v>
                </c:pt>
                <c:pt idx="494">
                  <c:v>7538</c:v>
                </c:pt>
                <c:pt idx="495">
                  <c:v>8666</c:v>
                </c:pt>
                <c:pt idx="496">
                  <c:v>7024</c:v>
                </c:pt>
                <c:pt idx="497">
                  <c:v>8647</c:v>
                </c:pt>
                <c:pt idx="498">
                  <c:v>9224</c:v>
                </c:pt>
                <c:pt idx="499">
                  <c:v>7310</c:v>
                </c:pt>
                <c:pt idx="500">
                  <c:v>7597</c:v>
                </c:pt>
                <c:pt idx="501">
                  <c:v>8301</c:v>
                </c:pt>
                <c:pt idx="502">
                  <c:v>7351</c:v>
                </c:pt>
                <c:pt idx="503">
                  <c:v>8296</c:v>
                </c:pt>
                <c:pt idx="504">
                  <c:v>8912</c:v>
                </c:pt>
                <c:pt idx="505">
                  <c:v>5611</c:v>
                </c:pt>
                <c:pt idx="506">
                  <c:v>0</c:v>
                </c:pt>
              </c:numCache>
            </c:numRef>
          </c:val>
          <c:smooth val="0"/>
          <c:extLst>
            <c:ext xmlns:c16="http://schemas.microsoft.com/office/drawing/2014/chart" uri="{C3380CC4-5D6E-409C-BE32-E72D297353CC}">
              <c16:uniqueId val="{00000046-C80E-4940-9445-9FB9C5E39D9E}"/>
            </c:ext>
          </c:extLst>
        </c:ser>
        <c:ser>
          <c:idx val="71"/>
          <c:order val="71"/>
          <c:spPr>
            <a:ln w="28575" cap="rnd">
              <a:solidFill>
                <a:schemeClr val="accent6">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l1_hits!$BU$1:$BU$507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4259</c:v>
                </c:pt>
                <c:pt idx="480">
                  <c:v>8676</c:v>
                </c:pt>
                <c:pt idx="481">
                  <c:v>6988</c:v>
                </c:pt>
                <c:pt idx="482">
                  <c:v>7508</c:v>
                </c:pt>
                <c:pt idx="483">
                  <c:v>9136</c:v>
                </c:pt>
                <c:pt idx="484">
                  <c:v>7563</c:v>
                </c:pt>
                <c:pt idx="485">
                  <c:v>6046</c:v>
                </c:pt>
                <c:pt idx="486">
                  <c:v>9246</c:v>
                </c:pt>
                <c:pt idx="487">
                  <c:v>7072</c:v>
                </c:pt>
                <c:pt idx="488">
                  <c:v>8631</c:v>
                </c:pt>
                <c:pt idx="489">
                  <c:v>8117</c:v>
                </c:pt>
                <c:pt idx="490">
                  <c:v>7529</c:v>
                </c:pt>
                <c:pt idx="491">
                  <c:v>8585</c:v>
                </c:pt>
                <c:pt idx="492">
                  <c:v>8155</c:v>
                </c:pt>
                <c:pt idx="493">
                  <c:v>7039</c:v>
                </c:pt>
                <c:pt idx="494">
                  <c:v>7505</c:v>
                </c:pt>
                <c:pt idx="495">
                  <c:v>8684</c:v>
                </c:pt>
                <c:pt idx="496">
                  <c:v>6983</c:v>
                </c:pt>
                <c:pt idx="497">
                  <c:v>8630</c:v>
                </c:pt>
                <c:pt idx="498">
                  <c:v>9249</c:v>
                </c:pt>
                <c:pt idx="499">
                  <c:v>7276</c:v>
                </c:pt>
                <c:pt idx="500">
                  <c:v>6896</c:v>
                </c:pt>
                <c:pt idx="501">
                  <c:v>8294</c:v>
                </c:pt>
                <c:pt idx="502">
                  <c:v>7338</c:v>
                </c:pt>
                <c:pt idx="503">
                  <c:v>8275</c:v>
                </c:pt>
                <c:pt idx="504">
                  <c:v>8773</c:v>
                </c:pt>
                <c:pt idx="505">
                  <c:v>5607</c:v>
                </c:pt>
                <c:pt idx="506">
                  <c:v>0</c:v>
                </c:pt>
              </c:numCache>
            </c:numRef>
          </c:val>
          <c:smooth val="0"/>
          <c:extLst>
            <c:ext xmlns:c16="http://schemas.microsoft.com/office/drawing/2014/chart" uri="{C3380CC4-5D6E-409C-BE32-E72D297353CC}">
              <c16:uniqueId val="{00000047-C80E-4940-9445-9FB9C5E39D9E}"/>
            </c:ext>
          </c:extLst>
        </c:ser>
        <c:ser>
          <c:idx val="72"/>
          <c:order val="72"/>
          <c:spPr>
            <a:ln w="28575" cap="rnd">
              <a:solidFill>
                <a:schemeClr val="accent1">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l1_hits!$BV$1:$BV$507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4285</c:v>
                </c:pt>
                <c:pt idx="480">
                  <c:v>8675</c:v>
                </c:pt>
                <c:pt idx="481">
                  <c:v>7214</c:v>
                </c:pt>
                <c:pt idx="482">
                  <c:v>7495</c:v>
                </c:pt>
                <c:pt idx="483">
                  <c:v>9029</c:v>
                </c:pt>
                <c:pt idx="484">
                  <c:v>7625</c:v>
                </c:pt>
                <c:pt idx="485">
                  <c:v>7555</c:v>
                </c:pt>
                <c:pt idx="486">
                  <c:v>9230</c:v>
                </c:pt>
                <c:pt idx="487">
                  <c:v>7145</c:v>
                </c:pt>
                <c:pt idx="488">
                  <c:v>8640</c:v>
                </c:pt>
                <c:pt idx="489">
                  <c:v>8222</c:v>
                </c:pt>
                <c:pt idx="490">
                  <c:v>7540</c:v>
                </c:pt>
                <c:pt idx="491">
                  <c:v>8559</c:v>
                </c:pt>
                <c:pt idx="492">
                  <c:v>8066</c:v>
                </c:pt>
                <c:pt idx="493">
                  <c:v>7103</c:v>
                </c:pt>
                <c:pt idx="494">
                  <c:v>7730</c:v>
                </c:pt>
                <c:pt idx="495">
                  <c:v>8669</c:v>
                </c:pt>
                <c:pt idx="496">
                  <c:v>7197</c:v>
                </c:pt>
                <c:pt idx="497">
                  <c:v>8623</c:v>
                </c:pt>
                <c:pt idx="498">
                  <c:v>9260</c:v>
                </c:pt>
                <c:pt idx="499">
                  <c:v>7252</c:v>
                </c:pt>
                <c:pt idx="500">
                  <c:v>8354</c:v>
                </c:pt>
                <c:pt idx="501">
                  <c:v>8304</c:v>
                </c:pt>
                <c:pt idx="502">
                  <c:v>7412</c:v>
                </c:pt>
                <c:pt idx="503">
                  <c:v>8329</c:v>
                </c:pt>
                <c:pt idx="504">
                  <c:v>8768</c:v>
                </c:pt>
                <c:pt idx="505">
                  <c:v>5609</c:v>
                </c:pt>
                <c:pt idx="506">
                  <c:v>0</c:v>
                </c:pt>
              </c:numCache>
            </c:numRef>
          </c:val>
          <c:smooth val="0"/>
          <c:extLst>
            <c:ext xmlns:c16="http://schemas.microsoft.com/office/drawing/2014/chart" uri="{C3380CC4-5D6E-409C-BE32-E72D297353CC}">
              <c16:uniqueId val="{00000048-C80E-4940-9445-9FB9C5E39D9E}"/>
            </c:ext>
          </c:extLst>
        </c:ser>
        <c:ser>
          <c:idx val="73"/>
          <c:order val="73"/>
          <c:spPr>
            <a:ln w="28575" cap="rnd">
              <a:solidFill>
                <a:schemeClr val="accent2">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l1_hits!$BW$1:$BW$507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4263</c:v>
                </c:pt>
                <c:pt idx="480">
                  <c:v>8670</c:v>
                </c:pt>
                <c:pt idx="481">
                  <c:v>7166</c:v>
                </c:pt>
                <c:pt idx="482">
                  <c:v>7483</c:v>
                </c:pt>
                <c:pt idx="483">
                  <c:v>9172</c:v>
                </c:pt>
                <c:pt idx="484">
                  <c:v>7563</c:v>
                </c:pt>
                <c:pt idx="485">
                  <c:v>7469</c:v>
                </c:pt>
                <c:pt idx="486">
                  <c:v>9265</c:v>
                </c:pt>
                <c:pt idx="487">
                  <c:v>7134</c:v>
                </c:pt>
                <c:pt idx="488">
                  <c:v>8671</c:v>
                </c:pt>
                <c:pt idx="489">
                  <c:v>8197</c:v>
                </c:pt>
                <c:pt idx="490">
                  <c:v>7509</c:v>
                </c:pt>
                <c:pt idx="491">
                  <c:v>8583</c:v>
                </c:pt>
                <c:pt idx="492">
                  <c:v>8012</c:v>
                </c:pt>
                <c:pt idx="493">
                  <c:v>7116</c:v>
                </c:pt>
                <c:pt idx="494">
                  <c:v>7676</c:v>
                </c:pt>
                <c:pt idx="495">
                  <c:v>8760</c:v>
                </c:pt>
                <c:pt idx="496">
                  <c:v>7117</c:v>
                </c:pt>
                <c:pt idx="497">
                  <c:v>8614</c:v>
                </c:pt>
                <c:pt idx="498">
                  <c:v>9207</c:v>
                </c:pt>
                <c:pt idx="499">
                  <c:v>7226</c:v>
                </c:pt>
                <c:pt idx="500">
                  <c:v>8332</c:v>
                </c:pt>
                <c:pt idx="501">
                  <c:v>8290</c:v>
                </c:pt>
                <c:pt idx="502">
                  <c:v>7423</c:v>
                </c:pt>
                <c:pt idx="503">
                  <c:v>8209</c:v>
                </c:pt>
                <c:pt idx="504">
                  <c:v>8875</c:v>
                </c:pt>
                <c:pt idx="505">
                  <c:v>5597</c:v>
                </c:pt>
                <c:pt idx="506">
                  <c:v>0</c:v>
                </c:pt>
              </c:numCache>
            </c:numRef>
          </c:val>
          <c:smooth val="0"/>
          <c:extLst>
            <c:ext xmlns:c16="http://schemas.microsoft.com/office/drawing/2014/chart" uri="{C3380CC4-5D6E-409C-BE32-E72D297353CC}">
              <c16:uniqueId val="{00000049-C80E-4940-9445-9FB9C5E39D9E}"/>
            </c:ext>
          </c:extLst>
        </c:ser>
        <c:ser>
          <c:idx val="74"/>
          <c:order val="74"/>
          <c:spPr>
            <a:ln w="28575" cap="rnd">
              <a:solidFill>
                <a:schemeClr val="accent3">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l1_hits!$BX$1:$BX$507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4228</c:v>
                </c:pt>
                <c:pt idx="480">
                  <c:v>8504</c:v>
                </c:pt>
                <c:pt idx="481">
                  <c:v>7194</c:v>
                </c:pt>
                <c:pt idx="482">
                  <c:v>7490</c:v>
                </c:pt>
                <c:pt idx="483">
                  <c:v>9114</c:v>
                </c:pt>
                <c:pt idx="484">
                  <c:v>6606</c:v>
                </c:pt>
                <c:pt idx="485">
                  <c:v>7416</c:v>
                </c:pt>
                <c:pt idx="486">
                  <c:v>9305</c:v>
                </c:pt>
                <c:pt idx="487">
                  <c:v>7148</c:v>
                </c:pt>
                <c:pt idx="488">
                  <c:v>8643</c:v>
                </c:pt>
                <c:pt idx="489">
                  <c:v>8209</c:v>
                </c:pt>
                <c:pt idx="490">
                  <c:v>7502</c:v>
                </c:pt>
                <c:pt idx="491">
                  <c:v>7875</c:v>
                </c:pt>
                <c:pt idx="492">
                  <c:v>7996</c:v>
                </c:pt>
                <c:pt idx="493">
                  <c:v>7090</c:v>
                </c:pt>
                <c:pt idx="494">
                  <c:v>7728</c:v>
                </c:pt>
                <c:pt idx="495">
                  <c:v>8695</c:v>
                </c:pt>
                <c:pt idx="496">
                  <c:v>7021</c:v>
                </c:pt>
                <c:pt idx="497">
                  <c:v>8624</c:v>
                </c:pt>
                <c:pt idx="498">
                  <c:v>8339</c:v>
                </c:pt>
                <c:pt idx="499">
                  <c:v>7136</c:v>
                </c:pt>
                <c:pt idx="500">
                  <c:v>8348</c:v>
                </c:pt>
                <c:pt idx="501">
                  <c:v>8334</c:v>
                </c:pt>
                <c:pt idx="502">
                  <c:v>7439</c:v>
                </c:pt>
                <c:pt idx="503">
                  <c:v>8415</c:v>
                </c:pt>
                <c:pt idx="504">
                  <c:v>8775</c:v>
                </c:pt>
                <c:pt idx="505">
                  <c:v>5568</c:v>
                </c:pt>
                <c:pt idx="506">
                  <c:v>0</c:v>
                </c:pt>
              </c:numCache>
            </c:numRef>
          </c:val>
          <c:smooth val="0"/>
          <c:extLst>
            <c:ext xmlns:c16="http://schemas.microsoft.com/office/drawing/2014/chart" uri="{C3380CC4-5D6E-409C-BE32-E72D297353CC}">
              <c16:uniqueId val="{0000004A-C80E-4940-9445-9FB9C5E39D9E}"/>
            </c:ext>
          </c:extLst>
        </c:ser>
        <c:ser>
          <c:idx val="75"/>
          <c:order val="75"/>
          <c:spPr>
            <a:ln w="28575" cap="rnd">
              <a:solidFill>
                <a:schemeClr val="accent4">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l1_hits!$BY$1:$BY$507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4244</c:v>
                </c:pt>
                <c:pt idx="480">
                  <c:v>8587</c:v>
                </c:pt>
                <c:pt idx="481">
                  <c:v>7230</c:v>
                </c:pt>
                <c:pt idx="482">
                  <c:v>7493</c:v>
                </c:pt>
                <c:pt idx="483">
                  <c:v>9151</c:v>
                </c:pt>
                <c:pt idx="484">
                  <c:v>6531</c:v>
                </c:pt>
                <c:pt idx="485">
                  <c:v>7651</c:v>
                </c:pt>
                <c:pt idx="486">
                  <c:v>9240</c:v>
                </c:pt>
                <c:pt idx="487">
                  <c:v>7344</c:v>
                </c:pt>
                <c:pt idx="488">
                  <c:v>8628</c:v>
                </c:pt>
                <c:pt idx="489">
                  <c:v>8244</c:v>
                </c:pt>
                <c:pt idx="490">
                  <c:v>7401</c:v>
                </c:pt>
                <c:pt idx="491">
                  <c:v>9319</c:v>
                </c:pt>
                <c:pt idx="492">
                  <c:v>8077</c:v>
                </c:pt>
                <c:pt idx="493">
                  <c:v>7244</c:v>
                </c:pt>
                <c:pt idx="494">
                  <c:v>7686</c:v>
                </c:pt>
                <c:pt idx="495">
                  <c:v>8655</c:v>
                </c:pt>
                <c:pt idx="496">
                  <c:v>7234</c:v>
                </c:pt>
                <c:pt idx="497">
                  <c:v>8614</c:v>
                </c:pt>
                <c:pt idx="498">
                  <c:v>8091</c:v>
                </c:pt>
                <c:pt idx="499">
                  <c:v>7528</c:v>
                </c:pt>
                <c:pt idx="500">
                  <c:v>8377</c:v>
                </c:pt>
                <c:pt idx="501">
                  <c:v>8332</c:v>
                </c:pt>
                <c:pt idx="502">
                  <c:v>7624</c:v>
                </c:pt>
                <c:pt idx="503">
                  <c:v>8157</c:v>
                </c:pt>
                <c:pt idx="504">
                  <c:v>8967</c:v>
                </c:pt>
                <c:pt idx="505">
                  <c:v>5484</c:v>
                </c:pt>
                <c:pt idx="506">
                  <c:v>0</c:v>
                </c:pt>
              </c:numCache>
            </c:numRef>
          </c:val>
          <c:smooth val="0"/>
          <c:extLst>
            <c:ext xmlns:c16="http://schemas.microsoft.com/office/drawing/2014/chart" uri="{C3380CC4-5D6E-409C-BE32-E72D297353CC}">
              <c16:uniqueId val="{0000004B-C80E-4940-9445-9FB9C5E39D9E}"/>
            </c:ext>
          </c:extLst>
        </c:ser>
        <c:ser>
          <c:idx val="76"/>
          <c:order val="76"/>
          <c:spPr>
            <a:ln w="28575" cap="rnd">
              <a:solidFill>
                <a:schemeClr val="accent5">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l1_hits!$BZ$1:$BZ$507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4267</c:v>
                </c:pt>
                <c:pt idx="480">
                  <c:v>8615</c:v>
                </c:pt>
                <c:pt idx="481">
                  <c:v>7188</c:v>
                </c:pt>
                <c:pt idx="482">
                  <c:v>7490</c:v>
                </c:pt>
                <c:pt idx="483">
                  <c:v>9053</c:v>
                </c:pt>
                <c:pt idx="484">
                  <c:v>6629</c:v>
                </c:pt>
                <c:pt idx="485">
                  <c:v>7686</c:v>
                </c:pt>
                <c:pt idx="486">
                  <c:v>9272</c:v>
                </c:pt>
                <c:pt idx="487">
                  <c:v>7347</c:v>
                </c:pt>
                <c:pt idx="488">
                  <c:v>8663</c:v>
                </c:pt>
                <c:pt idx="489">
                  <c:v>8201</c:v>
                </c:pt>
                <c:pt idx="490">
                  <c:v>7430</c:v>
                </c:pt>
                <c:pt idx="491">
                  <c:v>9307</c:v>
                </c:pt>
                <c:pt idx="492">
                  <c:v>8034</c:v>
                </c:pt>
                <c:pt idx="493">
                  <c:v>7203</c:v>
                </c:pt>
                <c:pt idx="494">
                  <c:v>7741</c:v>
                </c:pt>
                <c:pt idx="495">
                  <c:v>8641</c:v>
                </c:pt>
                <c:pt idx="496">
                  <c:v>7180</c:v>
                </c:pt>
                <c:pt idx="497">
                  <c:v>8635</c:v>
                </c:pt>
                <c:pt idx="498">
                  <c:v>8081</c:v>
                </c:pt>
                <c:pt idx="499">
                  <c:v>7534</c:v>
                </c:pt>
                <c:pt idx="500">
                  <c:v>8396</c:v>
                </c:pt>
                <c:pt idx="501">
                  <c:v>8291</c:v>
                </c:pt>
                <c:pt idx="502">
                  <c:v>7617</c:v>
                </c:pt>
                <c:pt idx="503">
                  <c:v>8348</c:v>
                </c:pt>
                <c:pt idx="504">
                  <c:v>8784</c:v>
                </c:pt>
                <c:pt idx="505">
                  <c:v>5506</c:v>
                </c:pt>
                <c:pt idx="506">
                  <c:v>0</c:v>
                </c:pt>
              </c:numCache>
            </c:numRef>
          </c:val>
          <c:smooth val="0"/>
          <c:extLst>
            <c:ext xmlns:c16="http://schemas.microsoft.com/office/drawing/2014/chart" uri="{C3380CC4-5D6E-409C-BE32-E72D297353CC}">
              <c16:uniqueId val="{0000004C-C80E-4940-9445-9FB9C5E39D9E}"/>
            </c:ext>
          </c:extLst>
        </c:ser>
        <c:ser>
          <c:idx val="77"/>
          <c:order val="77"/>
          <c:spPr>
            <a:ln w="28575" cap="rnd">
              <a:solidFill>
                <a:schemeClr val="accent6">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l1_hits!$CA$1:$CA$507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4305</c:v>
                </c:pt>
                <c:pt idx="480">
                  <c:v>8582</c:v>
                </c:pt>
                <c:pt idx="481">
                  <c:v>7190</c:v>
                </c:pt>
                <c:pt idx="482">
                  <c:v>6774</c:v>
                </c:pt>
                <c:pt idx="483">
                  <c:v>9088</c:v>
                </c:pt>
                <c:pt idx="484">
                  <c:v>6560</c:v>
                </c:pt>
                <c:pt idx="485">
                  <c:v>7700</c:v>
                </c:pt>
                <c:pt idx="486">
                  <c:v>9081</c:v>
                </c:pt>
                <c:pt idx="487">
                  <c:v>7341</c:v>
                </c:pt>
                <c:pt idx="488">
                  <c:v>8657</c:v>
                </c:pt>
                <c:pt idx="489">
                  <c:v>7739</c:v>
                </c:pt>
                <c:pt idx="490">
                  <c:v>6880</c:v>
                </c:pt>
                <c:pt idx="491">
                  <c:v>9306</c:v>
                </c:pt>
                <c:pt idx="492">
                  <c:v>8036</c:v>
                </c:pt>
                <c:pt idx="493">
                  <c:v>7222</c:v>
                </c:pt>
                <c:pt idx="494">
                  <c:v>7713</c:v>
                </c:pt>
                <c:pt idx="495">
                  <c:v>8539</c:v>
                </c:pt>
                <c:pt idx="496">
                  <c:v>7255</c:v>
                </c:pt>
                <c:pt idx="497">
                  <c:v>7877</c:v>
                </c:pt>
                <c:pt idx="498">
                  <c:v>8102</c:v>
                </c:pt>
                <c:pt idx="499">
                  <c:v>7464</c:v>
                </c:pt>
                <c:pt idx="500">
                  <c:v>8269</c:v>
                </c:pt>
                <c:pt idx="501">
                  <c:v>8211</c:v>
                </c:pt>
                <c:pt idx="502">
                  <c:v>7633</c:v>
                </c:pt>
                <c:pt idx="503">
                  <c:v>8194</c:v>
                </c:pt>
                <c:pt idx="504">
                  <c:v>7990</c:v>
                </c:pt>
                <c:pt idx="505">
                  <c:v>5498</c:v>
                </c:pt>
                <c:pt idx="506">
                  <c:v>0</c:v>
                </c:pt>
              </c:numCache>
            </c:numRef>
          </c:val>
          <c:smooth val="0"/>
          <c:extLst>
            <c:ext xmlns:c16="http://schemas.microsoft.com/office/drawing/2014/chart" uri="{C3380CC4-5D6E-409C-BE32-E72D297353CC}">
              <c16:uniqueId val="{0000004D-C80E-4940-9445-9FB9C5E39D9E}"/>
            </c:ext>
          </c:extLst>
        </c:ser>
        <c:ser>
          <c:idx val="78"/>
          <c:order val="78"/>
          <c:spPr>
            <a:ln w="28575" cap="rnd">
              <a:solidFill>
                <a:schemeClr val="accent1">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l1_hits!$CB$1:$CB$507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4270</c:v>
                </c:pt>
                <c:pt idx="480">
                  <c:v>8618</c:v>
                </c:pt>
                <c:pt idx="481">
                  <c:v>7081</c:v>
                </c:pt>
                <c:pt idx="482">
                  <c:v>8217</c:v>
                </c:pt>
                <c:pt idx="483">
                  <c:v>9092</c:v>
                </c:pt>
                <c:pt idx="484">
                  <c:v>6695</c:v>
                </c:pt>
                <c:pt idx="485">
                  <c:v>7644</c:v>
                </c:pt>
                <c:pt idx="486">
                  <c:v>9195</c:v>
                </c:pt>
                <c:pt idx="487">
                  <c:v>7349</c:v>
                </c:pt>
                <c:pt idx="488">
                  <c:v>8616</c:v>
                </c:pt>
                <c:pt idx="489">
                  <c:v>7608</c:v>
                </c:pt>
                <c:pt idx="490">
                  <c:v>7195</c:v>
                </c:pt>
                <c:pt idx="491">
                  <c:v>9383</c:v>
                </c:pt>
                <c:pt idx="492">
                  <c:v>8017</c:v>
                </c:pt>
                <c:pt idx="493">
                  <c:v>7368</c:v>
                </c:pt>
                <c:pt idx="494">
                  <c:v>7727</c:v>
                </c:pt>
                <c:pt idx="495">
                  <c:v>8622</c:v>
                </c:pt>
                <c:pt idx="496">
                  <c:v>7159</c:v>
                </c:pt>
                <c:pt idx="497">
                  <c:v>9343</c:v>
                </c:pt>
                <c:pt idx="498">
                  <c:v>8080</c:v>
                </c:pt>
                <c:pt idx="499">
                  <c:v>7583</c:v>
                </c:pt>
                <c:pt idx="500">
                  <c:v>8338</c:v>
                </c:pt>
                <c:pt idx="501">
                  <c:v>8309</c:v>
                </c:pt>
                <c:pt idx="502">
                  <c:v>7652</c:v>
                </c:pt>
                <c:pt idx="503">
                  <c:v>8389</c:v>
                </c:pt>
                <c:pt idx="504">
                  <c:v>7596</c:v>
                </c:pt>
                <c:pt idx="505">
                  <c:v>5795</c:v>
                </c:pt>
                <c:pt idx="506">
                  <c:v>0</c:v>
                </c:pt>
              </c:numCache>
            </c:numRef>
          </c:val>
          <c:smooth val="0"/>
          <c:extLst>
            <c:ext xmlns:c16="http://schemas.microsoft.com/office/drawing/2014/chart" uri="{C3380CC4-5D6E-409C-BE32-E72D297353CC}">
              <c16:uniqueId val="{0000004E-C80E-4940-9445-9FB9C5E39D9E}"/>
            </c:ext>
          </c:extLst>
        </c:ser>
        <c:ser>
          <c:idx val="79"/>
          <c:order val="79"/>
          <c:spPr>
            <a:ln w="28575" cap="rnd">
              <a:solidFill>
                <a:schemeClr val="accent2">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l1_hits!$CC$1:$CC$507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4276</c:v>
                </c:pt>
                <c:pt idx="480">
                  <c:v>8637</c:v>
                </c:pt>
                <c:pt idx="481">
                  <c:v>7085</c:v>
                </c:pt>
                <c:pt idx="482">
                  <c:v>8269</c:v>
                </c:pt>
                <c:pt idx="483">
                  <c:v>9082</c:v>
                </c:pt>
                <c:pt idx="484">
                  <c:v>6677</c:v>
                </c:pt>
                <c:pt idx="485">
                  <c:v>7659</c:v>
                </c:pt>
                <c:pt idx="486">
                  <c:v>9156</c:v>
                </c:pt>
                <c:pt idx="487">
                  <c:v>7322</c:v>
                </c:pt>
                <c:pt idx="488">
                  <c:v>8665</c:v>
                </c:pt>
                <c:pt idx="489">
                  <c:v>7581</c:v>
                </c:pt>
                <c:pt idx="490">
                  <c:v>7184</c:v>
                </c:pt>
                <c:pt idx="491">
                  <c:v>9340</c:v>
                </c:pt>
                <c:pt idx="492">
                  <c:v>8034</c:v>
                </c:pt>
                <c:pt idx="493">
                  <c:v>7362</c:v>
                </c:pt>
                <c:pt idx="494">
                  <c:v>7773</c:v>
                </c:pt>
                <c:pt idx="495">
                  <c:v>8787</c:v>
                </c:pt>
                <c:pt idx="496">
                  <c:v>6949</c:v>
                </c:pt>
                <c:pt idx="497">
                  <c:v>9377</c:v>
                </c:pt>
                <c:pt idx="498">
                  <c:v>8090</c:v>
                </c:pt>
                <c:pt idx="499">
                  <c:v>7603</c:v>
                </c:pt>
                <c:pt idx="500">
                  <c:v>8268</c:v>
                </c:pt>
                <c:pt idx="501">
                  <c:v>8360</c:v>
                </c:pt>
                <c:pt idx="502">
                  <c:v>7608</c:v>
                </c:pt>
                <c:pt idx="503">
                  <c:v>8306</c:v>
                </c:pt>
                <c:pt idx="504">
                  <c:v>7705</c:v>
                </c:pt>
                <c:pt idx="505">
                  <c:v>5811</c:v>
                </c:pt>
                <c:pt idx="506">
                  <c:v>0</c:v>
                </c:pt>
              </c:numCache>
            </c:numRef>
          </c:val>
          <c:smooth val="0"/>
          <c:extLst>
            <c:ext xmlns:c16="http://schemas.microsoft.com/office/drawing/2014/chart" uri="{C3380CC4-5D6E-409C-BE32-E72D297353CC}">
              <c16:uniqueId val="{0000004F-C80E-4940-9445-9FB9C5E39D9E}"/>
            </c:ext>
          </c:extLst>
        </c:ser>
        <c:ser>
          <c:idx val="80"/>
          <c:order val="80"/>
          <c:spPr>
            <a:ln w="28575" cap="rnd">
              <a:solidFill>
                <a:schemeClr val="accent3">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l1_hits!$CD$1:$CD$507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4265</c:v>
                </c:pt>
                <c:pt idx="480">
                  <c:v>8119</c:v>
                </c:pt>
                <c:pt idx="481">
                  <c:v>6590</c:v>
                </c:pt>
                <c:pt idx="482">
                  <c:v>8206</c:v>
                </c:pt>
                <c:pt idx="483">
                  <c:v>9072</c:v>
                </c:pt>
                <c:pt idx="484">
                  <c:v>6658</c:v>
                </c:pt>
                <c:pt idx="485">
                  <c:v>7715</c:v>
                </c:pt>
                <c:pt idx="486">
                  <c:v>9162</c:v>
                </c:pt>
                <c:pt idx="487">
                  <c:v>7290</c:v>
                </c:pt>
                <c:pt idx="488">
                  <c:v>7961</c:v>
                </c:pt>
                <c:pt idx="489">
                  <c:v>7620</c:v>
                </c:pt>
                <c:pt idx="490">
                  <c:v>7143</c:v>
                </c:pt>
                <c:pt idx="491">
                  <c:v>9320</c:v>
                </c:pt>
                <c:pt idx="492">
                  <c:v>7939</c:v>
                </c:pt>
                <c:pt idx="493">
                  <c:v>7374</c:v>
                </c:pt>
                <c:pt idx="494">
                  <c:v>7679</c:v>
                </c:pt>
                <c:pt idx="495">
                  <c:v>8120</c:v>
                </c:pt>
                <c:pt idx="496">
                  <c:v>6633</c:v>
                </c:pt>
                <c:pt idx="497">
                  <c:v>9346</c:v>
                </c:pt>
                <c:pt idx="498">
                  <c:v>8124</c:v>
                </c:pt>
                <c:pt idx="499">
                  <c:v>7596</c:v>
                </c:pt>
                <c:pt idx="500">
                  <c:v>8309</c:v>
                </c:pt>
                <c:pt idx="501">
                  <c:v>8299</c:v>
                </c:pt>
                <c:pt idx="502">
                  <c:v>7413</c:v>
                </c:pt>
                <c:pt idx="503">
                  <c:v>7824</c:v>
                </c:pt>
                <c:pt idx="504">
                  <c:v>7608</c:v>
                </c:pt>
                <c:pt idx="505">
                  <c:v>5797</c:v>
                </c:pt>
                <c:pt idx="506">
                  <c:v>0</c:v>
                </c:pt>
              </c:numCache>
            </c:numRef>
          </c:val>
          <c:smooth val="0"/>
          <c:extLst>
            <c:ext xmlns:c16="http://schemas.microsoft.com/office/drawing/2014/chart" uri="{C3380CC4-5D6E-409C-BE32-E72D297353CC}">
              <c16:uniqueId val="{00000050-C80E-4940-9445-9FB9C5E39D9E}"/>
            </c:ext>
          </c:extLst>
        </c:ser>
        <c:ser>
          <c:idx val="81"/>
          <c:order val="81"/>
          <c:spPr>
            <a:ln w="28575" cap="rnd">
              <a:solidFill>
                <a:schemeClr val="accent4">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l1_hits!$CE$1:$CE$507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4238</c:v>
                </c:pt>
                <c:pt idx="480">
                  <c:v>7480</c:v>
                </c:pt>
                <c:pt idx="481">
                  <c:v>7345</c:v>
                </c:pt>
                <c:pt idx="482">
                  <c:v>8250</c:v>
                </c:pt>
                <c:pt idx="483">
                  <c:v>9130</c:v>
                </c:pt>
                <c:pt idx="484">
                  <c:v>6798</c:v>
                </c:pt>
                <c:pt idx="485">
                  <c:v>7630</c:v>
                </c:pt>
                <c:pt idx="486">
                  <c:v>9287</c:v>
                </c:pt>
                <c:pt idx="487">
                  <c:v>7216</c:v>
                </c:pt>
                <c:pt idx="488">
                  <c:v>9369</c:v>
                </c:pt>
                <c:pt idx="489">
                  <c:v>7577</c:v>
                </c:pt>
                <c:pt idx="490">
                  <c:v>7230</c:v>
                </c:pt>
                <c:pt idx="491">
                  <c:v>9292</c:v>
                </c:pt>
                <c:pt idx="492">
                  <c:v>8050</c:v>
                </c:pt>
                <c:pt idx="493">
                  <c:v>7399</c:v>
                </c:pt>
                <c:pt idx="494">
                  <c:v>7738</c:v>
                </c:pt>
                <c:pt idx="495">
                  <c:v>7539</c:v>
                </c:pt>
                <c:pt idx="496">
                  <c:v>7364</c:v>
                </c:pt>
                <c:pt idx="497">
                  <c:v>9395</c:v>
                </c:pt>
                <c:pt idx="498">
                  <c:v>8091</c:v>
                </c:pt>
                <c:pt idx="499">
                  <c:v>7792</c:v>
                </c:pt>
                <c:pt idx="500">
                  <c:v>8336</c:v>
                </c:pt>
                <c:pt idx="501">
                  <c:v>8304</c:v>
                </c:pt>
                <c:pt idx="502">
                  <c:v>8338</c:v>
                </c:pt>
                <c:pt idx="503">
                  <c:v>8143</c:v>
                </c:pt>
                <c:pt idx="504">
                  <c:v>7828</c:v>
                </c:pt>
                <c:pt idx="505">
                  <c:v>5799</c:v>
                </c:pt>
                <c:pt idx="506">
                  <c:v>0</c:v>
                </c:pt>
              </c:numCache>
            </c:numRef>
          </c:val>
          <c:smooth val="0"/>
          <c:extLst>
            <c:ext xmlns:c16="http://schemas.microsoft.com/office/drawing/2014/chart" uri="{C3380CC4-5D6E-409C-BE32-E72D297353CC}">
              <c16:uniqueId val="{00000051-C80E-4940-9445-9FB9C5E39D9E}"/>
            </c:ext>
          </c:extLst>
        </c:ser>
        <c:ser>
          <c:idx val="82"/>
          <c:order val="82"/>
          <c:spPr>
            <a:ln w="28575" cap="rnd">
              <a:solidFill>
                <a:schemeClr val="accent5">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l1_hits!$CF$1:$CF$507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4228</c:v>
                </c:pt>
                <c:pt idx="480">
                  <c:v>7496</c:v>
                </c:pt>
                <c:pt idx="481">
                  <c:v>7373</c:v>
                </c:pt>
                <c:pt idx="482">
                  <c:v>8239</c:v>
                </c:pt>
                <c:pt idx="483">
                  <c:v>9011</c:v>
                </c:pt>
                <c:pt idx="484">
                  <c:v>6861</c:v>
                </c:pt>
                <c:pt idx="485">
                  <c:v>7673</c:v>
                </c:pt>
                <c:pt idx="486">
                  <c:v>9240</c:v>
                </c:pt>
                <c:pt idx="487">
                  <c:v>7201</c:v>
                </c:pt>
                <c:pt idx="488">
                  <c:v>9410</c:v>
                </c:pt>
                <c:pt idx="489">
                  <c:v>7618</c:v>
                </c:pt>
                <c:pt idx="490">
                  <c:v>7208</c:v>
                </c:pt>
                <c:pt idx="491">
                  <c:v>9300</c:v>
                </c:pt>
                <c:pt idx="492">
                  <c:v>8008</c:v>
                </c:pt>
                <c:pt idx="493">
                  <c:v>7390</c:v>
                </c:pt>
                <c:pt idx="494">
                  <c:v>7710</c:v>
                </c:pt>
                <c:pt idx="495">
                  <c:v>7506</c:v>
                </c:pt>
                <c:pt idx="496">
                  <c:v>7360</c:v>
                </c:pt>
                <c:pt idx="497">
                  <c:v>9394</c:v>
                </c:pt>
                <c:pt idx="498">
                  <c:v>8079</c:v>
                </c:pt>
                <c:pt idx="499">
                  <c:v>7798</c:v>
                </c:pt>
                <c:pt idx="500">
                  <c:v>8303</c:v>
                </c:pt>
                <c:pt idx="501">
                  <c:v>8299</c:v>
                </c:pt>
                <c:pt idx="502">
                  <c:v>8328</c:v>
                </c:pt>
                <c:pt idx="503">
                  <c:v>8316</c:v>
                </c:pt>
                <c:pt idx="504">
                  <c:v>7714</c:v>
                </c:pt>
                <c:pt idx="505">
                  <c:v>5770</c:v>
                </c:pt>
                <c:pt idx="506">
                  <c:v>0</c:v>
                </c:pt>
              </c:numCache>
            </c:numRef>
          </c:val>
          <c:smooth val="0"/>
          <c:extLst>
            <c:ext xmlns:c16="http://schemas.microsoft.com/office/drawing/2014/chart" uri="{C3380CC4-5D6E-409C-BE32-E72D297353CC}">
              <c16:uniqueId val="{00000052-C80E-4940-9445-9FB9C5E39D9E}"/>
            </c:ext>
          </c:extLst>
        </c:ser>
        <c:dLbls>
          <c:showLegendKey val="0"/>
          <c:showVal val="0"/>
          <c:showCatName val="0"/>
          <c:showSerName val="0"/>
          <c:showPercent val="0"/>
          <c:showBubbleSize val="0"/>
        </c:dLbls>
        <c:smooth val="0"/>
        <c:axId val="789291472"/>
        <c:axId val="789292128"/>
      </c:lineChart>
      <c:catAx>
        <c:axId val="78929147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(µs)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9292128"/>
        <c:crosses val="autoZero"/>
        <c:auto val="1"/>
        <c:lblAlgn val="ctr"/>
        <c:lblOffset val="100"/>
        <c:noMultiLvlLbl val="0"/>
      </c:catAx>
      <c:valAx>
        <c:axId val="7892921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92914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L1$ Hits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l1_hits!$B$465:$B$507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4087</c:v>
                </c:pt>
                <c:pt idx="16">
                  <c:v>7460</c:v>
                </c:pt>
                <c:pt idx="17">
                  <c:v>7430</c:v>
                </c:pt>
                <c:pt idx="18">
                  <c:v>8189</c:v>
                </c:pt>
                <c:pt idx="19">
                  <c:v>9166</c:v>
                </c:pt>
                <c:pt idx="20">
                  <c:v>6791</c:v>
                </c:pt>
                <c:pt idx="21">
                  <c:v>7647</c:v>
                </c:pt>
                <c:pt idx="22">
                  <c:v>8078</c:v>
                </c:pt>
                <c:pt idx="23">
                  <c:v>7489</c:v>
                </c:pt>
                <c:pt idx="24">
                  <c:v>9389</c:v>
                </c:pt>
                <c:pt idx="25">
                  <c:v>7564</c:v>
                </c:pt>
                <c:pt idx="26">
                  <c:v>7380</c:v>
                </c:pt>
                <c:pt idx="27">
                  <c:v>9344</c:v>
                </c:pt>
                <c:pt idx="28">
                  <c:v>8067</c:v>
                </c:pt>
                <c:pt idx="29">
                  <c:v>7258</c:v>
                </c:pt>
                <c:pt idx="30">
                  <c:v>9005</c:v>
                </c:pt>
                <c:pt idx="31">
                  <c:v>7398</c:v>
                </c:pt>
                <c:pt idx="32">
                  <c:v>7043</c:v>
                </c:pt>
                <c:pt idx="33">
                  <c:v>9312</c:v>
                </c:pt>
                <c:pt idx="34">
                  <c:v>8137</c:v>
                </c:pt>
                <c:pt idx="35">
                  <c:v>7836</c:v>
                </c:pt>
                <c:pt idx="36">
                  <c:v>8280</c:v>
                </c:pt>
                <c:pt idx="37">
                  <c:v>7279</c:v>
                </c:pt>
                <c:pt idx="38">
                  <c:v>8504</c:v>
                </c:pt>
                <c:pt idx="39">
                  <c:v>8324</c:v>
                </c:pt>
                <c:pt idx="40">
                  <c:v>7880</c:v>
                </c:pt>
                <c:pt idx="41">
                  <c:v>5795</c:v>
                </c:pt>
                <c:pt idx="42">
                  <c:v>0</c:v>
                </c:pt>
              </c:numCache>
            </c:numRef>
          </c:val>
          <c:smooth val="0"/>
          <c:extLst>
            <c:ext xmlns:c16="http://schemas.microsoft.com/office/drawing/2014/chart" uri="{C3380CC4-5D6E-409C-BE32-E72D297353CC}">
              <c16:uniqueId val="{00000000-FA37-4582-940A-7C23E75C1564}"/>
            </c:ext>
          </c:extLst>
        </c:ser>
        <c:ser>
          <c:idx val="1"/>
          <c:order val="1"/>
          <c:spPr>
            <a:ln w="28575" cap="rnd">
              <a:solidFill>
                <a:schemeClr val="accent2"/>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l1_hits!$C$465:$C$507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4087</c:v>
                </c:pt>
                <c:pt idx="16">
                  <c:v>7480</c:v>
                </c:pt>
                <c:pt idx="17">
                  <c:v>7427</c:v>
                </c:pt>
                <c:pt idx="18">
                  <c:v>8160</c:v>
                </c:pt>
                <c:pt idx="19">
                  <c:v>9218</c:v>
                </c:pt>
                <c:pt idx="20">
                  <c:v>6780</c:v>
                </c:pt>
                <c:pt idx="21">
                  <c:v>7655</c:v>
                </c:pt>
                <c:pt idx="22">
                  <c:v>8085</c:v>
                </c:pt>
                <c:pt idx="23">
                  <c:v>7463</c:v>
                </c:pt>
                <c:pt idx="24">
                  <c:v>9402</c:v>
                </c:pt>
                <c:pt idx="25">
                  <c:v>7632</c:v>
                </c:pt>
                <c:pt idx="26">
                  <c:v>7415</c:v>
                </c:pt>
                <c:pt idx="27">
                  <c:v>9291</c:v>
                </c:pt>
                <c:pt idx="28">
                  <c:v>8030</c:v>
                </c:pt>
                <c:pt idx="29">
                  <c:v>7282</c:v>
                </c:pt>
                <c:pt idx="30">
                  <c:v>8924</c:v>
                </c:pt>
                <c:pt idx="31">
                  <c:v>7444</c:v>
                </c:pt>
                <c:pt idx="32">
                  <c:v>7027</c:v>
                </c:pt>
                <c:pt idx="33">
                  <c:v>9327</c:v>
                </c:pt>
                <c:pt idx="34">
                  <c:v>8090</c:v>
                </c:pt>
                <c:pt idx="35">
                  <c:v>7775</c:v>
                </c:pt>
                <c:pt idx="36">
                  <c:v>8295</c:v>
                </c:pt>
                <c:pt idx="37">
                  <c:v>7311</c:v>
                </c:pt>
                <c:pt idx="38">
                  <c:v>8487</c:v>
                </c:pt>
                <c:pt idx="39">
                  <c:v>8228</c:v>
                </c:pt>
                <c:pt idx="40">
                  <c:v>8029</c:v>
                </c:pt>
                <c:pt idx="41">
                  <c:v>5786</c:v>
                </c:pt>
                <c:pt idx="42">
                  <c:v>0</c:v>
                </c:pt>
              </c:numCache>
            </c:numRef>
          </c:val>
          <c:smooth val="0"/>
          <c:extLst>
            <c:ext xmlns:c16="http://schemas.microsoft.com/office/drawing/2014/chart" uri="{C3380CC4-5D6E-409C-BE32-E72D297353CC}">
              <c16:uniqueId val="{00000001-FA37-4582-940A-7C23E75C1564}"/>
            </c:ext>
          </c:extLst>
        </c:ser>
        <c:ser>
          <c:idx val="2"/>
          <c:order val="2"/>
          <c:spPr>
            <a:ln w="28575" cap="rnd">
              <a:solidFill>
                <a:schemeClr val="accent3"/>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l1_hits!$D$465:$D$507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4081</c:v>
                </c:pt>
                <c:pt idx="16">
                  <c:v>7516</c:v>
                </c:pt>
                <c:pt idx="17">
                  <c:v>7408</c:v>
                </c:pt>
                <c:pt idx="18">
                  <c:v>8179</c:v>
                </c:pt>
                <c:pt idx="19">
                  <c:v>9157</c:v>
                </c:pt>
                <c:pt idx="20">
                  <c:v>6743</c:v>
                </c:pt>
                <c:pt idx="21">
                  <c:v>6995</c:v>
                </c:pt>
                <c:pt idx="22">
                  <c:v>8020</c:v>
                </c:pt>
                <c:pt idx="23">
                  <c:v>7452</c:v>
                </c:pt>
                <c:pt idx="24">
                  <c:v>9334</c:v>
                </c:pt>
                <c:pt idx="25">
                  <c:v>7524</c:v>
                </c:pt>
                <c:pt idx="26">
                  <c:v>7445</c:v>
                </c:pt>
                <c:pt idx="27">
                  <c:v>9304</c:v>
                </c:pt>
                <c:pt idx="28">
                  <c:v>7008</c:v>
                </c:pt>
                <c:pt idx="29">
                  <c:v>7265</c:v>
                </c:pt>
                <c:pt idx="30">
                  <c:v>9032</c:v>
                </c:pt>
                <c:pt idx="31">
                  <c:v>7310</c:v>
                </c:pt>
                <c:pt idx="32">
                  <c:v>7041</c:v>
                </c:pt>
                <c:pt idx="33">
                  <c:v>9371</c:v>
                </c:pt>
                <c:pt idx="34">
                  <c:v>8074</c:v>
                </c:pt>
                <c:pt idx="35">
                  <c:v>7092</c:v>
                </c:pt>
                <c:pt idx="36">
                  <c:v>8198</c:v>
                </c:pt>
                <c:pt idx="37">
                  <c:v>7271</c:v>
                </c:pt>
                <c:pt idx="38">
                  <c:v>8451</c:v>
                </c:pt>
                <c:pt idx="39">
                  <c:v>8143</c:v>
                </c:pt>
                <c:pt idx="40">
                  <c:v>7928</c:v>
                </c:pt>
                <c:pt idx="41">
                  <c:v>5778</c:v>
                </c:pt>
                <c:pt idx="42">
                  <c:v>0</c:v>
                </c:pt>
              </c:numCache>
            </c:numRef>
          </c:val>
          <c:smooth val="0"/>
          <c:extLst>
            <c:ext xmlns:c16="http://schemas.microsoft.com/office/drawing/2014/chart" uri="{C3380CC4-5D6E-409C-BE32-E72D297353CC}">
              <c16:uniqueId val="{00000002-FA37-4582-940A-7C23E75C1564}"/>
            </c:ext>
          </c:extLst>
        </c:ser>
        <c:ser>
          <c:idx val="3"/>
          <c:order val="3"/>
          <c:spPr>
            <a:ln w="28575" cap="rnd">
              <a:solidFill>
                <a:schemeClr val="accent4"/>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l1_hits!$E$465:$E$507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4085</c:v>
                </c:pt>
                <c:pt idx="16">
                  <c:v>7517</c:v>
                </c:pt>
                <c:pt idx="17">
                  <c:v>7630</c:v>
                </c:pt>
                <c:pt idx="18">
                  <c:v>8185</c:v>
                </c:pt>
                <c:pt idx="19">
                  <c:v>9166</c:v>
                </c:pt>
                <c:pt idx="20">
                  <c:v>6676</c:v>
                </c:pt>
                <c:pt idx="21">
                  <c:v>8457</c:v>
                </c:pt>
                <c:pt idx="22">
                  <c:v>8073</c:v>
                </c:pt>
                <c:pt idx="23">
                  <c:v>7588</c:v>
                </c:pt>
                <c:pt idx="24">
                  <c:v>9283</c:v>
                </c:pt>
                <c:pt idx="25">
                  <c:v>7592</c:v>
                </c:pt>
                <c:pt idx="26">
                  <c:v>7368</c:v>
                </c:pt>
                <c:pt idx="27">
                  <c:v>9380</c:v>
                </c:pt>
                <c:pt idx="28">
                  <c:v>7016</c:v>
                </c:pt>
                <c:pt idx="29">
                  <c:v>7400</c:v>
                </c:pt>
                <c:pt idx="30">
                  <c:v>8876</c:v>
                </c:pt>
                <c:pt idx="31">
                  <c:v>7741</c:v>
                </c:pt>
                <c:pt idx="32">
                  <c:v>7051</c:v>
                </c:pt>
                <c:pt idx="33">
                  <c:v>9333</c:v>
                </c:pt>
                <c:pt idx="34">
                  <c:v>8123</c:v>
                </c:pt>
                <c:pt idx="35">
                  <c:v>8470</c:v>
                </c:pt>
                <c:pt idx="36">
                  <c:v>8277</c:v>
                </c:pt>
                <c:pt idx="37">
                  <c:v>7354</c:v>
                </c:pt>
                <c:pt idx="38">
                  <c:v>8524</c:v>
                </c:pt>
                <c:pt idx="39">
                  <c:v>8197</c:v>
                </c:pt>
                <c:pt idx="40">
                  <c:v>7895</c:v>
                </c:pt>
                <c:pt idx="41">
                  <c:v>5797</c:v>
                </c:pt>
                <c:pt idx="42">
                  <c:v>0</c:v>
                </c:pt>
              </c:numCache>
            </c:numRef>
          </c:val>
          <c:smooth val="0"/>
          <c:extLst>
            <c:ext xmlns:c16="http://schemas.microsoft.com/office/drawing/2014/chart" uri="{C3380CC4-5D6E-409C-BE32-E72D297353CC}">
              <c16:uniqueId val="{00000003-FA37-4582-940A-7C23E75C1564}"/>
            </c:ext>
          </c:extLst>
        </c:ser>
        <c:ser>
          <c:idx val="4"/>
          <c:order val="4"/>
          <c:spPr>
            <a:ln w="28575" cap="rnd">
              <a:solidFill>
                <a:schemeClr val="accent5"/>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l1_hits!$F$465:$F$507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4071</c:v>
                </c:pt>
                <c:pt idx="16">
                  <c:v>7504</c:v>
                </c:pt>
                <c:pt idx="17">
                  <c:v>7623</c:v>
                </c:pt>
                <c:pt idx="18">
                  <c:v>8189</c:v>
                </c:pt>
                <c:pt idx="19">
                  <c:v>9173</c:v>
                </c:pt>
                <c:pt idx="20">
                  <c:v>6682</c:v>
                </c:pt>
                <c:pt idx="21">
                  <c:v>8472</c:v>
                </c:pt>
                <c:pt idx="22">
                  <c:v>8115</c:v>
                </c:pt>
                <c:pt idx="23">
                  <c:v>7584</c:v>
                </c:pt>
                <c:pt idx="24">
                  <c:v>9334</c:v>
                </c:pt>
                <c:pt idx="25">
                  <c:v>7584</c:v>
                </c:pt>
                <c:pt idx="26">
                  <c:v>7398</c:v>
                </c:pt>
                <c:pt idx="27">
                  <c:v>9339</c:v>
                </c:pt>
                <c:pt idx="28">
                  <c:v>6992</c:v>
                </c:pt>
                <c:pt idx="29">
                  <c:v>7439</c:v>
                </c:pt>
                <c:pt idx="30">
                  <c:v>8847</c:v>
                </c:pt>
                <c:pt idx="31">
                  <c:v>7688</c:v>
                </c:pt>
                <c:pt idx="32">
                  <c:v>7086</c:v>
                </c:pt>
                <c:pt idx="33">
                  <c:v>9286</c:v>
                </c:pt>
                <c:pt idx="34">
                  <c:v>8082</c:v>
                </c:pt>
                <c:pt idx="35">
                  <c:v>8466</c:v>
                </c:pt>
                <c:pt idx="36">
                  <c:v>8282</c:v>
                </c:pt>
                <c:pt idx="37">
                  <c:v>7355</c:v>
                </c:pt>
                <c:pt idx="38">
                  <c:v>8462</c:v>
                </c:pt>
                <c:pt idx="39">
                  <c:v>8258</c:v>
                </c:pt>
                <c:pt idx="40">
                  <c:v>7857</c:v>
                </c:pt>
                <c:pt idx="41">
                  <c:v>5803</c:v>
                </c:pt>
                <c:pt idx="42">
                  <c:v>0</c:v>
                </c:pt>
              </c:numCache>
            </c:numRef>
          </c:val>
          <c:smooth val="0"/>
          <c:extLst>
            <c:ext xmlns:c16="http://schemas.microsoft.com/office/drawing/2014/chart" uri="{C3380CC4-5D6E-409C-BE32-E72D297353CC}">
              <c16:uniqueId val="{00000004-FA37-4582-940A-7C23E75C1564}"/>
            </c:ext>
          </c:extLst>
        </c:ser>
        <c:ser>
          <c:idx val="5"/>
          <c:order val="5"/>
          <c:spPr>
            <a:ln w="28575" cap="rnd">
              <a:solidFill>
                <a:schemeClr val="accent6"/>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l1_hits!$G$465:$G$507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3994</c:v>
                </c:pt>
                <c:pt idx="16">
                  <c:v>7411</c:v>
                </c:pt>
                <c:pt idx="17">
                  <c:v>7637</c:v>
                </c:pt>
                <c:pt idx="18">
                  <c:v>8184</c:v>
                </c:pt>
                <c:pt idx="19">
                  <c:v>8204</c:v>
                </c:pt>
                <c:pt idx="20">
                  <c:v>6668</c:v>
                </c:pt>
                <c:pt idx="21">
                  <c:v>8446</c:v>
                </c:pt>
                <c:pt idx="22">
                  <c:v>8045</c:v>
                </c:pt>
                <c:pt idx="23">
                  <c:v>7552</c:v>
                </c:pt>
                <c:pt idx="24">
                  <c:v>9377</c:v>
                </c:pt>
                <c:pt idx="25">
                  <c:v>7603</c:v>
                </c:pt>
                <c:pt idx="26">
                  <c:v>7166</c:v>
                </c:pt>
                <c:pt idx="27">
                  <c:v>8813</c:v>
                </c:pt>
                <c:pt idx="28">
                  <c:v>6983</c:v>
                </c:pt>
                <c:pt idx="29">
                  <c:v>7466</c:v>
                </c:pt>
                <c:pt idx="30">
                  <c:v>8960</c:v>
                </c:pt>
                <c:pt idx="31">
                  <c:v>7466</c:v>
                </c:pt>
                <c:pt idx="32">
                  <c:v>7063</c:v>
                </c:pt>
                <c:pt idx="33">
                  <c:v>9342</c:v>
                </c:pt>
                <c:pt idx="34">
                  <c:v>7101</c:v>
                </c:pt>
                <c:pt idx="35">
                  <c:v>8457</c:v>
                </c:pt>
                <c:pt idx="36">
                  <c:v>8283</c:v>
                </c:pt>
                <c:pt idx="37">
                  <c:v>7352</c:v>
                </c:pt>
                <c:pt idx="38">
                  <c:v>8448</c:v>
                </c:pt>
                <c:pt idx="39">
                  <c:v>8084</c:v>
                </c:pt>
                <c:pt idx="40">
                  <c:v>8045</c:v>
                </c:pt>
                <c:pt idx="41">
                  <c:v>5089</c:v>
                </c:pt>
                <c:pt idx="42">
                  <c:v>0</c:v>
                </c:pt>
              </c:numCache>
            </c:numRef>
          </c:val>
          <c:smooth val="0"/>
          <c:extLst>
            <c:ext xmlns:c16="http://schemas.microsoft.com/office/drawing/2014/chart" uri="{C3380CC4-5D6E-409C-BE32-E72D297353CC}">
              <c16:uniqueId val="{00000005-FA37-4582-940A-7C23E75C1564}"/>
            </c:ext>
          </c:extLst>
        </c:ser>
        <c:ser>
          <c:idx val="6"/>
          <c:order val="6"/>
          <c:spPr>
            <a:ln w="28575" cap="rnd">
              <a:solidFill>
                <a:schemeClr val="accent1">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l1_hits!$H$465:$H$507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4049</c:v>
                </c:pt>
                <c:pt idx="16">
                  <c:v>7469</c:v>
                </c:pt>
                <c:pt idx="17">
                  <c:v>7625</c:v>
                </c:pt>
                <c:pt idx="18">
                  <c:v>8217</c:v>
                </c:pt>
                <c:pt idx="19">
                  <c:v>7990</c:v>
                </c:pt>
                <c:pt idx="20">
                  <c:v>7030</c:v>
                </c:pt>
                <c:pt idx="21">
                  <c:v>8461</c:v>
                </c:pt>
                <c:pt idx="22">
                  <c:v>8050</c:v>
                </c:pt>
                <c:pt idx="23">
                  <c:v>7787</c:v>
                </c:pt>
                <c:pt idx="24">
                  <c:v>9322</c:v>
                </c:pt>
                <c:pt idx="25">
                  <c:v>7606</c:v>
                </c:pt>
                <c:pt idx="26">
                  <c:v>8116</c:v>
                </c:pt>
                <c:pt idx="27">
                  <c:v>9260</c:v>
                </c:pt>
                <c:pt idx="28">
                  <c:v>7107</c:v>
                </c:pt>
                <c:pt idx="29">
                  <c:v>7440</c:v>
                </c:pt>
                <c:pt idx="30">
                  <c:v>8821</c:v>
                </c:pt>
                <c:pt idx="31">
                  <c:v>7616</c:v>
                </c:pt>
                <c:pt idx="32">
                  <c:v>7111</c:v>
                </c:pt>
                <c:pt idx="33">
                  <c:v>9323</c:v>
                </c:pt>
                <c:pt idx="34">
                  <c:v>7083</c:v>
                </c:pt>
                <c:pt idx="35">
                  <c:v>8655</c:v>
                </c:pt>
                <c:pt idx="36">
                  <c:v>8235</c:v>
                </c:pt>
                <c:pt idx="37">
                  <c:v>7541</c:v>
                </c:pt>
                <c:pt idx="38">
                  <c:v>8496</c:v>
                </c:pt>
                <c:pt idx="39">
                  <c:v>8285</c:v>
                </c:pt>
                <c:pt idx="40">
                  <c:v>7858</c:v>
                </c:pt>
                <c:pt idx="41">
                  <c:v>6638</c:v>
                </c:pt>
                <c:pt idx="42">
                  <c:v>0</c:v>
                </c:pt>
              </c:numCache>
            </c:numRef>
          </c:val>
          <c:smooth val="0"/>
          <c:extLst>
            <c:ext xmlns:c16="http://schemas.microsoft.com/office/drawing/2014/chart" uri="{C3380CC4-5D6E-409C-BE32-E72D297353CC}">
              <c16:uniqueId val="{00000006-FA37-4582-940A-7C23E75C1564}"/>
            </c:ext>
          </c:extLst>
        </c:ser>
        <c:ser>
          <c:idx val="7"/>
          <c:order val="7"/>
          <c:spPr>
            <a:ln w="28575" cap="rnd">
              <a:solidFill>
                <a:schemeClr val="accent2">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l1_hits!$I$465:$I$507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4020</c:v>
                </c:pt>
                <c:pt idx="16">
                  <c:v>7542</c:v>
                </c:pt>
                <c:pt idx="17">
                  <c:v>7625</c:v>
                </c:pt>
                <c:pt idx="18">
                  <c:v>8185</c:v>
                </c:pt>
                <c:pt idx="19">
                  <c:v>7950</c:v>
                </c:pt>
                <c:pt idx="20">
                  <c:v>7029</c:v>
                </c:pt>
                <c:pt idx="21">
                  <c:v>8389</c:v>
                </c:pt>
                <c:pt idx="22">
                  <c:v>8064</c:v>
                </c:pt>
                <c:pt idx="23">
                  <c:v>7745</c:v>
                </c:pt>
                <c:pt idx="24">
                  <c:v>9312</c:v>
                </c:pt>
                <c:pt idx="25">
                  <c:v>7575</c:v>
                </c:pt>
                <c:pt idx="26">
                  <c:v>8138</c:v>
                </c:pt>
                <c:pt idx="27">
                  <c:v>9261</c:v>
                </c:pt>
                <c:pt idx="28">
                  <c:v>7083</c:v>
                </c:pt>
                <c:pt idx="29">
                  <c:v>7412</c:v>
                </c:pt>
                <c:pt idx="30">
                  <c:v>8961</c:v>
                </c:pt>
                <c:pt idx="31">
                  <c:v>7578</c:v>
                </c:pt>
                <c:pt idx="32">
                  <c:v>7028</c:v>
                </c:pt>
                <c:pt idx="33">
                  <c:v>9310</c:v>
                </c:pt>
                <c:pt idx="34">
                  <c:v>7078</c:v>
                </c:pt>
                <c:pt idx="35">
                  <c:v>8621</c:v>
                </c:pt>
                <c:pt idx="36">
                  <c:v>8278</c:v>
                </c:pt>
                <c:pt idx="37">
                  <c:v>7559</c:v>
                </c:pt>
                <c:pt idx="38">
                  <c:v>8501</c:v>
                </c:pt>
                <c:pt idx="39">
                  <c:v>8234</c:v>
                </c:pt>
                <c:pt idx="40">
                  <c:v>7946</c:v>
                </c:pt>
                <c:pt idx="41">
                  <c:v>6641</c:v>
                </c:pt>
                <c:pt idx="42">
                  <c:v>0</c:v>
                </c:pt>
              </c:numCache>
            </c:numRef>
          </c:val>
          <c:smooth val="0"/>
          <c:extLst>
            <c:ext xmlns:c16="http://schemas.microsoft.com/office/drawing/2014/chart" uri="{C3380CC4-5D6E-409C-BE32-E72D297353CC}">
              <c16:uniqueId val="{00000007-FA37-4582-940A-7C23E75C1564}"/>
            </c:ext>
          </c:extLst>
        </c:ser>
        <c:ser>
          <c:idx val="8"/>
          <c:order val="8"/>
          <c:spPr>
            <a:ln w="28575" cap="rnd">
              <a:solidFill>
                <a:schemeClr val="accent3">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l1_hits!$J$465:$J$507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4016</c:v>
                </c:pt>
                <c:pt idx="16">
                  <c:v>7480</c:v>
                </c:pt>
                <c:pt idx="17">
                  <c:v>7491</c:v>
                </c:pt>
                <c:pt idx="18">
                  <c:v>7560</c:v>
                </c:pt>
                <c:pt idx="19">
                  <c:v>7912</c:v>
                </c:pt>
                <c:pt idx="20">
                  <c:v>7027</c:v>
                </c:pt>
                <c:pt idx="21">
                  <c:v>8344</c:v>
                </c:pt>
                <c:pt idx="22">
                  <c:v>8003</c:v>
                </c:pt>
                <c:pt idx="23">
                  <c:v>7778</c:v>
                </c:pt>
                <c:pt idx="24">
                  <c:v>9331</c:v>
                </c:pt>
                <c:pt idx="25">
                  <c:v>6627</c:v>
                </c:pt>
                <c:pt idx="26">
                  <c:v>8101</c:v>
                </c:pt>
                <c:pt idx="27">
                  <c:v>9238</c:v>
                </c:pt>
                <c:pt idx="28">
                  <c:v>7120</c:v>
                </c:pt>
                <c:pt idx="29">
                  <c:v>7434</c:v>
                </c:pt>
                <c:pt idx="30">
                  <c:v>8777</c:v>
                </c:pt>
                <c:pt idx="31">
                  <c:v>7790</c:v>
                </c:pt>
                <c:pt idx="32">
                  <c:v>6242</c:v>
                </c:pt>
                <c:pt idx="33">
                  <c:v>9314</c:v>
                </c:pt>
                <c:pt idx="34">
                  <c:v>7032</c:v>
                </c:pt>
                <c:pt idx="35">
                  <c:v>8642</c:v>
                </c:pt>
                <c:pt idx="36">
                  <c:v>8090</c:v>
                </c:pt>
                <c:pt idx="37">
                  <c:v>7556</c:v>
                </c:pt>
                <c:pt idx="38">
                  <c:v>8485</c:v>
                </c:pt>
                <c:pt idx="39">
                  <c:v>8236</c:v>
                </c:pt>
                <c:pt idx="40">
                  <c:v>6973</c:v>
                </c:pt>
                <c:pt idx="41">
                  <c:v>6600</c:v>
                </c:pt>
                <c:pt idx="42">
                  <c:v>0</c:v>
                </c:pt>
              </c:numCache>
            </c:numRef>
          </c:val>
          <c:smooth val="0"/>
          <c:extLst>
            <c:ext xmlns:c16="http://schemas.microsoft.com/office/drawing/2014/chart" uri="{C3380CC4-5D6E-409C-BE32-E72D297353CC}">
              <c16:uniqueId val="{00000008-FA37-4582-940A-7C23E75C1564}"/>
            </c:ext>
          </c:extLst>
        </c:ser>
        <c:ser>
          <c:idx val="9"/>
          <c:order val="9"/>
          <c:spPr>
            <a:ln w="28575" cap="rnd">
              <a:solidFill>
                <a:schemeClr val="accent4">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l1_hits!$K$465:$K$507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4005</c:v>
                </c:pt>
                <c:pt idx="16">
                  <c:v>7528</c:v>
                </c:pt>
                <c:pt idx="17">
                  <c:v>7897</c:v>
                </c:pt>
                <c:pt idx="18">
                  <c:v>8592</c:v>
                </c:pt>
                <c:pt idx="19">
                  <c:v>8005</c:v>
                </c:pt>
                <c:pt idx="20">
                  <c:v>7025</c:v>
                </c:pt>
                <c:pt idx="21">
                  <c:v>8358</c:v>
                </c:pt>
                <c:pt idx="22">
                  <c:v>8096</c:v>
                </c:pt>
                <c:pt idx="23">
                  <c:v>7743</c:v>
                </c:pt>
                <c:pt idx="24">
                  <c:v>9375</c:v>
                </c:pt>
                <c:pt idx="25">
                  <c:v>6583</c:v>
                </c:pt>
                <c:pt idx="26">
                  <c:v>8318</c:v>
                </c:pt>
                <c:pt idx="27">
                  <c:v>9205</c:v>
                </c:pt>
                <c:pt idx="28">
                  <c:v>7333</c:v>
                </c:pt>
                <c:pt idx="29">
                  <c:v>7436</c:v>
                </c:pt>
                <c:pt idx="30">
                  <c:v>8750</c:v>
                </c:pt>
                <c:pt idx="31">
                  <c:v>7727</c:v>
                </c:pt>
                <c:pt idx="32">
                  <c:v>7682</c:v>
                </c:pt>
                <c:pt idx="33">
                  <c:v>9300</c:v>
                </c:pt>
                <c:pt idx="34">
                  <c:v>7151</c:v>
                </c:pt>
                <c:pt idx="35">
                  <c:v>8618</c:v>
                </c:pt>
                <c:pt idx="36">
                  <c:v>8221</c:v>
                </c:pt>
                <c:pt idx="37">
                  <c:v>7573</c:v>
                </c:pt>
                <c:pt idx="38">
                  <c:v>8489</c:v>
                </c:pt>
                <c:pt idx="39">
                  <c:v>8052</c:v>
                </c:pt>
                <c:pt idx="40">
                  <c:v>7045</c:v>
                </c:pt>
                <c:pt idx="41">
                  <c:v>6844</c:v>
                </c:pt>
                <c:pt idx="42">
                  <c:v>0</c:v>
                </c:pt>
              </c:numCache>
            </c:numRef>
          </c:val>
          <c:smooth val="0"/>
          <c:extLst>
            <c:ext xmlns:c16="http://schemas.microsoft.com/office/drawing/2014/chart" uri="{C3380CC4-5D6E-409C-BE32-E72D297353CC}">
              <c16:uniqueId val="{00000009-FA37-4582-940A-7C23E75C1564}"/>
            </c:ext>
          </c:extLst>
        </c:ser>
        <c:ser>
          <c:idx val="10"/>
          <c:order val="10"/>
          <c:spPr>
            <a:ln w="28575" cap="rnd">
              <a:solidFill>
                <a:schemeClr val="accent5">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l1_hits!$L$465:$L$507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4012</c:v>
                </c:pt>
                <c:pt idx="16">
                  <c:v>7476</c:v>
                </c:pt>
                <c:pt idx="17">
                  <c:v>7908</c:v>
                </c:pt>
                <c:pt idx="18">
                  <c:v>8488</c:v>
                </c:pt>
                <c:pt idx="19">
                  <c:v>7993</c:v>
                </c:pt>
                <c:pt idx="20">
                  <c:v>7029</c:v>
                </c:pt>
                <c:pt idx="21">
                  <c:v>8391</c:v>
                </c:pt>
                <c:pt idx="22">
                  <c:v>8025</c:v>
                </c:pt>
                <c:pt idx="23">
                  <c:v>7764</c:v>
                </c:pt>
                <c:pt idx="24">
                  <c:v>9316</c:v>
                </c:pt>
                <c:pt idx="25">
                  <c:v>6592</c:v>
                </c:pt>
                <c:pt idx="26">
                  <c:v>8263</c:v>
                </c:pt>
                <c:pt idx="27">
                  <c:v>9275</c:v>
                </c:pt>
                <c:pt idx="28">
                  <c:v>7270</c:v>
                </c:pt>
                <c:pt idx="29">
                  <c:v>7424</c:v>
                </c:pt>
                <c:pt idx="30">
                  <c:v>8737</c:v>
                </c:pt>
                <c:pt idx="31">
                  <c:v>7746</c:v>
                </c:pt>
                <c:pt idx="32">
                  <c:v>7685</c:v>
                </c:pt>
                <c:pt idx="33">
                  <c:v>9306</c:v>
                </c:pt>
                <c:pt idx="34">
                  <c:v>7162</c:v>
                </c:pt>
                <c:pt idx="35">
                  <c:v>8636</c:v>
                </c:pt>
                <c:pt idx="36">
                  <c:v>8220</c:v>
                </c:pt>
                <c:pt idx="37">
                  <c:v>7554</c:v>
                </c:pt>
                <c:pt idx="38">
                  <c:v>8435</c:v>
                </c:pt>
                <c:pt idx="39">
                  <c:v>8107</c:v>
                </c:pt>
                <c:pt idx="40">
                  <c:v>7051</c:v>
                </c:pt>
                <c:pt idx="41">
                  <c:v>6796</c:v>
                </c:pt>
                <c:pt idx="42">
                  <c:v>0</c:v>
                </c:pt>
              </c:numCache>
            </c:numRef>
          </c:val>
          <c:smooth val="0"/>
          <c:extLst>
            <c:ext xmlns:c16="http://schemas.microsoft.com/office/drawing/2014/chart" uri="{C3380CC4-5D6E-409C-BE32-E72D297353CC}">
              <c16:uniqueId val="{0000000A-FA37-4582-940A-7C23E75C1564}"/>
            </c:ext>
          </c:extLst>
        </c:ser>
        <c:ser>
          <c:idx val="11"/>
          <c:order val="11"/>
          <c:spPr>
            <a:ln w="28575" cap="rnd">
              <a:solidFill>
                <a:schemeClr val="accent6">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l1_hits!$M$465:$M$507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4045</c:v>
                </c:pt>
                <c:pt idx="16">
                  <c:v>6534</c:v>
                </c:pt>
                <c:pt idx="17">
                  <c:v>7942</c:v>
                </c:pt>
                <c:pt idx="18">
                  <c:v>8530</c:v>
                </c:pt>
                <c:pt idx="19">
                  <c:v>8029</c:v>
                </c:pt>
                <c:pt idx="20">
                  <c:v>7022</c:v>
                </c:pt>
                <c:pt idx="21">
                  <c:v>8337</c:v>
                </c:pt>
                <c:pt idx="22">
                  <c:v>8092</c:v>
                </c:pt>
                <c:pt idx="23">
                  <c:v>7071</c:v>
                </c:pt>
                <c:pt idx="24">
                  <c:v>9294</c:v>
                </c:pt>
                <c:pt idx="25">
                  <c:v>6569</c:v>
                </c:pt>
                <c:pt idx="26">
                  <c:v>8272</c:v>
                </c:pt>
                <c:pt idx="27">
                  <c:v>9097</c:v>
                </c:pt>
                <c:pt idx="28">
                  <c:v>7275</c:v>
                </c:pt>
                <c:pt idx="29">
                  <c:v>7460</c:v>
                </c:pt>
                <c:pt idx="30">
                  <c:v>8753</c:v>
                </c:pt>
                <c:pt idx="31">
                  <c:v>6768</c:v>
                </c:pt>
                <c:pt idx="32">
                  <c:v>7704</c:v>
                </c:pt>
                <c:pt idx="33">
                  <c:v>9320</c:v>
                </c:pt>
                <c:pt idx="34">
                  <c:v>7144</c:v>
                </c:pt>
                <c:pt idx="35">
                  <c:v>8660</c:v>
                </c:pt>
                <c:pt idx="36">
                  <c:v>8196</c:v>
                </c:pt>
                <c:pt idx="37">
                  <c:v>7550</c:v>
                </c:pt>
                <c:pt idx="38">
                  <c:v>7759</c:v>
                </c:pt>
                <c:pt idx="39">
                  <c:v>8096</c:v>
                </c:pt>
                <c:pt idx="40">
                  <c:v>7043</c:v>
                </c:pt>
                <c:pt idx="41">
                  <c:v>6785</c:v>
                </c:pt>
                <c:pt idx="42">
                  <c:v>0</c:v>
                </c:pt>
              </c:numCache>
            </c:numRef>
          </c:val>
          <c:smooth val="0"/>
          <c:extLst>
            <c:ext xmlns:c16="http://schemas.microsoft.com/office/drawing/2014/chart" uri="{C3380CC4-5D6E-409C-BE32-E72D297353CC}">
              <c16:uniqueId val="{0000000B-FA37-4582-940A-7C23E75C1564}"/>
            </c:ext>
          </c:extLst>
        </c:ser>
        <c:ser>
          <c:idx val="12"/>
          <c:order val="12"/>
          <c:spPr>
            <a:ln w="28575" cap="rnd">
              <a:solidFill>
                <a:schemeClr val="accent1">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l1_hits!$N$465:$N$507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4041</c:v>
                </c:pt>
                <c:pt idx="16">
                  <c:v>6454</c:v>
                </c:pt>
                <c:pt idx="17">
                  <c:v>8075</c:v>
                </c:pt>
                <c:pt idx="18">
                  <c:v>8542</c:v>
                </c:pt>
                <c:pt idx="19">
                  <c:v>8200</c:v>
                </c:pt>
                <c:pt idx="20">
                  <c:v>7039</c:v>
                </c:pt>
                <c:pt idx="21">
                  <c:v>8390</c:v>
                </c:pt>
                <c:pt idx="22">
                  <c:v>8071</c:v>
                </c:pt>
                <c:pt idx="23">
                  <c:v>8618</c:v>
                </c:pt>
                <c:pt idx="24">
                  <c:v>9101</c:v>
                </c:pt>
                <c:pt idx="25">
                  <c:v>6621</c:v>
                </c:pt>
                <c:pt idx="26">
                  <c:v>8286</c:v>
                </c:pt>
                <c:pt idx="27">
                  <c:v>9191</c:v>
                </c:pt>
                <c:pt idx="28">
                  <c:v>7263</c:v>
                </c:pt>
                <c:pt idx="29">
                  <c:v>7436</c:v>
                </c:pt>
                <c:pt idx="30">
                  <c:v>8609</c:v>
                </c:pt>
                <c:pt idx="31">
                  <c:v>6870</c:v>
                </c:pt>
                <c:pt idx="32">
                  <c:v>7874</c:v>
                </c:pt>
                <c:pt idx="33">
                  <c:v>9303</c:v>
                </c:pt>
                <c:pt idx="34">
                  <c:v>7331</c:v>
                </c:pt>
                <c:pt idx="35">
                  <c:v>8644</c:v>
                </c:pt>
                <c:pt idx="36">
                  <c:v>8185</c:v>
                </c:pt>
                <c:pt idx="37">
                  <c:v>7471</c:v>
                </c:pt>
                <c:pt idx="38">
                  <c:v>9258</c:v>
                </c:pt>
                <c:pt idx="39">
                  <c:v>8055</c:v>
                </c:pt>
                <c:pt idx="40">
                  <c:v>7091</c:v>
                </c:pt>
                <c:pt idx="41">
                  <c:v>6802</c:v>
                </c:pt>
                <c:pt idx="42">
                  <c:v>0</c:v>
                </c:pt>
              </c:numCache>
            </c:numRef>
          </c:val>
          <c:smooth val="0"/>
          <c:extLst>
            <c:ext xmlns:c16="http://schemas.microsoft.com/office/drawing/2014/chart" uri="{C3380CC4-5D6E-409C-BE32-E72D297353CC}">
              <c16:uniqueId val="{0000000C-FA37-4582-940A-7C23E75C1564}"/>
            </c:ext>
          </c:extLst>
        </c:ser>
        <c:ser>
          <c:idx val="13"/>
          <c:order val="13"/>
          <c:spPr>
            <a:ln w="28575" cap="rnd">
              <a:solidFill>
                <a:schemeClr val="accent2">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l1_hits!$O$465:$O$507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4044</c:v>
                </c:pt>
                <c:pt idx="16">
                  <c:v>6503</c:v>
                </c:pt>
                <c:pt idx="17">
                  <c:v>8068</c:v>
                </c:pt>
                <c:pt idx="18">
                  <c:v>8572</c:v>
                </c:pt>
                <c:pt idx="19">
                  <c:v>8225</c:v>
                </c:pt>
                <c:pt idx="20">
                  <c:v>7010</c:v>
                </c:pt>
                <c:pt idx="21">
                  <c:v>8385</c:v>
                </c:pt>
                <c:pt idx="22">
                  <c:v>8029</c:v>
                </c:pt>
                <c:pt idx="23">
                  <c:v>8601</c:v>
                </c:pt>
                <c:pt idx="24">
                  <c:v>9109</c:v>
                </c:pt>
                <c:pt idx="25">
                  <c:v>6627</c:v>
                </c:pt>
                <c:pt idx="26">
                  <c:v>8273</c:v>
                </c:pt>
                <c:pt idx="27">
                  <c:v>9189</c:v>
                </c:pt>
                <c:pt idx="28">
                  <c:v>7281</c:v>
                </c:pt>
                <c:pt idx="29">
                  <c:v>7431</c:v>
                </c:pt>
                <c:pt idx="30">
                  <c:v>8595</c:v>
                </c:pt>
                <c:pt idx="31">
                  <c:v>6349</c:v>
                </c:pt>
                <c:pt idx="32">
                  <c:v>8346</c:v>
                </c:pt>
                <c:pt idx="33">
                  <c:v>9330</c:v>
                </c:pt>
                <c:pt idx="34">
                  <c:v>7325</c:v>
                </c:pt>
                <c:pt idx="35">
                  <c:v>8646</c:v>
                </c:pt>
                <c:pt idx="36">
                  <c:v>8219</c:v>
                </c:pt>
                <c:pt idx="37">
                  <c:v>7440</c:v>
                </c:pt>
                <c:pt idx="38">
                  <c:v>9295</c:v>
                </c:pt>
                <c:pt idx="39">
                  <c:v>8106</c:v>
                </c:pt>
                <c:pt idx="40">
                  <c:v>7122</c:v>
                </c:pt>
                <c:pt idx="41">
                  <c:v>6843</c:v>
                </c:pt>
                <c:pt idx="42">
                  <c:v>0</c:v>
                </c:pt>
              </c:numCache>
            </c:numRef>
          </c:val>
          <c:smooth val="0"/>
          <c:extLst>
            <c:ext xmlns:c16="http://schemas.microsoft.com/office/drawing/2014/chart" uri="{C3380CC4-5D6E-409C-BE32-E72D297353CC}">
              <c16:uniqueId val="{0000000D-FA37-4582-940A-7C23E75C1564}"/>
            </c:ext>
          </c:extLst>
        </c:ser>
        <c:ser>
          <c:idx val="14"/>
          <c:order val="14"/>
          <c:spPr>
            <a:ln w="28575" cap="rnd">
              <a:solidFill>
                <a:schemeClr val="accent3">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l1_hits!$P$465:$P$507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4000</c:v>
                </c:pt>
                <c:pt idx="16">
                  <c:v>6445</c:v>
                </c:pt>
                <c:pt idx="17">
                  <c:v>8055</c:v>
                </c:pt>
                <c:pt idx="18">
                  <c:v>8502</c:v>
                </c:pt>
                <c:pt idx="19">
                  <c:v>8146</c:v>
                </c:pt>
                <c:pt idx="20">
                  <c:v>7032</c:v>
                </c:pt>
                <c:pt idx="21">
                  <c:v>8357</c:v>
                </c:pt>
                <c:pt idx="22">
                  <c:v>7097</c:v>
                </c:pt>
                <c:pt idx="23">
                  <c:v>8612</c:v>
                </c:pt>
                <c:pt idx="24">
                  <c:v>9098</c:v>
                </c:pt>
                <c:pt idx="25">
                  <c:v>6621</c:v>
                </c:pt>
                <c:pt idx="26">
                  <c:v>8306</c:v>
                </c:pt>
                <c:pt idx="27">
                  <c:v>9171</c:v>
                </c:pt>
                <c:pt idx="28">
                  <c:v>7267</c:v>
                </c:pt>
                <c:pt idx="29">
                  <c:v>6693</c:v>
                </c:pt>
                <c:pt idx="30">
                  <c:v>8681</c:v>
                </c:pt>
                <c:pt idx="31">
                  <c:v>6799</c:v>
                </c:pt>
                <c:pt idx="32">
                  <c:v>7826</c:v>
                </c:pt>
                <c:pt idx="33">
                  <c:v>9185</c:v>
                </c:pt>
                <c:pt idx="34">
                  <c:v>7313</c:v>
                </c:pt>
                <c:pt idx="35">
                  <c:v>8662</c:v>
                </c:pt>
                <c:pt idx="36">
                  <c:v>7746</c:v>
                </c:pt>
                <c:pt idx="37">
                  <c:v>6946</c:v>
                </c:pt>
                <c:pt idx="38">
                  <c:v>9176</c:v>
                </c:pt>
                <c:pt idx="39">
                  <c:v>8091</c:v>
                </c:pt>
                <c:pt idx="40">
                  <c:v>7150</c:v>
                </c:pt>
                <c:pt idx="41">
                  <c:v>6789</c:v>
                </c:pt>
                <c:pt idx="42">
                  <c:v>0</c:v>
                </c:pt>
              </c:numCache>
            </c:numRef>
          </c:val>
          <c:smooth val="0"/>
          <c:extLst>
            <c:ext xmlns:c16="http://schemas.microsoft.com/office/drawing/2014/chart" uri="{C3380CC4-5D6E-409C-BE32-E72D297353CC}">
              <c16:uniqueId val="{0000000E-FA37-4582-940A-7C23E75C1564}"/>
            </c:ext>
          </c:extLst>
        </c:ser>
        <c:ser>
          <c:idx val="15"/>
          <c:order val="15"/>
          <c:spPr>
            <a:ln w="28575" cap="rnd">
              <a:solidFill>
                <a:schemeClr val="accent4">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l1_hits!$Q$465:$Q$507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4038</c:v>
                </c:pt>
                <c:pt idx="16">
                  <c:v>6550</c:v>
                </c:pt>
                <c:pt idx="17">
                  <c:v>7937</c:v>
                </c:pt>
                <c:pt idx="18">
                  <c:v>8660</c:v>
                </c:pt>
                <c:pt idx="19">
                  <c:v>8257</c:v>
                </c:pt>
                <c:pt idx="20">
                  <c:v>7033</c:v>
                </c:pt>
                <c:pt idx="21">
                  <c:v>8377</c:v>
                </c:pt>
                <c:pt idx="22">
                  <c:v>7059</c:v>
                </c:pt>
                <c:pt idx="23">
                  <c:v>8789</c:v>
                </c:pt>
                <c:pt idx="24">
                  <c:v>9130</c:v>
                </c:pt>
                <c:pt idx="25">
                  <c:v>6854</c:v>
                </c:pt>
                <c:pt idx="26">
                  <c:v>8295</c:v>
                </c:pt>
                <c:pt idx="27">
                  <c:v>9206</c:v>
                </c:pt>
                <c:pt idx="28">
                  <c:v>7192</c:v>
                </c:pt>
                <c:pt idx="29">
                  <c:v>8207</c:v>
                </c:pt>
                <c:pt idx="30">
                  <c:v>8650</c:v>
                </c:pt>
                <c:pt idx="31">
                  <c:v>6901</c:v>
                </c:pt>
                <c:pt idx="32">
                  <c:v>7871</c:v>
                </c:pt>
                <c:pt idx="33">
                  <c:v>9251</c:v>
                </c:pt>
                <c:pt idx="34">
                  <c:v>7336</c:v>
                </c:pt>
                <c:pt idx="35">
                  <c:v>8646</c:v>
                </c:pt>
                <c:pt idx="36">
                  <c:v>7575</c:v>
                </c:pt>
                <c:pt idx="37">
                  <c:v>7228</c:v>
                </c:pt>
                <c:pt idx="38">
                  <c:v>9225</c:v>
                </c:pt>
                <c:pt idx="39">
                  <c:v>8114</c:v>
                </c:pt>
                <c:pt idx="40">
                  <c:v>7324</c:v>
                </c:pt>
                <c:pt idx="41">
                  <c:v>6766</c:v>
                </c:pt>
                <c:pt idx="42">
                  <c:v>0</c:v>
                </c:pt>
              </c:numCache>
            </c:numRef>
          </c:val>
          <c:smooth val="0"/>
          <c:extLst>
            <c:ext xmlns:c16="http://schemas.microsoft.com/office/drawing/2014/chart" uri="{C3380CC4-5D6E-409C-BE32-E72D297353CC}">
              <c16:uniqueId val="{0000000F-FA37-4582-940A-7C23E75C1564}"/>
            </c:ext>
          </c:extLst>
        </c:ser>
        <c:ser>
          <c:idx val="16"/>
          <c:order val="16"/>
          <c:spPr>
            <a:ln w="28575" cap="rnd">
              <a:solidFill>
                <a:schemeClr val="accent5">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l1_hits!$R$465:$R$507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4048</c:v>
                </c:pt>
                <c:pt idx="16">
                  <c:v>6552</c:v>
                </c:pt>
                <c:pt idx="17">
                  <c:v>8075</c:v>
                </c:pt>
                <c:pt idx="18">
                  <c:v>8519</c:v>
                </c:pt>
                <c:pt idx="19">
                  <c:v>8232</c:v>
                </c:pt>
                <c:pt idx="20">
                  <c:v>7050</c:v>
                </c:pt>
                <c:pt idx="21">
                  <c:v>8349</c:v>
                </c:pt>
                <c:pt idx="22">
                  <c:v>7082</c:v>
                </c:pt>
                <c:pt idx="23">
                  <c:v>8768</c:v>
                </c:pt>
                <c:pt idx="24">
                  <c:v>9092</c:v>
                </c:pt>
                <c:pt idx="25">
                  <c:v>6824</c:v>
                </c:pt>
                <c:pt idx="26">
                  <c:v>8285</c:v>
                </c:pt>
                <c:pt idx="27">
                  <c:v>9209</c:v>
                </c:pt>
                <c:pt idx="28">
                  <c:v>7170</c:v>
                </c:pt>
                <c:pt idx="29">
                  <c:v>8160</c:v>
                </c:pt>
                <c:pt idx="30">
                  <c:v>8579</c:v>
                </c:pt>
                <c:pt idx="31">
                  <c:v>6965</c:v>
                </c:pt>
                <c:pt idx="32">
                  <c:v>7822</c:v>
                </c:pt>
                <c:pt idx="33">
                  <c:v>9257</c:v>
                </c:pt>
                <c:pt idx="34">
                  <c:v>7321</c:v>
                </c:pt>
                <c:pt idx="35">
                  <c:v>8635</c:v>
                </c:pt>
                <c:pt idx="36">
                  <c:v>7602</c:v>
                </c:pt>
                <c:pt idx="37">
                  <c:v>7187</c:v>
                </c:pt>
                <c:pt idx="38">
                  <c:v>9258</c:v>
                </c:pt>
                <c:pt idx="39">
                  <c:v>8099</c:v>
                </c:pt>
                <c:pt idx="40">
                  <c:v>7304</c:v>
                </c:pt>
                <c:pt idx="41">
                  <c:v>6795</c:v>
                </c:pt>
                <c:pt idx="42">
                  <c:v>0</c:v>
                </c:pt>
              </c:numCache>
            </c:numRef>
          </c:val>
          <c:smooth val="0"/>
          <c:extLst>
            <c:ext xmlns:c16="http://schemas.microsoft.com/office/drawing/2014/chart" uri="{C3380CC4-5D6E-409C-BE32-E72D297353CC}">
              <c16:uniqueId val="{00000010-FA37-4582-940A-7C23E75C1564}"/>
            </c:ext>
          </c:extLst>
        </c:ser>
        <c:ser>
          <c:idx val="17"/>
          <c:order val="17"/>
          <c:spPr>
            <a:ln w="28575" cap="rnd">
              <a:solidFill>
                <a:schemeClr val="accent6">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l1_hits!$S$465:$S$507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4055</c:v>
                </c:pt>
                <c:pt idx="16">
                  <c:v>6536</c:v>
                </c:pt>
                <c:pt idx="17">
                  <c:v>8072</c:v>
                </c:pt>
                <c:pt idx="18">
                  <c:v>8482</c:v>
                </c:pt>
                <c:pt idx="19">
                  <c:v>8240</c:v>
                </c:pt>
                <c:pt idx="20">
                  <c:v>6238</c:v>
                </c:pt>
                <c:pt idx="21">
                  <c:v>8343</c:v>
                </c:pt>
                <c:pt idx="22">
                  <c:v>7022</c:v>
                </c:pt>
                <c:pt idx="23">
                  <c:v>8802</c:v>
                </c:pt>
                <c:pt idx="24">
                  <c:v>8955</c:v>
                </c:pt>
                <c:pt idx="25">
                  <c:v>6823</c:v>
                </c:pt>
                <c:pt idx="26">
                  <c:v>8303</c:v>
                </c:pt>
                <c:pt idx="27">
                  <c:v>8781</c:v>
                </c:pt>
                <c:pt idx="28">
                  <c:v>6559</c:v>
                </c:pt>
                <c:pt idx="29">
                  <c:v>8184</c:v>
                </c:pt>
                <c:pt idx="30">
                  <c:v>8611</c:v>
                </c:pt>
                <c:pt idx="31">
                  <c:v>6982</c:v>
                </c:pt>
                <c:pt idx="32">
                  <c:v>7833</c:v>
                </c:pt>
                <c:pt idx="33">
                  <c:v>9238</c:v>
                </c:pt>
                <c:pt idx="34">
                  <c:v>7292</c:v>
                </c:pt>
                <c:pt idx="35">
                  <c:v>7907</c:v>
                </c:pt>
                <c:pt idx="36">
                  <c:v>7599</c:v>
                </c:pt>
                <c:pt idx="37">
                  <c:v>7191</c:v>
                </c:pt>
                <c:pt idx="38">
                  <c:v>9219</c:v>
                </c:pt>
                <c:pt idx="39">
                  <c:v>7990</c:v>
                </c:pt>
                <c:pt idx="40">
                  <c:v>7302</c:v>
                </c:pt>
                <c:pt idx="41">
                  <c:v>6768</c:v>
                </c:pt>
                <c:pt idx="42">
                  <c:v>0</c:v>
                </c:pt>
              </c:numCache>
            </c:numRef>
          </c:val>
          <c:smooth val="0"/>
          <c:extLst>
            <c:ext xmlns:c16="http://schemas.microsoft.com/office/drawing/2014/chart" uri="{C3380CC4-5D6E-409C-BE32-E72D297353CC}">
              <c16:uniqueId val="{00000011-FA37-4582-940A-7C23E75C1564}"/>
            </c:ext>
          </c:extLst>
        </c:ser>
        <c:ser>
          <c:idx val="18"/>
          <c:order val="18"/>
          <c:spPr>
            <a:ln w="28575" cap="rnd">
              <a:solidFill>
                <a:schemeClr val="accent1">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l1_hits!$T$465:$T$507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4051</c:v>
                </c:pt>
                <c:pt idx="16">
                  <c:v>6715</c:v>
                </c:pt>
                <c:pt idx="17">
                  <c:v>8105</c:v>
                </c:pt>
                <c:pt idx="18">
                  <c:v>8477</c:v>
                </c:pt>
                <c:pt idx="19">
                  <c:v>8242</c:v>
                </c:pt>
                <c:pt idx="20">
                  <c:v>7674</c:v>
                </c:pt>
                <c:pt idx="21">
                  <c:v>8407</c:v>
                </c:pt>
                <c:pt idx="22">
                  <c:v>7111</c:v>
                </c:pt>
                <c:pt idx="23">
                  <c:v>8785</c:v>
                </c:pt>
                <c:pt idx="24">
                  <c:v>9031</c:v>
                </c:pt>
                <c:pt idx="25">
                  <c:v>6839</c:v>
                </c:pt>
                <c:pt idx="26">
                  <c:v>8298</c:v>
                </c:pt>
                <c:pt idx="27">
                  <c:v>8126</c:v>
                </c:pt>
                <c:pt idx="28">
                  <c:v>7348</c:v>
                </c:pt>
                <c:pt idx="29">
                  <c:v>8227</c:v>
                </c:pt>
                <c:pt idx="30">
                  <c:v>8437</c:v>
                </c:pt>
                <c:pt idx="31">
                  <c:v>7357</c:v>
                </c:pt>
                <c:pt idx="32">
                  <c:v>7839</c:v>
                </c:pt>
                <c:pt idx="33">
                  <c:v>9280</c:v>
                </c:pt>
                <c:pt idx="34">
                  <c:v>7211</c:v>
                </c:pt>
                <c:pt idx="35">
                  <c:v>9414</c:v>
                </c:pt>
                <c:pt idx="36">
                  <c:v>7591</c:v>
                </c:pt>
                <c:pt idx="37">
                  <c:v>7278</c:v>
                </c:pt>
                <c:pt idx="38">
                  <c:v>9200</c:v>
                </c:pt>
                <c:pt idx="39">
                  <c:v>8100</c:v>
                </c:pt>
                <c:pt idx="40">
                  <c:v>7299</c:v>
                </c:pt>
                <c:pt idx="41">
                  <c:v>6771</c:v>
                </c:pt>
                <c:pt idx="42">
                  <c:v>0</c:v>
                </c:pt>
              </c:numCache>
            </c:numRef>
          </c:val>
          <c:smooth val="0"/>
          <c:extLst>
            <c:ext xmlns:c16="http://schemas.microsoft.com/office/drawing/2014/chart" uri="{C3380CC4-5D6E-409C-BE32-E72D297353CC}">
              <c16:uniqueId val="{00000012-FA37-4582-940A-7C23E75C1564}"/>
            </c:ext>
          </c:extLst>
        </c:ser>
        <c:ser>
          <c:idx val="19"/>
          <c:order val="19"/>
          <c:spPr>
            <a:ln w="28575" cap="rnd">
              <a:solidFill>
                <a:schemeClr val="accent2">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l1_hits!$U$465:$U$507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4029</c:v>
                </c:pt>
                <c:pt idx="16">
                  <c:v>6736</c:v>
                </c:pt>
                <c:pt idx="17">
                  <c:v>8091</c:v>
                </c:pt>
                <c:pt idx="18">
                  <c:v>8511</c:v>
                </c:pt>
                <c:pt idx="19">
                  <c:v>8222</c:v>
                </c:pt>
                <c:pt idx="20">
                  <c:v>7684</c:v>
                </c:pt>
                <c:pt idx="21">
                  <c:v>8303</c:v>
                </c:pt>
                <c:pt idx="22">
                  <c:v>7199</c:v>
                </c:pt>
                <c:pt idx="23">
                  <c:v>8756</c:v>
                </c:pt>
                <c:pt idx="24">
                  <c:v>9068</c:v>
                </c:pt>
                <c:pt idx="25">
                  <c:v>6840</c:v>
                </c:pt>
                <c:pt idx="26">
                  <c:v>8303</c:v>
                </c:pt>
                <c:pt idx="27">
                  <c:v>8174</c:v>
                </c:pt>
                <c:pt idx="28">
                  <c:v>7360</c:v>
                </c:pt>
                <c:pt idx="29">
                  <c:v>8180</c:v>
                </c:pt>
                <c:pt idx="30">
                  <c:v>8569</c:v>
                </c:pt>
                <c:pt idx="31">
                  <c:v>7171</c:v>
                </c:pt>
                <c:pt idx="32">
                  <c:v>7851</c:v>
                </c:pt>
                <c:pt idx="33">
                  <c:v>9263</c:v>
                </c:pt>
                <c:pt idx="34">
                  <c:v>7219</c:v>
                </c:pt>
                <c:pt idx="35">
                  <c:v>9409</c:v>
                </c:pt>
                <c:pt idx="36">
                  <c:v>7604</c:v>
                </c:pt>
                <c:pt idx="37">
                  <c:v>7273</c:v>
                </c:pt>
                <c:pt idx="38">
                  <c:v>9155</c:v>
                </c:pt>
                <c:pt idx="39">
                  <c:v>8150</c:v>
                </c:pt>
                <c:pt idx="40">
                  <c:v>7300</c:v>
                </c:pt>
                <c:pt idx="41">
                  <c:v>6781</c:v>
                </c:pt>
                <c:pt idx="42">
                  <c:v>0</c:v>
                </c:pt>
              </c:numCache>
            </c:numRef>
          </c:val>
          <c:smooth val="0"/>
          <c:extLst>
            <c:ext xmlns:c16="http://schemas.microsoft.com/office/drawing/2014/chart" uri="{C3380CC4-5D6E-409C-BE32-E72D297353CC}">
              <c16:uniqueId val="{00000013-FA37-4582-940A-7C23E75C1564}"/>
            </c:ext>
          </c:extLst>
        </c:ser>
        <c:ser>
          <c:idx val="20"/>
          <c:order val="20"/>
          <c:spPr>
            <a:ln w="28575" cap="rnd">
              <a:solidFill>
                <a:schemeClr val="accent3">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l1_hits!$V$465:$V$507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3940</c:v>
                </c:pt>
                <c:pt idx="16">
                  <c:v>6747</c:v>
                </c:pt>
                <c:pt idx="17">
                  <c:v>8101</c:v>
                </c:pt>
                <c:pt idx="18">
                  <c:v>8495</c:v>
                </c:pt>
                <c:pt idx="19">
                  <c:v>7238</c:v>
                </c:pt>
                <c:pt idx="20">
                  <c:v>7659</c:v>
                </c:pt>
                <c:pt idx="21">
                  <c:v>8313</c:v>
                </c:pt>
                <c:pt idx="22">
                  <c:v>7168</c:v>
                </c:pt>
                <c:pt idx="23">
                  <c:v>8794</c:v>
                </c:pt>
                <c:pt idx="24">
                  <c:v>9044</c:v>
                </c:pt>
                <c:pt idx="25">
                  <c:v>6776</c:v>
                </c:pt>
                <c:pt idx="26">
                  <c:v>7564</c:v>
                </c:pt>
                <c:pt idx="27">
                  <c:v>8140</c:v>
                </c:pt>
                <c:pt idx="28">
                  <c:v>7318</c:v>
                </c:pt>
                <c:pt idx="29">
                  <c:v>8119</c:v>
                </c:pt>
                <c:pt idx="30">
                  <c:v>8480</c:v>
                </c:pt>
                <c:pt idx="31">
                  <c:v>7178</c:v>
                </c:pt>
                <c:pt idx="32">
                  <c:v>7846</c:v>
                </c:pt>
                <c:pt idx="33">
                  <c:v>8297</c:v>
                </c:pt>
                <c:pt idx="34">
                  <c:v>7162</c:v>
                </c:pt>
                <c:pt idx="35">
                  <c:v>9390</c:v>
                </c:pt>
                <c:pt idx="36">
                  <c:v>7608</c:v>
                </c:pt>
                <c:pt idx="37">
                  <c:v>7290</c:v>
                </c:pt>
                <c:pt idx="38">
                  <c:v>9196</c:v>
                </c:pt>
                <c:pt idx="39">
                  <c:v>8098</c:v>
                </c:pt>
                <c:pt idx="40">
                  <c:v>7255</c:v>
                </c:pt>
                <c:pt idx="41">
                  <c:v>6088</c:v>
                </c:pt>
                <c:pt idx="42">
                  <c:v>0</c:v>
                </c:pt>
              </c:numCache>
            </c:numRef>
          </c:val>
          <c:smooth val="0"/>
          <c:extLst>
            <c:ext xmlns:c16="http://schemas.microsoft.com/office/drawing/2014/chart" uri="{C3380CC4-5D6E-409C-BE32-E72D297353CC}">
              <c16:uniqueId val="{00000014-FA37-4582-940A-7C23E75C1564}"/>
            </c:ext>
          </c:extLst>
        </c:ser>
        <c:ser>
          <c:idx val="21"/>
          <c:order val="21"/>
          <c:spPr>
            <a:ln w="28575" cap="rnd">
              <a:solidFill>
                <a:schemeClr val="accent4">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l1_hits!$W$465:$W$507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4020</c:v>
                </c:pt>
                <c:pt idx="16">
                  <c:v>6768</c:v>
                </c:pt>
                <c:pt idx="17">
                  <c:v>8049</c:v>
                </c:pt>
                <c:pt idx="18">
                  <c:v>8500</c:v>
                </c:pt>
                <c:pt idx="19">
                  <c:v>7188</c:v>
                </c:pt>
                <c:pt idx="20">
                  <c:v>7882</c:v>
                </c:pt>
                <c:pt idx="21">
                  <c:v>8326</c:v>
                </c:pt>
                <c:pt idx="22">
                  <c:v>7382</c:v>
                </c:pt>
                <c:pt idx="23">
                  <c:v>8788</c:v>
                </c:pt>
                <c:pt idx="24">
                  <c:v>9077</c:v>
                </c:pt>
                <c:pt idx="25">
                  <c:v>6732</c:v>
                </c:pt>
                <c:pt idx="26">
                  <c:v>9040</c:v>
                </c:pt>
                <c:pt idx="27">
                  <c:v>8133</c:v>
                </c:pt>
                <c:pt idx="28">
                  <c:v>7408</c:v>
                </c:pt>
                <c:pt idx="29">
                  <c:v>8078</c:v>
                </c:pt>
                <c:pt idx="30">
                  <c:v>8660</c:v>
                </c:pt>
                <c:pt idx="31">
                  <c:v>7173</c:v>
                </c:pt>
                <c:pt idx="32">
                  <c:v>7875</c:v>
                </c:pt>
                <c:pt idx="33">
                  <c:v>8180</c:v>
                </c:pt>
                <c:pt idx="34">
                  <c:v>7508</c:v>
                </c:pt>
                <c:pt idx="35">
                  <c:v>9453</c:v>
                </c:pt>
                <c:pt idx="36">
                  <c:v>7603</c:v>
                </c:pt>
                <c:pt idx="37">
                  <c:v>7464</c:v>
                </c:pt>
                <c:pt idx="38">
                  <c:v>9181</c:v>
                </c:pt>
                <c:pt idx="39">
                  <c:v>8104</c:v>
                </c:pt>
                <c:pt idx="40">
                  <c:v>7204</c:v>
                </c:pt>
                <c:pt idx="41">
                  <c:v>7593</c:v>
                </c:pt>
                <c:pt idx="42">
                  <c:v>0</c:v>
                </c:pt>
              </c:numCache>
            </c:numRef>
          </c:val>
          <c:smooth val="0"/>
          <c:extLst>
            <c:ext xmlns:c16="http://schemas.microsoft.com/office/drawing/2014/chart" uri="{C3380CC4-5D6E-409C-BE32-E72D297353CC}">
              <c16:uniqueId val="{00000015-FA37-4582-940A-7C23E75C1564}"/>
            </c:ext>
          </c:extLst>
        </c:ser>
        <c:ser>
          <c:idx val="22"/>
          <c:order val="22"/>
          <c:spPr>
            <a:ln w="28575" cap="rnd">
              <a:solidFill>
                <a:schemeClr val="accent5">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l1_hits!$X$465:$X$507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4028</c:v>
                </c:pt>
                <c:pt idx="16">
                  <c:v>6737</c:v>
                </c:pt>
                <c:pt idx="17">
                  <c:v>8049</c:v>
                </c:pt>
                <c:pt idx="18">
                  <c:v>8587</c:v>
                </c:pt>
                <c:pt idx="19">
                  <c:v>7226</c:v>
                </c:pt>
                <c:pt idx="20">
                  <c:v>7852</c:v>
                </c:pt>
                <c:pt idx="21">
                  <c:v>8326</c:v>
                </c:pt>
                <c:pt idx="22">
                  <c:v>7364</c:v>
                </c:pt>
                <c:pt idx="23">
                  <c:v>8769</c:v>
                </c:pt>
                <c:pt idx="24">
                  <c:v>9059</c:v>
                </c:pt>
                <c:pt idx="25">
                  <c:v>6734</c:v>
                </c:pt>
                <c:pt idx="26">
                  <c:v>9046</c:v>
                </c:pt>
                <c:pt idx="27">
                  <c:v>8125</c:v>
                </c:pt>
                <c:pt idx="28">
                  <c:v>7414</c:v>
                </c:pt>
                <c:pt idx="29">
                  <c:v>8099</c:v>
                </c:pt>
                <c:pt idx="30">
                  <c:v>8517</c:v>
                </c:pt>
                <c:pt idx="31">
                  <c:v>7316</c:v>
                </c:pt>
                <c:pt idx="32">
                  <c:v>7859</c:v>
                </c:pt>
                <c:pt idx="33">
                  <c:v>8129</c:v>
                </c:pt>
                <c:pt idx="34">
                  <c:v>7511</c:v>
                </c:pt>
                <c:pt idx="35">
                  <c:v>9399</c:v>
                </c:pt>
                <c:pt idx="36">
                  <c:v>7609</c:v>
                </c:pt>
                <c:pt idx="37">
                  <c:v>7467</c:v>
                </c:pt>
                <c:pt idx="38">
                  <c:v>9200</c:v>
                </c:pt>
                <c:pt idx="39">
                  <c:v>8121</c:v>
                </c:pt>
                <c:pt idx="40">
                  <c:v>7193</c:v>
                </c:pt>
                <c:pt idx="41">
                  <c:v>7525</c:v>
                </c:pt>
                <c:pt idx="42">
                  <c:v>0</c:v>
                </c:pt>
              </c:numCache>
            </c:numRef>
          </c:val>
          <c:smooth val="0"/>
          <c:extLst>
            <c:ext xmlns:c16="http://schemas.microsoft.com/office/drawing/2014/chart" uri="{C3380CC4-5D6E-409C-BE32-E72D297353CC}">
              <c16:uniqueId val="{00000016-FA37-4582-940A-7C23E75C1564}"/>
            </c:ext>
          </c:extLst>
        </c:ser>
        <c:ser>
          <c:idx val="23"/>
          <c:order val="23"/>
          <c:spPr>
            <a:ln w="28575" cap="rnd">
              <a:solidFill>
                <a:schemeClr val="accent6">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l1_hits!$Y$465:$Y$507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4006</c:v>
                </c:pt>
                <c:pt idx="16">
                  <c:v>6686</c:v>
                </c:pt>
                <c:pt idx="17">
                  <c:v>7181</c:v>
                </c:pt>
                <c:pt idx="18">
                  <c:v>8676</c:v>
                </c:pt>
                <c:pt idx="19">
                  <c:v>7122</c:v>
                </c:pt>
                <c:pt idx="20">
                  <c:v>7867</c:v>
                </c:pt>
                <c:pt idx="21">
                  <c:v>8185</c:v>
                </c:pt>
                <c:pt idx="22">
                  <c:v>7375</c:v>
                </c:pt>
                <c:pt idx="23">
                  <c:v>8785</c:v>
                </c:pt>
                <c:pt idx="24">
                  <c:v>8212</c:v>
                </c:pt>
                <c:pt idx="25">
                  <c:v>6592</c:v>
                </c:pt>
                <c:pt idx="26">
                  <c:v>9014</c:v>
                </c:pt>
                <c:pt idx="27">
                  <c:v>8164</c:v>
                </c:pt>
                <c:pt idx="28">
                  <c:v>7426</c:v>
                </c:pt>
                <c:pt idx="29">
                  <c:v>8061</c:v>
                </c:pt>
                <c:pt idx="30">
                  <c:v>8469</c:v>
                </c:pt>
                <c:pt idx="31">
                  <c:v>7266</c:v>
                </c:pt>
                <c:pt idx="32">
                  <c:v>7139</c:v>
                </c:pt>
                <c:pt idx="33">
                  <c:v>8156</c:v>
                </c:pt>
                <c:pt idx="34">
                  <c:v>7475</c:v>
                </c:pt>
                <c:pt idx="35">
                  <c:v>9338</c:v>
                </c:pt>
                <c:pt idx="36">
                  <c:v>7501</c:v>
                </c:pt>
                <c:pt idx="37">
                  <c:v>7448</c:v>
                </c:pt>
                <c:pt idx="38">
                  <c:v>9257</c:v>
                </c:pt>
                <c:pt idx="39">
                  <c:v>7093</c:v>
                </c:pt>
                <c:pt idx="40">
                  <c:v>7159</c:v>
                </c:pt>
                <c:pt idx="41">
                  <c:v>7532</c:v>
                </c:pt>
                <c:pt idx="42">
                  <c:v>0</c:v>
                </c:pt>
              </c:numCache>
            </c:numRef>
          </c:val>
          <c:smooth val="0"/>
          <c:extLst>
            <c:ext xmlns:c16="http://schemas.microsoft.com/office/drawing/2014/chart" uri="{C3380CC4-5D6E-409C-BE32-E72D297353CC}">
              <c16:uniqueId val="{00000017-FA37-4582-940A-7C23E75C1564}"/>
            </c:ext>
          </c:extLst>
        </c:ser>
        <c:ser>
          <c:idx val="24"/>
          <c:order val="24"/>
          <c:spPr>
            <a:ln w="28575" cap="rnd">
              <a:solidFill>
                <a:schemeClr val="accent1">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l1_hits!$Z$465:$Z$507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4048</c:v>
                </c:pt>
                <c:pt idx="16">
                  <c:v>6648</c:v>
                </c:pt>
                <c:pt idx="17">
                  <c:v>8864</c:v>
                </c:pt>
                <c:pt idx="18">
                  <c:v>8445</c:v>
                </c:pt>
                <c:pt idx="19">
                  <c:v>7252</c:v>
                </c:pt>
                <c:pt idx="20">
                  <c:v>7878</c:v>
                </c:pt>
                <c:pt idx="21">
                  <c:v>8336</c:v>
                </c:pt>
                <c:pt idx="22">
                  <c:v>7317</c:v>
                </c:pt>
                <c:pt idx="23">
                  <c:v>8801</c:v>
                </c:pt>
                <c:pt idx="24">
                  <c:v>8107</c:v>
                </c:pt>
                <c:pt idx="25">
                  <c:v>6875</c:v>
                </c:pt>
                <c:pt idx="26">
                  <c:v>9088</c:v>
                </c:pt>
                <c:pt idx="27">
                  <c:v>8133</c:v>
                </c:pt>
                <c:pt idx="28">
                  <c:v>7611</c:v>
                </c:pt>
                <c:pt idx="29">
                  <c:v>8073</c:v>
                </c:pt>
                <c:pt idx="30">
                  <c:v>8529</c:v>
                </c:pt>
                <c:pt idx="31">
                  <c:v>7237</c:v>
                </c:pt>
                <c:pt idx="32">
                  <c:v>8637</c:v>
                </c:pt>
                <c:pt idx="33">
                  <c:v>8150</c:v>
                </c:pt>
                <c:pt idx="34">
                  <c:v>7577</c:v>
                </c:pt>
                <c:pt idx="35">
                  <c:v>9311</c:v>
                </c:pt>
                <c:pt idx="36">
                  <c:v>7595</c:v>
                </c:pt>
                <c:pt idx="37">
                  <c:v>7501</c:v>
                </c:pt>
                <c:pt idx="38">
                  <c:v>9174</c:v>
                </c:pt>
                <c:pt idx="39">
                  <c:v>7105</c:v>
                </c:pt>
                <c:pt idx="40">
                  <c:v>7341</c:v>
                </c:pt>
                <c:pt idx="41">
                  <c:v>7545</c:v>
                </c:pt>
                <c:pt idx="42">
                  <c:v>0</c:v>
                </c:pt>
              </c:numCache>
            </c:numRef>
          </c:val>
          <c:smooth val="0"/>
          <c:extLst>
            <c:ext xmlns:c16="http://schemas.microsoft.com/office/drawing/2014/chart" uri="{C3380CC4-5D6E-409C-BE32-E72D297353CC}">
              <c16:uniqueId val="{00000018-FA37-4582-940A-7C23E75C1564}"/>
            </c:ext>
          </c:extLst>
        </c:ser>
        <c:ser>
          <c:idx val="25"/>
          <c:order val="25"/>
          <c:spPr>
            <a:ln w="28575" cap="rnd">
              <a:solidFill>
                <a:schemeClr val="accent2">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l1_hits!$AA$465:$AA$507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4016</c:v>
                </c:pt>
                <c:pt idx="16">
                  <c:v>6653</c:v>
                </c:pt>
                <c:pt idx="17">
                  <c:v>8686</c:v>
                </c:pt>
                <c:pt idx="18">
                  <c:v>8601</c:v>
                </c:pt>
                <c:pt idx="19">
                  <c:v>7230</c:v>
                </c:pt>
                <c:pt idx="20">
                  <c:v>7822</c:v>
                </c:pt>
                <c:pt idx="21">
                  <c:v>8228</c:v>
                </c:pt>
                <c:pt idx="22">
                  <c:v>7356</c:v>
                </c:pt>
                <c:pt idx="23">
                  <c:v>8855</c:v>
                </c:pt>
                <c:pt idx="24">
                  <c:v>8065</c:v>
                </c:pt>
                <c:pt idx="25">
                  <c:v>6860</c:v>
                </c:pt>
                <c:pt idx="26">
                  <c:v>9010</c:v>
                </c:pt>
                <c:pt idx="27">
                  <c:v>8157</c:v>
                </c:pt>
                <c:pt idx="28">
                  <c:v>7641</c:v>
                </c:pt>
                <c:pt idx="29">
                  <c:v>8069</c:v>
                </c:pt>
                <c:pt idx="30">
                  <c:v>8438</c:v>
                </c:pt>
                <c:pt idx="31">
                  <c:v>7240</c:v>
                </c:pt>
                <c:pt idx="32">
                  <c:v>8566</c:v>
                </c:pt>
                <c:pt idx="33">
                  <c:v>8124</c:v>
                </c:pt>
                <c:pt idx="34">
                  <c:v>7562</c:v>
                </c:pt>
                <c:pt idx="35">
                  <c:v>9310</c:v>
                </c:pt>
                <c:pt idx="36">
                  <c:v>7599</c:v>
                </c:pt>
                <c:pt idx="37">
                  <c:v>7512</c:v>
                </c:pt>
                <c:pt idx="38">
                  <c:v>9174</c:v>
                </c:pt>
                <c:pt idx="39">
                  <c:v>7049</c:v>
                </c:pt>
                <c:pt idx="40">
                  <c:v>7360</c:v>
                </c:pt>
                <c:pt idx="41">
                  <c:v>7567</c:v>
                </c:pt>
                <c:pt idx="42">
                  <c:v>0</c:v>
                </c:pt>
              </c:numCache>
            </c:numRef>
          </c:val>
          <c:smooth val="0"/>
          <c:extLst>
            <c:ext xmlns:c16="http://schemas.microsoft.com/office/drawing/2014/chart" uri="{C3380CC4-5D6E-409C-BE32-E72D297353CC}">
              <c16:uniqueId val="{00000019-FA37-4582-940A-7C23E75C1564}"/>
            </c:ext>
          </c:extLst>
        </c:ser>
        <c:ser>
          <c:idx val="26"/>
          <c:order val="26"/>
          <c:spPr>
            <a:ln w="28575" cap="rnd">
              <a:solidFill>
                <a:schemeClr val="accent3">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l1_hits!$AB$465:$AB$507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3299</c:v>
                </c:pt>
                <c:pt idx="16">
                  <c:v>6355</c:v>
                </c:pt>
                <c:pt idx="17">
                  <c:v>8799</c:v>
                </c:pt>
                <c:pt idx="18">
                  <c:v>8545</c:v>
                </c:pt>
                <c:pt idx="19">
                  <c:v>7257</c:v>
                </c:pt>
                <c:pt idx="20">
                  <c:v>7839</c:v>
                </c:pt>
                <c:pt idx="21">
                  <c:v>8272</c:v>
                </c:pt>
                <c:pt idx="22">
                  <c:v>7311</c:v>
                </c:pt>
                <c:pt idx="23">
                  <c:v>8050</c:v>
                </c:pt>
                <c:pt idx="24">
                  <c:v>8097</c:v>
                </c:pt>
                <c:pt idx="25">
                  <c:v>6826</c:v>
                </c:pt>
                <c:pt idx="26">
                  <c:v>9001</c:v>
                </c:pt>
                <c:pt idx="27">
                  <c:v>8103</c:v>
                </c:pt>
                <c:pt idx="28">
                  <c:v>7651</c:v>
                </c:pt>
                <c:pt idx="29">
                  <c:v>8037</c:v>
                </c:pt>
                <c:pt idx="30">
                  <c:v>7722</c:v>
                </c:pt>
                <c:pt idx="31">
                  <c:v>6409</c:v>
                </c:pt>
                <c:pt idx="32">
                  <c:v>9143</c:v>
                </c:pt>
                <c:pt idx="33">
                  <c:v>8164</c:v>
                </c:pt>
                <c:pt idx="34">
                  <c:v>7565</c:v>
                </c:pt>
                <c:pt idx="35">
                  <c:v>9363</c:v>
                </c:pt>
                <c:pt idx="36">
                  <c:v>7582</c:v>
                </c:pt>
                <c:pt idx="37">
                  <c:v>7212</c:v>
                </c:pt>
                <c:pt idx="38">
                  <c:v>8708</c:v>
                </c:pt>
                <c:pt idx="39">
                  <c:v>7077</c:v>
                </c:pt>
                <c:pt idx="40">
                  <c:v>7351</c:v>
                </c:pt>
                <c:pt idx="41">
                  <c:v>7504</c:v>
                </c:pt>
                <c:pt idx="42">
                  <c:v>0</c:v>
                </c:pt>
              </c:numCache>
            </c:numRef>
          </c:val>
          <c:smooth val="0"/>
          <c:extLst>
            <c:ext xmlns:c16="http://schemas.microsoft.com/office/drawing/2014/chart" uri="{C3380CC4-5D6E-409C-BE32-E72D297353CC}">
              <c16:uniqueId val="{0000001A-FA37-4582-940A-7C23E75C1564}"/>
            </c:ext>
          </c:extLst>
        </c:ser>
        <c:ser>
          <c:idx val="27"/>
          <c:order val="27"/>
          <c:spPr>
            <a:ln w="28575" cap="rnd">
              <a:solidFill>
                <a:schemeClr val="accent4">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l1_hits!$AC$465:$AC$507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3102</c:v>
                </c:pt>
                <c:pt idx="16">
                  <c:v>6692</c:v>
                </c:pt>
                <c:pt idx="17">
                  <c:v>8703</c:v>
                </c:pt>
                <c:pt idx="18">
                  <c:v>8636</c:v>
                </c:pt>
                <c:pt idx="19">
                  <c:v>7456</c:v>
                </c:pt>
                <c:pt idx="20">
                  <c:v>7825</c:v>
                </c:pt>
                <c:pt idx="21">
                  <c:v>8235</c:v>
                </c:pt>
                <c:pt idx="22">
                  <c:v>7293</c:v>
                </c:pt>
                <c:pt idx="23">
                  <c:v>9542</c:v>
                </c:pt>
                <c:pt idx="24">
                  <c:v>8095</c:v>
                </c:pt>
                <c:pt idx="25">
                  <c:v>6938</c:v>
                </c:pt>
                <c:pt idx="26">
                  <c:v>8994</c:v>
                </c:pt>
                <c:pt idx="27">
                  <c:v>8180</c:v>
                </c:pt>
                <c:pt idx="28">
                  <c:v>7637</c:v>
                </c:pt>
                <c:pt idx="29">
                  <c:v>8053</c:v>
                </c:pt>
                <c:pt idx="30">
                  <c:v>7907</c:v>
                </c:pt>
                <c:pt idx="31">
                  <c:v>6982</c:v>
                </c:pt>
                <c:pt idx="32">
                  <c:v>8640</c:v>
                </c:pt>
                <c:pt idx="33">
                  <c:v>8128</c:v>
                </c:pt>
                <c:pt idx="34">
                  <c:v>7761</c:v>
                </c:pt>
                <c:pt idx="35">
                  <c:v>9363</c:v>
                </c:pt>
                <c:pt idx="36">
                  <c:v>7606</c:v>
                </c:pt>
                <c:pt idx="37">
                  <c:v>8108</c:v>
                </c:pt>
                <c:pt idx="38">
                  <c:v>9228</c:v>
                </c:pt>
                <c:pt idx="39">
                  <c:v>7102</c:v>
                </c:pt>
                <c:pt idx="40">
                  <c:v>7365</c:v>
                </c:pt>
                <c:pt idx="41">
                  <c:v>7542</c:v>
                </c:pt>
                <c:pt idx="42">
                  <c:v>0</c:v>
                </c:pt>
              </c:numCache>
            </c:numRef>
          </c:val>
          <c:smooth val="0"/>
          <c:extLst>
            <c:ext xmlns:c16="http://schemas.microsoft.com/office/drawing/2014/chart" uri="{C3380CC4-5D6E-409C-BE32-E72D297353CC}">
              <c16:uniqueId val="{0000001B-FA37-4582-940A-7C23E75C1564}"/>
            </c:ext>
          </c:extLst>
        </c:ser>
        <c:ser>
          <c:idx val="28"/>
          <c:order val="28"/>
          <c:spPr>
            <a:ln w="28575" cap="rnd">
              <a:solidFill>
                <a:schemeClr val="accent5">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l1_hits!$AD$465:$AD$507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3100</c:v>
                </c:pt>
                <c:pt idx="16">
                  <c:v>6700</c:v>
                </c:pt>
                <c:pt idx="17">
                  <c:v>8816</c:v>
                </c:pt>
                <c:pt idx="18">
                  <c:v>8447</c:v>
                </c:pt>
                <c:pt idx="19">
                  <c:v>7435</c:v>
                </c:pt>
                <c:pt idx="20">
                  <c:v>7860</c:v>
                </c:pt>
                <c:pt idx="21">
                  <c:v>8283</c:v>
                </c:pt>
                <c:pt idx="22">
                  <c:v>7262</c:v>
                </c:pt>
                <c:pt idx="23">
                  <c:v>9526</c:v>
                </c:pt>
                <c:pt idx="24">
                  <c:v>8083</c:v>
                </c:pt>
                <c:pt idx="25">
                  <c:v>6918</c:v>
                </c:pt>
                <c:pt idx="26">
                  <c:v>9000</c:v>
                </c:pt>
                <c:pt idx="27">
                  <c:v>8160</c:v>
                </c:pt>
                <c:pt idx="28">
                  <c:v>7622</c:v>
                </c:pt>
                <c:pt idx="29">
                  <c:v>8060</c:v>
                </c:pt>
                <c:pt idx="30">
                  <c:v>7864</c:v>
                </c:pt>
                <c:pt idx="31">
                  <c:v>6783</c:v>
                </c:pt>
                <c:pt idx="32">
                  <c:v>8838</c:v>
                </c:pt>
                <c:pt idx="33">
                  <c:v>8127</c:v>
                </c:pt>
                <c:pt idx="34">
                  <c:v>7763</c:v>
                </c:pt>
                <c:pt idx="35">
                  <c:v>9327</c:v>
                </c:pt>
                <c:pt idx="36">
                  <c:v>7569</c:v>
                </c:pt>
                <c:pt idx="37">
                  <c:v>8097</c:v>
                </c:pt>
                <c:pt idx="38">
                  <c:v>9187</c:v>
                </c:pt>
                <c:pt idx="39">
                  <c:v>7151</c:v>
                </c:pt>
                <c:pt idx="40">
                  <c:v>7351</c:v>
                </c:pt>
                <c:pt idx="41">
                  <c:v>7488</c:v>
                </c:pt>
                <c:pt idx="42">
                  <c:v>0</c:v>
                </c:pt>
              </c:numCache>
            </c:numRef>
          </c:val>
          <c:smooth val="0"/>
          <c:extLst>
            <c:ext xmlns:c16="http://schemas.microsoft.com/office/drawing/2014/chart" uri="{C3380CC4-5D6E-409C-BE32-E72D297353CC}">
              <c16:uniqueId val="{0000001C-FA37-4582-940A-7C23E75C1564}"/>
            </c:ext>
          </c:extLst>
        </c:ser>
        <c:ser>
          <c:idx val="29"/>
          <c:order val="29"/>
          <c:spPr>
            <a:ln w="28575" cap="rnd">
              <a:solidFill>
                <a:schemeClr val="accent6">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l1_hits!$AE$465:$AE$507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3118</c:v>
                </c:pt>
                <c:pt idx="16">
                  <c:v>6664</c:v>
                </c:pt>
                <c:pt idx="17">
                  <c:v>8746</c:v>
                </c:pt>
                <c:pt idx="18">
                  <c:v>8415</c:v>
                </c:pt>
                <c:pt idx="19">
                  <c:v>7462</c:v>
                </c:pt>
                <c:pt idx="20">
                  <c:v>7821</c:v>
                </c:pt>
                <c:pt idx="21">
                  <c:v>7415</c:v>
                </c:pt>
                <c:pt idx="22">
                  <c:v>7082</c:v>
                </c:pt>
                <c:pt idx="23">
                  <c:v>9545</c:v>
                </c:pt>
                <c:pt idx="24">
                  <c:v>8096</c:v>
                </c:pt>
                <c:pt idx="25">
                  <c:v>6921</c:v>
                </c:pt>
                <c:pt idx="26">
                  <c:v>8988</c:v>
                </c:pt>
                <c:pt idx="27">
                  <c:v>8153</c:v>
                </c:pt>
                <c:pt idx="28">
                  <c:v>7486</c:v>
                </c:pt>
                <c:pt idx="29">
                  <c:v>7418</c:v>
                </c:pt>
                <c:pt idx="30">
                  <c:v>7866</c:v>
                </c:pt>
                <c:pt idx="31">
                  <c:v>6958</c:v>
                </c:pt>
                <c:pt idx="32">
                  <c:v>8519</c:v>
                </c:pt>
                <c:pt idx="33">
                  <c:v>8024</c:v>
                </c:pt>
                <c:pt idx="34">
                  <c:v>7785</c:v>
                </c:pt>
                <c:pt idx="35">
                  <c:v>9323</c:v>
                </c:pt>
                <c:pt idx="36">
                  <c:v>6604</c:v>
                </c:pt>
                <c:pt idx="37">
                  <c:v>8109</c:v>
                </c:pt>
                <c:pt idx="38">
                  <c:v>9204</c:v>
                </c:pt>
                <c:pt idx="39">
                  <c:v>7137</c:v>
                </c:pt>
                <c:pt idx="40">
                  <c:v>7405</c:v>
                </c:pt>
                <c:pt idx="41">
                  <c:v>7487</c:v>
                </c:pt>
                <c:pt idx="42">
                  <c:v>0</c:v>
                </c:pt>
              </c:numCache>
            </c:numRef>
          </c:val>
          <c:smooth val="0"/>
          <c:extLst>
            <c:ext xmlns:c16="http://schemas.microsoft.com/office/drawing/2014/chart" uri="{C3380CC4-5D6E-409C-BE32-E72D297353CC}">
              <c16:uniqueId val="{0000001D-FA37-4582-940A-7C23E75C1564}"/>
            </c:ext>
          </c:extLst>
        </c:ser>
        <c:ser>
          <c:idx val="30"/>
          <c:order val="30"/>
          <c:spPr>
            <a:ln w="28575" cap="rnd">
              <a:solidFill>
                <a:schemeClr val="accent1">
                  <a:lumMod val="5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l1_hits!$AF$465:$AF$507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3115</c:v>
                </c:pt>
                <c:pt idx="16">
                  <c:v>6758</c:v>
                </c:pt>
                <c:pt idx="17">
                  <c:v>8741</c:v>
                </c:pt>
                <c:pt idx="18">
                  <c:v>8508</c:v>
                </c:pt>
                <c:pt idx="19">
                  <c:v>7452</c:v>
                </c:pt>
                <c:pt idx="20">
                  <c:v>7858</c:v>
                </c:pt>
                <c:pt idx="21">
                  <c:v>7419</c:v>
                </c:pt>
                <c:pt idx="22">
                  <c:v>7335</c:v>
                </c:pt>
                <c:pt idx="23">
                  <c:v>9584</c:v>
                </c:pt>
                <c:pt idx="24">
                  <c:v>8088</c:v>
                </c:pt>
                <c:pt idx="25">
                  <c:v>7071</c:v>
                </c:pt>
                <c:pt idx="26">
                  <c:v>9003</c:v>
                </c:pt>
                <c:pt idx="27">
                  <c:v>8172</c:v>
                </c:pt>
                <c:pt idx="28">
                  <c:v>7506</c:v>
                </c:pt>
                <c:pt idx="29">
                  <c:v>8834</c:v>
                </c:pt>
                <c:pt idx="30">
                  <c:v>7345</c:v>
                </c:pt>
                <c:pt idx="31">
                  <c:v>7571</c:v>
                </c:pt>
                <c:pt idx="32">
                  <c:v>8537</c:v>
                </c:pt>
                <c:pt idx="33">
                  <c:v>8140</c:v>
                </c:pt>
                <c:pt idx="34">
                  <c:v>7763</c:v>
                </c:pt>
                <c:pt idx="35">
                  <c:v>9358</c:v>
                </c:pt>
                <c:pt idx="36">
                  <c:v>6582</c:v>
                </c:pt>
                <c:pt idx="37">
                  <c:v>8307</c:v>
                </c:pt>
                <c:pt idx="38">
                  <c:v>9161</c:v>
                </c:pt>
                <c:pt idx="39">
                  <c:v>7335</c:v>
                </c:pt>
                <c:pt idx="40">
                  <c:v>7397</c:v>
                </c:pt>
                <c:pt idx="41">
                  <c:v>7451</c:v>
                </c:pt>
                <c:pt idx="42">
                  <c:v>0</c:v>
                </c:pt>
              </c:numCache>
            </c:numRef>
          </c:val>
          <c:smooth val="0"/>
          <c:extLst>
            <c:ext xmlns:c16="http://schemas.microsoft.com/office/drawing/2014/chart" uri="{C3380CC4-5D6E-409C-BE32-E72D297353CC}">
              <c16:uniqueId val="{0000001E-FA37-4582-940A-7C23E75C1564}"/>
            </c:ext>
          </c:extLst>
        </c:ser>
        <c:ser>
          <c:idx val="31"/>
          <c:order val="31"/>
          <c:spPr>
            <a:ln w="28575" cap="rnd">
              <a:solidFill>
                <a:schemeClr val="accent2">
                  <a:lumMod val="5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l1_hits!$AG$465:$AG$507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3113</c:v>
                </c:pt>
                <c:pt idx="16">
                  <c:v>6763</c:v>
                </c:pt>
                <c:pt idx="17">
                  <c:v>8750</c:v>
                </c:pt>
                <c:pt idx="18">
                  <c:v>8516</c:v>
                </c:pt>
                <c:pt idx="19">
                  <c:v>7436</c:v>
                </c:pt>
                <c:pt idx="20">
                  <c:v>7796</c:v>
                </c:pt>
                <c:pt idx="21">
                  <c:v>7385</c:v>
                </c:pt>
                <c:pt idx="22">
                  <c:v>7356</c:v>
                </c:pt>
                <c:pt idx="23">
                  <c:v>9530</c:v>
                </c:pt>
                <c:pt idx="24">
                  <c:v>8063</c:v>
                </c:pt>
                <c:pt idx="25">
                  <c:v>7125</c:v>
                </c:pt>
                <c:pt idx="26">
                  <c:v>8994</c:v>
                </c:pt>
                <c:pt idx="27">
                  <c:v>8117</c:v>
                </c:pt>
                <c:pt idx="28">
                  <c:v>7524</c:v>
                </c:pt>
                <c:pt idx="29">
                  <c:v>8822</c:v>
                </c:pt>
                <c:pt idx="30">
                  <c:v>7324</c:v>
                </c:pt>
                <c:pt idx="31">
                  <c:v>7179</c:v>
                </c:pt>
                <c:pt idx="32">
                  <c:v>8953</c:v>
                </c:pt>
                <c:pt idx="33">
                  <c:v>8108</c:v>
                </c:pt>
                <c:pt idx="34">
                  <c:v>7760</c:v>
                </c:pt>
                <c:pt idx="35">
                  <c:v>9284</c:v>
                </c:pt>
                <c:pt idx="36">
                  <c:v>6575</c:v>
                </c:pt>
                <c:pt idx="37">
                  <c:v>8281</c:v>
                </c:pt>
                <c:pt idx="38">
                  <c:v>9174</c:v>
                </c:pt>
                <c:pt idx="39">
                  <c:v>7328</c:v>
                </c:pt>
                <c:pt idx="40">
                  <c:v>7395</c:v>
                </c:pt>
                <c:pt idx="41">
                  <c:v>7495</c:v>
                </c:pt>
                <c:pt idx="42">
                  <c:v>0</c:v>
                </c:pt>
              </c:numCache>
            </c:numRef>
          </c:val>
          <c:smooth val="0"/>
          <c:extLst>
            <c:ext xmlns:c16="http://schemas.microsoft.com/office/drawing/2014/chart" uri="{C3380CC4-5D6E-409C-BE32-E72D297353CC}">
              <c16:uniqueId val="{0000001F-FA37-4582-940A-7C23E75C1564}"/>
            </c:ext>
          </c:extLst>
        </c:ser>
        <c:ser>
          <c:idx val="32"/>
          <c:order val="32"/>
          <c:spPr>
            <a:ln w="28575" cap="rnd">
              <a:solidFill>
                <a:schemeClr val="accent3">
                  <a:lumMod val="5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l1_hits!$AH$465:$AH$507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3111</c:v>
                </c:pt>
                <c:pt idx="16">
                  <c:v>6747</c:v>
                </c:pt>
                <c:pt idx="17">
                  <c:v>8812</c:v>
                </c:pt>
                <c:pt idx="18">
                  <c:v>8477</c:v>
                </c:pt>
                <c:pt idx="19">
                  <c:v>7411</c:v>
                </c:pt>
                <c:pt idx="20">
                  <c:v>7072</c:v>
                </c:pt>
                <c:pt idx="21">
                  <c:v>7332</c:v>
                </c:pt>
                <c:pt idx="22">
                  <c:v>7324</c:v>
                </c:pt>
                <c:pt idx="23">
                  <c:v>9504</c:v>
                </c:pt>
                <c:pt idx="24">
                  <c:v>7969</c:v>
                </c:pt>
                <c:pt idx="25">
                  <c:v>7139</c:v>
                </c:pt>
                <c:pt idx="26">
                  <c:v>8998</c:v>
                </c:pt>
                <c:pt idx="27">
                  <c:v>7182</c:v>
                </c:pt>
                <c:pt idx="28">
                  <c:v>7491</c:v>
                </c:pt>
                <c:pt idx="29">
                  <c:v>8803</c:v>
                </c:pt>
                <c:pt idx="30">
                  <c:v>7391</c:v>
                </c:pt>
                <c:pt idx="31">
                  <c:v>7585</c:v>
                </c:pt>
                <c:pt idx="32">
                  <c:v>8559</c:v>
                </c:pt>
                <c:pt idx="33">
                  <c:v>8132</c:v>
                </c:pt>
                <c:pt idx="34">
                  <c:v>7057</c:v>
                </c:pt>
                <c:pt idx="35">
                  <c:v>9257</c:v>
                </c:pt>
                <c:pt idx="36">
                  <c:v>6552</c:v>
                </c:pt>
                <c:pt idx="37">
                  <c:v>8287</c:v>
                </c:pt>
                <c:pt idx="38">
                  <c:v>9041</c:v>
                </c:pt>
                <c:pt idx="39">
                  <c:v>7313</c:v>
                </c:pt>
                <c:pt idx="40">
                  <c:v>7380</c:v>
                </c:pt>
                <c:pt idx="41">
                  <c:v>7451</c:v>
                </c:pt>
                <c:pt idx="42">
                  <c:v>0</c:v>
                </c:pt>
              </c:numCache>
            </c:numRef>
          </c:val>
          <c:smooth val="0"/>
          <c:extLst>
            <c:ext xmlns:c16="http://schemas.microsoft.com/office/drawing/2014/chart" uri="{C3380CC4-5D6E-409C-BE32-E72D297353CC}">
              <c16:uniqueId val="{00000020-FA37-4582-940A-7C23E75C1564}"/>
            </c:ext>
          </c:extLst>
        </c:ser>
        <c:ser>
          <c:idx val="33"/>
          <c:order val="33"/>
          <c:spPr>
            <a:ln w="28575" cap="rnd">
              <a:solidFill>
                <a:schemeClr val="accent4">
                  <a:lumMod val="5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l1_hits!$AI$465:$AI$507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3114</c:v>
                </c:pt>
                <c:pt idx="16">
                  <c:v>6969</c:v>
                </c:pt>
                <c:pt idx="17">
                  <c:v>8776</c:v>
                </c:pt>
                <c:pt idx="18">
                  <c:v>8469</c:v>
                </c:pt>
                <c:pt idx="19">
                  <c:v>7353</c:v>
                </c:pt>
                <c:pt idx="20">
                  <c:v>8604</c:v>
                </c:pt>
                <c:pt idx="21">
                  <c:v>7390</c:v>
                </c:pt>
                <c:pt idx="22">
                  <c:v>7351</c:v>
                </c:pt>
                <c:pt idx="23">
                  <c:v>9502</c:v>
                </c:pt>
                <c:pt idx="24">
                  <c:v>8062</c:v>
                </c:pt>
                <c:pt idx="25">
                  <c:v>7128</c:v>
                </c:pt>
                <c:pt idx="26">
                  <c:v>8982</c:v>
                </c:pt>
                <c:pt idx="27">
                  <c:v>7158</c:v>
                </c:pt>
                <c:pt idx="28">
                  <c:v>7685</c:v>
                </c:pt>
                <c:pt idx="29">
                  <c:v>8817</c:v>
                </c:pt>
                <c:pt idx="30">
                  <c:v>7529</c:v>
                </c:pt>
                <c:pt idx="31">
                  <c:v>7594</c:v>
                </c:pt>
                <c:pt idx="32">
                  <c:v>8529</c:v>
                </c:pt>
                <c:pt idx="33">
                  <c:v>8160</c:v>
                </c:pt>
                <c:pt idx="34">
                  <c:v>8593</c:v>
                </c:pt>
                <c:pt idx="35">
                  <c:v>9101</c:v>
                </c:pt>
                <c:pt idx="36">
                  <c:v>6645</c:v>
                </c:pt>
                <c:pt idx="37">
                  <c:v>8266</c:v>
                </c:pt>
                <c:pt idx="38">
                  <c:v>9165</c:v>
                </c:pt>
                <c:pt idx="39">
                  <c:v>7310</c:v>
                </c:pt>
                <c:pt idx="40">
                  <c:v>7356</c:v>
                </c:pt>
                <c:pt idx="41">
                  <c:v>7482</c:v>
                </c:pt>
                <c:pt idx="42">
                  <c:v>0</c:v>
                </c:pt>
              </c:numCache>
            </c:numRef>
          </c:val>
          <c:smooth val="0"/>
          <c:extLst>
            <c:ext xmlns:c16="http://schemas.microsoft.com/office/drawing/2014/chart" uri="{C3380CC4-5D6E-409C-BE32-E72D297353CC}">
              <c16:uniqueId val="{00000021-FA37-4582-940A-7C23E75C1564}"/>
            </c:ext>
          </c:extLst>
        </c:ser>
        <c:ser>
          <c:idx val="34"/>
          <c:order val="34"/>
          <c:spPr>
            <a:ln w="28575" cap="rnd">
              <a:solidFill>
                <a:schemeClr val="accent5">
                  <a:lumMod val="5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l1_hits!$AJ$465:$AJ$507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3114</c:v>
                </c:pt>
                <c:pt idx="16">
                  <c:v>6942</c:v>
                </c:pt>
                <c:pt idx="17">
                  <c:v>8762</c:v>
                </c:pt>
                <c:pt idx="18">
                  <c:v>8488</c:v>
                </c:pt>
                <c:pt idx="19">
                  <c:v>7316</c:v>
                </c:pt>
                <c:pt idx="20">
                  <c:v>8582</c:v>
                </c:pt>
                <c:pt idx="21">
                  <c:v>7387</c:v>
                </c:pt>
                <c:pt idx="22">
                  <c:v>7363</c:v>
                </c:pt>
                <c:pt idx="23">
                  <c:v>9484</c:v>
                </c:pt>
                <c:pt idx="24">
                  <c:v>8104</c:v>
                </c:pt>
                <c:pt idx="25">
                  <c:v>7133</c:v>
                </c:pt>
                <c:pt idx="26">
                  <c:v>8943</c:v>
                </c:pt>
                <c:pt idx="27">
                  <c:v>7105</c:v>
                </c:pt>
                <c:pt idx="28">
                  <c:v>7580</c:v>
                </c:pt>
                <c:pt idx="29">
                  <c:v>8923</c:v>
                </c:pt>
                <c:pt idx="30">
                  <c:v>7556</c:v>
                </c:pt>
                <c:pt idx="31">
                  <c:v>7558</c:v>
                </c:pt>
                <c:pt idx="32">
                  <c:v>8546</c:v>
                </c:pt>
                <c:pt idx="33">
                  <c:v>8126</c:v>
                </c:pt>
                <c:pt idx="34">
                  <c:v>8664</c:v>
                </c:pt>
                <c:pt idx="35">
                  <c:v>9105</c:v>
                </c:pt>
                <c:pt idx="36">
                  <c:v>6632</c:v>
                </c:pt>
                <c:pt idx="37">
                  <c:v>8243</c:v>
                </c:pt>
                <c:pt idx="38">
                  <c:v>9152</c:v>
                </c:pt>
                <c:pt idx="39">
                  <c:v>7312</c:v>
                </c:pt>
                <c:pt idx="40">
                  <c:v>7357</c:v>
                </c:pt>
                <c:pt idx="41">
                  <c:v>7459</c:v>
                </c:pt>
                <c:pt idx="42">
                  <c:v>0</c:v>
                </c:pt>
              </c:numCache>
            </c:numRef>
          </c:val>
          <c:smooth val="0"/>
          <c:extLst>
            <c:ext xmlns:c16="http://schemas.microsoft.com/office/drawing/2014/chart" uri="{C3380CC4-5D6E-409C-BE32-E72D297353CC}">
              <c16:uniqueId val="{00000022-FA37-4582-940A-7C23E75C1564}"/>
            </c:ext>
          </c:extLst>
        </c:ser>
        <c:ser>
          <c:idx val="35"/>
          <c:order val="35"/>
          <c:spPr>
            <a:ln w="28575" cap="rnd">
              <a:solidFill>
                <a:schemeClr val="accent6">
                  <a:lumMod val="5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l1_hits!$AK$465:$AK$507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3106</c:v>
                </c:pt>
                <c:pt idx="16">
                  <c:v>6966</c:v>
                </c:pt>
                <c:pt idx="17">
                  <c:v>8628</c:v>
                </c:pt>
                <c:pt idx="18">
                  <c:v>7660</c:v>
                </c:pt>
                <c:pt idx="19">
                  <c:v>7300</c:v>
                </c:pt>
                <c:pt idx="20">
                  <c:v>8639</c:v>
                </c:pt>
                <c:pt idx="21">
                  <c:v>7404</c:v>
                </c:pt>
                <c:pt idx="22">
                  <c:v>7345</c:v>
                </c:pt>
                <c:pt idx="23">
                  <c:v>9472</c:v>
                </c:pt>
                <c:pt idx="24">
                  <c:v>8059</c:v>
                </c:pt>
                <c:pt idx="25">
                  <c:v>6719</c:v>
                </c:pt>
                <c:pt idx="26">
                  <c:v>8635</c:v>
                </c:pt>
                <c:pt idx="27">
                  <c:v>7106</c:v>
                </c:pt>
                <c:pt idx="28">
                  <c:v>7663</c:v>
                </c:pt>
                <c:pt idx="29">
                  <c:v>8778</c:v>
                </c:pt>
                <c:pt idx="30">
                  <c:v>7455</c:v>
                </c:pt>
                <c:pt idx="31">
                  <c:v>7582</c:v>
                </c:pt>
                <c:pt idx="32">
                  <c:v>8534</c:v>
                </c:pt>
                <c:pt idx="33">
                  <c:v>7162</c:v>
                </c:pt>
                <c:pt idx="34">
                  <c:v>8597</c:v>
                </c:pt>
                <c:pt idx="35">
                  <c:v>9109</c:v>
                </c:pt>
                <c:pt idx="36">
                  <c:v>6649</c:v>
                </c:pt>
                <c:pt idx="37">
                  <c:v>8313</c:v>
                </c:pt>
                <c:pt idx="38">
                  <c:v>9136</c:v>
                </c:pt>
                <c:pt idx="39">
                  <c:v>7268</c:v>
                </c:pt>
                <c:pt idx="40">
                  <c:v>6631</c:v>
                </c:pt>
                <c:pt idx="41">
                  <c:v>7474</c:v>
                </c:pt>
                <c:pt idx="42">
                  <c:v>0</c:v>
                </c:pt>
              </c:numCache>
            </c:numRef>
          </c:val>
          <c:smooth val="0"/>
          <c:extLst>
            <c:ext xmlns:c16="http://schemas.microsoft.com/office/drawing/2014/chart" uri="{C3380CC4-5D6E-409C-BE32-E72D297353CC}">
              <c16:uniqueId val="{00000023-FA37-4582-940A-7C23E75C1564}"/>
            </c:ext>
          </c:extLst>
        </c:ser>
        <c:ser>
          <c:idx val="36"/>
          <c:order val="36"/>
          <c:spPr>
            <a:ln w="28575" cap="rnd">
              <a:solidFill>
                <a:schemeClr val="accent1">
                  <a:lumMod val="70000"/>
                  <a:lumOff val="3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l1_hits!$AL$465:$AL$507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3098</c:v>
                </c:pt>
                <c:pt idx="16">
                  <c:v>6921</c:v>
                </c:pt>
                <c:pt idx="17">
                  <c:v>8804</c:v>
                </c:pt>
                <c:pt idx="18">
                  <c:v>7472</c:v>
                </c:pt>
                <c:pt idx="19">
                  <c:v>7512</c:v>
                </c:pt>
                <c:pt idx="20">
                  <c:v>8621</c:v>
                </c:pt>
                <c:pt idx="21">
                  <c:v>7358</c:v>
                </c:pt>
                <c:pt idx="22">
                  <c:v>7590</c:v>
                </c:pt>
                <c:pt idx="23">
                  <c:v>9492</c:v>
                </c:pt>
                <c:pt idx="24">
                  <c:v>8087</c:v>
                </c:pt>
                <c:pt idx="25">
                  <c:v>7421</c:v>
                </c:pt>
                <c:pt idx="26">
                  <c:v>9352</c:v>
                </c:pt>
                <c:pt idx="27">
                  <c:v>7176</c:v>
                </c:pt>
                <c:pt idx="28">
                  <c:v>7676</c:v>
                </c:pt>
                <c:pt idx="29">
                  <c:v>8765</c:v>
                </c:pt>
                <c:pt idx="30">
                  <c:v>7583</c:v>
                </c:pt>
                <c:pt idx="31">
                  <c:v>7559</c:v>
                </c:pt>
                <c:pt idx="32">
                  <c:v>8590</c:v>
                </c:pt>
                <c:pt idx="33">
                  <c:v>7123</c:v>
                </c:pt>
                <c:pt idx="34">
                  <c:v>8823</c:v>
                </c:pt>
                <c:pt idx="35">
                  <c:v>9109</c:v>
                </c:pt>
                <c:pt idx="36">
                  <c:v>6823</c:v>
                </c:pt>
                <c:pt idx="37">
                  <c:v>8295</c:v>
                </c:pt>
                <c:pt idx="38">
                  <c:v>9135</c:v>
                </c:pt>
                <c:pt idx="39">
                  <c:v>7248</c:v>
                </c:pt>
                <c:pt idx="40">
                  <c:v>8125</c:v>
                </c:pt>
                <c:pt idx="41">
                  <c:v>7513</c:v>
                </c:pt>
                <c:pt idx="42">
                  <c:v>0</c:v>
                </c:pt>
              </c:numCache>
            </c:numRef>
          </c:val>
          <c:smooth val="0"/>
          <c:extLst>
            <c:ext xmlns:c16="http://schemas.microsoft.com/office/drawing/2014/chart" uri="{C3380CC4-5D6E-409C-BE32-E72D297353CC}">
              <c16:uniqueId val="{00000024-FA37-4582-940A-7C23E75C1564}"/>
            </c:ext>
          </c:extLst>
        </c:ser>
        <c:ser>
          <c:idx val="37"/>
          <c:order val="37"/>
          <c:spPr>
            <a:ln w="28575" cap="rnd">
              <a:solidFill>
                <a:schemeClr val="accent2">
                  <a:lumMod val="70000"/>
                  <a:lumOff val="3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l1_hits!$AM$465:$AM$507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3116</c:v>
                </c:pt>
                <c:pt idx="16">
                  <c:v>6947</c:v>
                </c:pt>
                <c:pt idx="17">
                  <c:v>8726</c:v>
                </c:pt>
                <c:pt idx="18">
                  <c:v>7491</c:v>
                </c:pt>
                <c:pt idx="19">
                  <c:v>7504</c:v>
                </c:pt>
                <c:pt idx="20">
                  <c:v>8591</c:v>
                </c:pt>
                <c:pt idx="21">
                  <c:v>7359</c:v>
                </c:pt>
                <c:pt idx="22">
                  <c:v>7592</c:v>
                </c:pt>
                <c:pt idx="23">
                  <c:v>9483</c:v>
                </c:pt>
                <c:pt idx="24">
                  <c:v>8041</c:v>
                </c:pt>
                <c:pt idx="25">
                  <c:v>7448</c:v>
                </c:pt>
                <c:pt idx="26">
                  <c:v>9247</c:v>
                </c:pt>
                <c:pt idx="27">
                  <c:v>7199</c:v>
                </c:pt>
                <c:pt idx="28">
                  <c:v>7676</c:v>
                </c:pt>
                <c:pt idx="29">
                  <c:v>8741</c:v>
                </c:pt>
                <c:pt idx="30">
                  <c:v>7549</c:v>
                </c:pt>
                <c:pt idx="31">
                  <c:v>7571</c:v>
                </c:pt>
                <c:pt idx="32">
                  <c:v>8547</c:v>
                </c:pt>
                <c:pt idx="33">
                  <c:v>7132</c:v>
                </c:pt>
                <c:pt idx="34">
                  <c:v>8776</c:v>
                </c:pt>
                <c:pt idx="35">
                  <c:v>9115</c:v>
                </c:pt>
                <c:pt idx="36">
                  <c:v>6846</c:v>
                </c:pt>
                <c:pt idx="37">
                  <c:v>8296</c:v>
                </c:pt>
                <c:pt idx="38">
                  <c:v>9118</c:v>
                </c:pt>
                <c:pt idx="39">
                  <c:v>7207</c:v>
                </c:pt>
                <c:pt idx="40">
                  <c:v>8134</c:v>
                </c:pt>
                <c:pt idx="41">
                  <c:v>7491</c:v>
                </c:pt>
                <c:pt idx="42">
                  <c:v>0</c:v>
                </c:pt>
              </c:numCache>
            </c:numRef>
          </c:val>
          <c:smooth val="0"/>
          <c:extLst>
            <c:ext xmlns:c16="http://schemas.microsoft.com/office/drawing/2014/chart" uri="{C3380CC4-5D6E-409C-BE32-E72D297353CC}">
              <c16:uniqueId val="{00000025-FA37-4582-940A-7C23E75C1564}"/>
            </c:ext>
          </c:extLst>
        </c:ser>
        <c:ser>
          <c:idx val="38"/>
          <c:order val="38"/>
          <c:spPr>
            <a:ln w="28575" cap="rnd">
              <a:solidFill>
                <a:schemeClr val="accent3">
                  <a:lumMod val="70000"/>
                  <a:lumOff val="3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l1_hits!$AN$465:$AN$507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3101</c:v>
                </c:pt>
                <c:pt idx="16">
                  <c:v>6746</c:v>
                </c:pt>
                <c:pt idx="17">
                  <c:v>8088</c:v>
                </c:pt>
                <c:pt idx="18">
                  <c:v>7563</c:v>
                </c:pt>
                <c:pt idx="19">
                  <c:v>7498</c:v>
                </c:pt>
                <c:pt idx="20">
                  <c:v>8536</c:v>
                </c:pt>
                <c:pt idx="21">
                  <c:v>7235</c:v>
                </c:pt>
                <c:pt idx="22">
                  <c:v>7643</c:v>
                </c:pt>
                <c:pt idx="23">
                  <c:v>9537</c:v>
                </c:pt>
                <c:pt idx="24">
                  <c:v>7114</c:v>
                </c:pt>
                <c:pt idx="25">
                  <c:v>7435</c:v>
                </c:pt>
                <c:pt idx="26">
                  <c:v>9325</c:v>
                </c:pt>
                <c:pt idx="27">
                  <c:v>7211</c:v>
                </c:pt>
                <c:pt idx="28">
                  <c:v>7706</c:v>
                </c:pt>
                <c:pt idx="29">
                  <c:v>8807</c:v>
                </c:pt>
                <c:pt idx="30">
                  <c:v>7587</c:v>
                </c:pt>
                <c:pt idx="31">
                  <c:v>6778</c:v>
                </c:pt>
                <c:pt idx="32">
                  <c:v>8551</c:v>
                </c:pt>
                <c:pt idx="33">
                  <c:v>7086</c:v>
                </c:pt>
                <c:pt idx="34">
                  <c:v>8756</c:v>
                </c:pt>
                <c:pt idx="35">
                  <c:v>8963</c:v>
                </c:pt>
                <c:pt idx="36">
                  <c:v>6842</c:v>
                </c:pt>
                <c:pt idx="37">
                  <c:v>8293</c:v>
                </c:pt>
                <c:pt idx="38">
                  <c:v>8748</c:v>
                </c:pt>
                <c:pt idx="39">
                  <c:v>6606</c:v>
                </c:pt>
                <c:pt idx="40">
                  <c:v>8155</c:v>
                </c:pt>
                <c:pt idx="41">
                  <c:v>7543</c:v>
                </c:pt>
                <c:pt idx="42">
                  <c:v>0</c:v>
                </c:pt>
              </c:numCache>
            </c:numRef>
          </c:val>
          <c:smooth val="0"/>
          <c:extLst>
            <c:ext xmlns:c16="http://schemas.microsoft.com/office/drawing/2014/chart" uri="{C3380CC4-5D6E-409C-BE32-E72D297353CC}">
              <c16:uniqueId val="{00000026-FA37-4582-940A-7C23E75C1564}"/>
            </c:ext>
          </c:extLst>
        </c:ser>
        <c:ser>
          <c:idx val="39"/>
          <c:order val="39"/>
          <c:spPr>
            <a:ln w="28575" cap="rnd">
              <a:solidFill>
                <a:schemeClr val="accent4">
                  <a:lumMod val="70000"/>
                  <a:lumOff val="3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l1_hits!$AO$465:$AO$507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3112</c:v>
                </c:pt>
                <c:pt idx="16">
                  <c:v>7786</c:v>
                </c:pt>
                <c:pt idx="17">
                  <c:v>8509</c:v>
                </c:pt>
                <c:pt idx="18">
                  <c:v>7640</c:v>
                </c:pt>
                <c:pt idx="19">
                  <c:v>7510</c:v>
                </c:pt>
                <c:pt idx="20">
                  <c:v>8536</c:v>
                </c:pt>
                <c:pt idx="21">
                  <c:v>7380</c:v>
                </c:pt>
                <c:pt idx="22">
                  <c:v>7576</c:v>
                </c:pt>
                <c:pt idx="23">
                  <c:v>9480</c:v>
                </c:pt>
                <c:pt idx="24">
                  <c:v>7043</c:v>
                </c:pt>
                <c:pt idx="25">
                  <c:v>7621</c:v>
                </c:pt>
                <c:pt idx="26">
                  <c:v>9296</c:v>
                </c:pt>
                <c:pt idx="27">
                  <c:v>7412</c:v>
                </c:pt>
                <c:pt idx="28">
                  <c:v>7592</c:v>
                </c:pt>
                <c:pt idx="29">
                  <c:v>8900</c:v>
                </c:pt>
                <c:pt idx="30">
                  <c:v>7566</c:v>
                </c:pt>
                <c:pt idx="31">
                  <c:v>8245</c:v>
                </c:pt>
                <c:pt idx="32">
                  <c:v>8527</c:v>
                </c:pt>
                <c:pt idx="33">
                  <c:v>7173</c:v>
                </c:pt>
                <c:pt idx="34">
                  <c:v>8802</c:v>
                </c:pt>
                <c:pt idx="35">
                  <c:v>9101</c:v>
                </c:pt>
                <c:pt idx="36">
                  <c:v>6840</c:v>
                </c:pt>
                <c:pt idx="37">
                  <c:v>8329</c:v>
                </c:pt>
                <c:pt idx="38">
                  <c:v>8183</c:v>
                </c:pt>
                <c:pt idx="39">
                  <c:v>7358</c:v>
                </c:pt>
                <c:pt idx="40">
                  <c:v>8096</c:v>
                </c:pt>
                <c:pt idx="41">
                  <c:v>7481</c:v>
                </c:pt>
                <c:pt idx="42">
                  <c:v>0</c:v>
                </c:pt>
              </c:numCache>
            </c:numRef>
          </c:val>
          <c:smooth val="0"/>
          <c:extLst>
            <c:ext xmlns:c16="http://schemas.microsoft.com/office/drawing/2014/chart" uri="{C3380CC4-5D6E-409C-BE32-E72D297353CC}">
              <c16:uniqueId val="{00000027-FA37-4582-940A-7C23E75C1564}"/>
            </c:ext>
          </c:extLst>
        </c:ser>
        <c:ser>
          <c:idx val="40"/>
          <c:order val="40"/>
          <c:spPr>
            <a:ln w="28575" cap="rnd">
              <a:solidFill>
                <a:schemeClr val="accent5">
                  <a:lumMod val="70000"/>
                  <a:lumOff val="3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l1_hits!$AP$465:$AP$507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3105</c:v>
                </c:pt>
                <c:pt idx="16">
                  <c:v>7784</c:v>
                </c:pt>
                <c:pt idx="17">
                  <c:v>8581</c:v>
                </c:pt>
                <c:pt idx="18">
                  <c:v>7552</c:v>
                </c:pt>
                <c:pt idx="19">
                  <c:v>7502</c:v>
                </c:pt>
                <c:pt idx="20">
                  <c:v>8529</c:v>
                </c:pt>
                <c:pt idx="21">
                  <c:v>7343</c:v>
                </c:pt>
                <c:pt idx="22">
                  <c:v>7612</c:v>
                </c:pt>
                <c:pt idx="23">
                  <c:v>9436</c:v>
                </c:pt>
                <c:pt idx="24">
                  <c:v>7055</c:v>
                </c:pt>
                <c:pt idx="25">
                  <c:v>7612</c:v>
                </c:pt>
                <c:pt idx="26">
                  <c:v>9299</c:v>
                </c:pt>
                <c:pt idx="27">
                  <c:v>7420</c:v>
                </c:pt>
                <c:pt idx="28">
                  <c:v>7632</c:v>
                </c:pt>
                <c:pt idx="29">
                  <c:v>8815</c:v>
                </c:pt>
                <c:pt idx="30">
                  <c:v>7565</c:v>
                </c:pt>
                <c:pt idx="31">
                  <c:v>8220</c:v>
                </c:pt>
                <c:pt idx="32">
                  <c:v>8525</c:v>
                </c:pt>
                <c:pt idx="33">
                  <c:v>7181</c:v>
                </c:pt>
                <c:pt idx="34">
                  <c:v>8812</c:v>
                </c:pt>
                <c:pt idx="35">
                  <c:v>9050</c:v>
                </c:pt>
                <c:pt idx="36">
                  <c:v>6830</c:v>
                </c:pt>
                <c:pt idx="37">
                  <c:v>8282</c:v>
                </c:pt>
                <c:pt idx="38">
                  <c:v>8147</c:v>
                </c:pt>
                <c:pt idx="39">
                  <c:v>7400</c:v>
                </c:pt>
                <c:pt idx="40">
                  <c:v>8112</c:v>
                </c:pt>
                <c:pt idx="41">
                  <c:v>7468</c:v>
                </c:pt>
                <c:pt idx="42">
                  <c:v>0</c:v>
                </c:pt>
              </c:numCache>
            </c:numRef>
          </c:val>
          <c:smooth val="0"/>
          <c:extLst>
            <c:ext xmlns:c16="http://schemas.microsoft.com/office/drawing/2014/chart" uri="{C3380CC4-5D6E-409C-BE32-E72D297353CC}">
              <c16:uniqueId val="{00000028-FA37-4582-940A-7C23E75C1564}"/>
            </c:ext>
          </c:extLst>
        </c:ser>
        <c:ser>
          <c:idx val="41"/>
          <c:order val="41"/>
          <c:spPr>
            <a:ln w="28575" cap="rnd">
              <a:solidFill>
                <a:schemeClr val="accent6">
                  <a:lumMod val="70000"/>
                  <a:lumOff val="3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l1_hits!$AQ$465:$AQ$507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3068</c:v>
                </c:pt>
                <c:pt idx="16">
                  <c:v>7756</c:v>
                </c:pt>
                <c:pt idx="17">
                  <c:v>8589</c:v>
                </c:pt>
                <c:pt idx="18">
                  <c:v>7597</c:v>
                </c:pt>
                <c:pt idx="19">
                  <c:v>7528</c:v>
                </c:pt>
                <c:pt idx="20">
                  <c:v>8494</c:v>
                </c:pt>
                <c:pt idx="21">
                  <c:v>7317</c:v>
                </c:pt>
                <c:pt idx="22">
                  <c:v>6910</c:v>
                </c:pt>
                <c:pt idx="23">
                  <c:v>9453</c:v>
                </c:pt>
                <c:pt idx="24">
                  <c:v>7031</c:v>
                </c:pt>
                <c:pt idx="25">
                  <c:v>7594</c:v>
                </c:pt>
                <c:pt idx="26">
                  <c:v>9148</c:v>
                </c:pt>
                <c:pt idx="27">
                  <c:v>7372</c:v>
                </c:pt>
                <c:pt idx="28">
                  <c:v>7690</c:v>
                </c:pt>
                <c:pt idx="29">
                  <c:v>8708</c:v>
                </c:pt>
                <c:pt idx="30">
                  <c:v>6584</c:v>
                </c:pt>
                <c:pt idx="31">
                  <c:v>8203</c:v>
                </c:pt>
                <c:pt idx="32">
                  <c:v>8546</c:v>
                </c:pt>
                <c:pt idx="33">
                  <c:v>7194</c:v>
                </c:pt>
                <c:pt idx="34">
                  <c:v>8825</c:v>
                </c:pt>
                <c:pt idx="35">
                  <c:v>9064</c:v>
                </c:pt>
                <c:pt idx="36">
                  <c:v>6799</c:v>
                </c:pt>
                <c:pt idx="37">
                  <c:v>7580</c:v>
                </c:pt>
                <c:pt idx="38">
                  <c:v>8166</c:v>
                </c:pt>
                <c:pt idx="39">
                  <c:v>7339</c:v>
                </c:pt>
                <c:pt idx="40">
                  <c:v>8095</c:v>
                </c:pt>
                <c:pt idx="41">
                  <c:v>7315</c:v>
                </c:pt>
                <c:pt idx="42">
                  <c:v>0</c:v>
                </c:pt>
              </c:numCache>
            </c:numRef>
          </c:val>
          <c:smooth val="0"/>
          <c:extLst>
            <c:ext xmlns:c16="http://schemas.microsoft.com/office/drawing/2014/chart" uri="{C3380CC4-5D6E-409C-BE32-E72D297353CC}">
              <c16:uniqueId val="{00000029-FA37-4582-940A-7C23E75C1564}"/>
            </c:ext>
          </c:extLst>
        </c:ser>
        <c:ser>
          <c:idx val="42"/>
          <c:order val="42"/>
          <c:spPr>
            <a:ln w="28575" cap="rnd">
              <a:solidFill>
                <a:schemeClr val="accent1">
                  <a:lumMod val="7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l1_hits!$AR$465:$AR$507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3223</c:v>
                </c:pt>
                <c:pt idx="16">
                  <c:v>7926</c:v>
                </c:pt>
                <c:pt idx="17">
                  <c:v>8470</c:v>
                </c:pt>
                <c:pt idx="18">
                  <c:v>7868</c:v>
                </c:pt>
                <c:pt idx="19">
                  <c:v>7529</c:v>
                </c:pt>
                <c:pt idx="20">
                  <c:v>8553</c:v>
                </c:pt>
                <c:pt idx="21">
                  <c:v>7470</c:v>
                </c:pt>
                <c:pt idx="22">
                  <c:v>8343</c:v>
                </c:pt>
                <c:pt idx="23">
                  <c:v>9361</c:v>
                </c:pt>
                <c:pt idx="24">
                  <c:v>7100</c:v>
                </c:pt>
                <c:pt idx="25">
                  <c:v>7618</c:v>
                </c:pt>
                <c:pt idx="26">
                  <c:v>9238</c:v>
                </c:pt>
                <c:pt idx="27">
                  <c:v>7435</c:v>
                </c:pt>
                <c:pt idx="28">
                  <c:v>7694</c:v>
                </c:pt>
                <c:pt idx="29">
                  <c:v>8791</c:v>
                </c:pt>
                <c:pt idx="30">
                  <c:v>6516</c:v>
                </c:pt>
                <c:pt idx="31">
                  <c:v>8397</c:v>
                </c:pt>
                <c:pt idx="32">
                  <c:v>8577</c:v>
                </c:pt>
                <c:pt idx="33">
                  <c:v>7355</c:v>
                </c:pt>
                <c:pt idx="34">
                  <c:v>8856</c:v>
                </c:pt>
                <c:pt idx="35">
                  <c:v>9138</c:v>
                </c:pt>
                <c:pt idx="36">
                  <c:v>6718</c:v>
                </c:pt>
                <c:pt idx="37">
                  <c:v>9028</c:v>
                </c:pt>
                <c:pt idx="38">
                  <c:v>8186</c:v>
                </c:pt>
                <c:pt idx="39">
                  <c:v>7421</c:v>
                </c:pt>
                <c:pt idx="40">
                  <c:v>8064</c:v>
                </c:pt>
                <c:pt idx="41">
                  <c:v>7473</c:v>
                </c:pt>
                <c:pt idx="42">
                  <c:v>0</c:v>
                </c:pt>
              </c:numCache>
            </c:numRef>
          </c:val>
          <c:smooth val="0"/>
          <c:extLst>
            <c:ext xmlns:c16="http://schemas.microsoft.com/office/drawing/2014/chart" uri="{C3380CC4-5D6E-409C-BE32-E72D297353CC}">
              <c16:uniqueId val="{0000002A-FA37-4582-940A-7C23E75C1564}"/>
            </c:ext>
          </c:extLst>
        </c:ser>
        <c:ser>
          <c:idx val="43"/>
          <c:order val="43"/>
          <c:spPr>
            <a:ln w="28575" cap="rnd">
              <a:solidFill>
                <a:schemeClr val="accent2">
                  <a:lumMod val="7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l1_hits!$AS$465:$AS$507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3225</c:v>
                </c:pt>
                <c:pt idx="16">
                  <c:v>7922</c:v>
                </c:pt>
                <c:pt idx="17">
                  <c:v>8548</c:v>
                </c:pt>
                <c:pt idx="18">
                  <c:v>7779</c:v>
                </c:pt>
                <c:pt idx="19">
                  <c:v>7487</c:v>
                </c:pt>
                <c:pt idx="20">
                  <c:v>8607</c:v>
                </c:pt>
                <c:pt idx="21">
                  <c:v>7357</c:v>
                </c:pt>
                <c:pt idx="22">
                  <c:v>8406</c:v>
                </c:pt>
                <c:pt idx="23">
                  <c:v>9306</c:v>
                </c:pt>
                <c:pt idx="24">
                  <c:v>7120</c:v>
                </c:pt>
                <c:pt idx="25">
                  <c:v>7590</c:v>
                </c:pt>
                <c:pt idx="26">
                  <c:v>9272</c:v>
                </c:pt>
                <c:pt idx="27">
                  <c:v>7419</c:v>
                </c:pt>
                <c:pt idx="28">
                  <c:v>7632</c:v>
                </c:pt>
                <c:pt idx="29">
                  <c:v>8817</c:v>
                </c:pt>
                <c:pt idx="30">
                  <c:v>6529</c:v>
                </c:pt>
                <c:pt idx="31">
                  <c:v>8386</c:v>
                </c:pt>
                <c:pt idx="32">
                  <c:v>8561</c:v>
                </c:pt>
                <c:pt idx="33">
                  <c:v>7381</c:v>
                </c:pt>
                <c:pt idx="34">
                  <c:v>8830</c:v>
                </c:pt>
                <c:pt idx="35">
                  <c:v>9077</c:v>
                </c:pt>
                <c:pt idx="36">
                  <c:v>6708</c:v>
                </c:pt>
                <c:pt idx="37">
                  <c:v>9002</c:v>
                </c:pt>
                <c:pt idx="38">
                  <c:v>8143</c:v>
                </c:pt>
                <c:pt idx="39">
                  <c:v>7407</c:v>
                </c:pt>
                <c:pt idx="40">
                  <c:v>8042</c:v>
                </c:pt>
                <c:pt idx="41">
                  <c:v>7482</c:v>
                </c:pt>
                <c:pt idx="42">
                  <c:v>0</c:v>
                </c:pt>
              </c:numCache>
            </c:numRef>
          </c:val>
          <c:smooth val="0"/>
          <c:extLst>
            <c:ext xmlns:c16="http://schemas.microsoft.com/office/drawing/2014/chart" uri="{C3380CC4-5D6E-409C-BE32-E72D297353CC}">
              <c16:uniqueId val="{0000002B-FA37-4582-940A-7C23E75C1564}"/>
            </c:ext>
          </c:extLst>
        </c:ser>
        <c:ser>
          <c:idx val="44"/>
          <c:order val="44"/>
          <c:spPr>
            <a:ln w="28575" cap="rnd">
              <a:solidFill>
                <a:schemeClr val="accent3">
                  <a:lumMod val="7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l1_hits!$AT$465:$AT$507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3181</c:v>
                </c:pt>
                <c:pt idx="16">
                  <c:v>7936</c:v>
                </c:pt>
                <c:pt idx="17">
                  <c:v>8390</c:v>
                </c:pt>
                <c:pt idx="18">
                  <c:v>7838</c:v>
                </c:pt>
                <c:pt idx="19">
                  <c:v>7492</c:v>
                </c:pt>
                <c:pt idx="20">
                  <c:v>8547</c:v>
                </c:pt>
                <c:pt idx="21">
                  <c:v>6360</c:v>
                </c:pt>
                <c:pt idx="22">
                  <c:v>8395</c:v>
                </c:pt>
                <c:pt idx="23">
                  <c:v>9358</c:v>
                </c:pt>
                <c:pt idx="24">
                  <c:v>7124</c:v>
                </c:pt>
                <c:pt idx="25">
                  <c:v>7611</c:v>
                </c:pt>
                <c:pt idx="26">
                  <c:v>9227</c:v>
                </c:pt>
                <c:pt idx="27">
                  <c:v>7321</c:v>
                </c:pt>
                <c:pt idx="28">
                  <c:v>6907</c:v>
                </c:pt>
                <c:pt idx="29">
                  <c:v>8825</c:v>
                </c:pt>
                <c:pt idx="30">
                  <c:v>6487</c:v>
                </c:pt>
                <c:pt idx="31">
                  <c:v>8428</c:v>
                </c:pt>
                <c:pt idx="32">
                  <c:v>8417</c:v>
                </c:pt>
                <c:pt idx="33">
                  <c:v>7385</c:v>
                </c:pt>
                <c:pt idx="34">
                  <c:v>8808</c:v>
                </c:pt>
                <c:pt idx="35">
                  <c:v>8193</c:v>
                </c:pt>
                <c:pt idx="36">
                  <c:v>6606</c:v>
                </c:pt>
                <c:pt idx="37">
                  <c:v>8983</c:v>
                </c:pt>
                <c:pt idx="38">
                  <c:v>8140</c:v>
                </c:pt>
                <c:pt idx="39">
                  <c:v>7419</c:v>
                </c:pt>
                <c:pt idx="40">
                  <c:v>8087</c:v>
                </c:pt>
                <c:pt idx="41">
                  <c:v>7518</c:v>
                </c:pt>
                <c:pt idx="42">
                  <c:v>0</c:v>
                </c:pt>
              </c:numCache>
            </c:numRef>
          </c:val>
          <c:smooth val="0"/>
          <c:extLst>
            <c:ext xmlns:c16="http://schemas.microsoft.com/office/drawing/2014/chart" uri="{C3380CC4-5D6E-409C-BE32-E72D297353CC}">
              <c16:uniqueId val="{0000002C-FA37-4582-940A-7C23E75C1564}"/>
            </c:ext>
          </c:extLst>
        </c:ser>
        <c:ser>
          <c:idx val="45"/>
          <c:order val="45"/>
          <c:spPr>
            <a:ln w="28575" cap="rnd">
              <a:solidFill>
                <a:schemeClr val="accent4">
                  <a:lumMod val="7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l1_hits!$AU$465:$AU$507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3279</c:v>
                </c:pt>
                <c:pt idx="16">
                  <c:v>7960</c:v>
                </c:pt>
                <c:pt idx="17">
                  <c:v>8546</c:v>
                </c:pt>
                <c:pt idx="18">
                  <c:v>7735</c:v>
                </c:pt>
                <c:pt idx="19">
                  <c:v>7519</c:v>
                </c:pt>
                <c:pt idx="20">
                  <c:v>8554</c:v>
                </c:pt>
                <c:pt idx="21">
                  <c:v>6333</c:v>
                </c:pt>
                <c:pt idx="22">
                  <c:v>8653</c:v>
                </c:pt>
                <c:pt idx="23">
                  <c:v>9291</c:v>
                </c:pt>
                <c:pt idx="24">
                  <c:v>7326</c:v>
                </c:pt>
                <c:pt idx="25">
                  <c:v>7628</c:v>
                </c:pt>
                <c:pt idx="26">
                  <c:v>9287</c:v>
                </c:pt>
                <c:pt idx="27">
                  <c:v>7265</c:v>
                </c:pt>
                <c:pt idx="28">
                  <c:v>8439</c:v>
                </c:pt>
                <c:pt idx="29">
                  <c:v>8779</c:v>
                </c:pt>
                <c:pt idx="30">
                  <c:v>6597</c:v>
                </c:pt>
                <c:pt idx="31">
                  <c:v>8397</c:v>
                </c:pt>
                <c:pt idx="32">
                  <c:v>8504</c:v>
                </c:pt>
                <c:pt idx="33">
                  <c:v>7388</c:v>
                </c:pt>
                <c:pt idx="34">
                  <c:v>8826</c:v>
                </c:pt>
                <c:pt idx="35">
                  <c:v>8082</c:v>
                </c:pt>
                <c:pt idx="36">
                  <c:v>6857</c:v>
                </c:pt>
                <c:pt idx="37">
                  <c:v>9040</c:v>
                </c:pt>
                <c:pt idx="38">
                  <c:v>8178</c:v>
                </c:pt>
                <c:pt idx="39">
                  <c:v>7638</c:v>
                </c:pt>
                <c:pt idx="40">
                  <c:v>8067</c:v>
                </c:pt>
                <c:pt idx="41">
                  <c:v>7523</c:v>
                </c:pt>
                <c:pt idx="42">
                  <c:v>0</c:v>
                </c:pt>
              </c:numCache>
            </c:numRef>
          </c:val>
          <c:smooth val="0"/>
          <c:extLst>
            <c:ext xmlns:c16="http://schemas.microsoft.com/office/drawing/2014/chart" uri="{C3380CC4-5D6E-409C-BE32-E72D297353CC}">
              <c16:uniqueId val="{0000002D-FA37-4582-940A-7C23E75C1564}"/>
            </c:ext>
          </c:extLst>
        </c:ser>
        <c:ser>
          <c:idx val="46"/>
          <c:order val="46"/>
          <c:spPr>
            <a:ln w="28575" cap="rnd">
              <a:solidFill>
                <a:schemeClr val="accent5">
                  <a:lumMod val="7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l1_hits!$AV$465:$AV$507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3291</c:v>
                </c:pt>
                <c:pt idx="16">
                  <c:v>7962</c:v>
                </c:pt>
                <c:pt idx="17">
                  <c:v>8423</c:v>
                </c:pt>
                <c:pt idx="18">
                  <c:v>7844</c:v>
                </c:pt>
                <c:pt idx="19">
                  <c:v>7497</c:v>
                </c:pt>
                <c:pt idx="20">
                  <c:v>8508</c:v>
                </c:pt>
                <c:pt idx="21">
                  <c:v>6346</c:v>
                </c:pt>
                <c:pt idx="22">
                  <c:v>8569</c:v>
                </c:pt>
                <c:pt idx="23">
                  <c:v>9310</c:v>
                </c:pt>
                <c:pt idx="24">
                  <c:v>7298</c:v>
                </c:pt>
                <c:pt idx="25">
                  <c:v>7592</c:v>
                </c:pt>
                <c:pt idx="26">
                  <c:v>9247</c:v>
                </c:pt>
                <c:pt idx="27">
                  <c:v>7290</c:v>
                </c:pt>
                <c:pt idx="28">
                  <c:v>8430</c:v>
                </c:pt>
                <c:pt idx="29">
                  <c:v>8767</c:v>
                </c:pt>
                <c:pt idx="30">
                  <c:v>6603</c:v>
                </c:pt>
                <c:pt idx="31">
                  <c:v>8394</c:v>
                </c:pt>
                <c:pt idx="32">
                  <c:v>8502</c:v>
                </c:pt>
                <c:pt idx="33">
                  <c:v>7379</c:v>
                </c:pt>
                <c:pt idx="34">
                  <c:v>8798</c:v>
                </c:pt>
                <c:pt idx="35">
                  <c:v>8109</c:v>
                </c:pt>
                <c:pt idx="36">
                  <c:v>6841</c:v>
                </c:pt>
                <c:pt idx="37">
                  <c:v>9034</c:v>
                </c:pt>
                <c:pt idx="38">
                  <c:v>8153</c:v>
                </c:pt>
                <c:pt idx="39">
                  <c:v>7609</c:v>
                </c:pt>
                <c:pt idx="40">
                  <c:v>8061</c:v>
                </c:pt>
                <c:pt idx="41">
                  <c:v>7527</c:v>
                </c:pt>
                <c:pt idx="42">
                  <c:v>0</c:v>
                </c:pt>
              </c:numCache>
            </c:numRef>
          </c:val>
          <c:smooth val="0"/>
          <c:extLst>
            <c:ext xmlns:c16="http://schemas.microsoft.com/office/drawing/2014/chart" uri="{C3380CC4-5D6E-409C-BE32-E72D297353CC}">
              <c16:uniqueId val="{0000002E-FA37-4582-940A-7C23E75C1564}"/>
            </c:ext>
          </c:extLst>
        </c:ser>
        <c:ser>
          <c:idx val="47"/>
          <c:order val="47"/>
          <c:spPr>
            <a:ln w="28575" cap="rnd">
              <a:solidFill>
                <a:schemeClr val="accent6">
                  <a:lumMod val="7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l1_hits!$AW$465:$AW$507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3272</c:v>
                </c:pt>
                <c:pt idx="16">
                  <c:v>7951</c:v>
                </c:pt>
                <c:pt idx="17">
                  <c:v>8525</c:v>
                </c:pt>
                <c:pt idx="18">
                  <c:v>7677</c:v>
                </c:pt>
                <c:pt idx="19">
                  <c:v>6766</c:v>
                </c:pt>
                <c:pt idx="20">
                  <c:v>8521</c:v>
                </c:pt>
                <c:pt idx="21">
                  <c:v>6353</c:v>
                </c:pt>
                <c:pt idx="22">
                  <c:v>8540</c:v>
                </c:pt>
                <c:pt idx="23">
                  <c:v>9125</c:v>
                </c:pt>
                <c:pt idx="24">
                  <c:v>7292</c:v>
                </c:pt>
                <c:pt idx="25">
                  <c:v>7618</c:v>
                </c:pt>
                <c:pt idx="26">
                  <c:v>8761</c:v>
                </c:pt>
                <c:pt idx="27">
                  <c:v>6779</c:v>
                </c:pt>
                <c:pt idx="28">
                  <c:v>8284</c:v>
                </c:pt>
                <c:pt idx="29">
                  <c:v>8858</c:v>
                </c:pt>
                <c:pt idx="30">
                  <c:v>6619</c:v>
                </c:pt>
                <c:pt idx="31">
                  <c:v>8392</c:v>
                </c:pt>
                <c:pt idx="32">
                  <c:v>8485</c:v>
                </c:pt>
                <c:pt idx="33">
                  <c:v>7340</c:v>
                </c:pt>
                <c:pt idx="34">
                  <c:v>8068</c:v>
                </c:pt>
                <c:pt idx="35">
                  <c:v>8085</c:v>
                </c:pt>
                <c:pt idx="36">
                  <c:v>6818</c:v>
                </c:pt>
                <c:pt idx="37">
                  <c:v>8937</c:v>
                </c:pt>
                <c:pt idx="38">
                  <c:v>8039</c:v>
                </c:pt>
                <c:pt idx="39">
                  <c:v>7613</c:v>
                </c:pt>
                <c:pt idx="40">
                  <c:v>8099</c:v>
                </c:pt>
                <c:pt idx="41">
                  <c:v>6571</c:v>
                </c:pt>
                <c:pt idx="42">
                  <c:v>0</c:v>
                </c:pt>
              </c:numCache>
            </c:numRef>
          </c:val>
          <c:smooth val="0"/>
          <c:extLst>
            <c:ext xmlns:c16="http://schemas.microsoft.com/office/drawing/2014/chart" uri="{C3380CC4-5D6E-409C-BE32-E72D297353CC}">
              <c16:uniqueId val="{0000002F-FA37-4582-940A-7C23E75C1564}"/>
            </c:ext>
          </c:extLst>
        </c:ser>
        <c:ser>
          <c:idx val="48"/>
          <c:order val="48"/>
          <c:spPr>
            <a:ln w="28575" cap="rnd">
              <a:solidFill>
                <a:schemeClr val="accent1">
                  <a:lumMod val="50000"/>
                  <a:lumOff val="5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l1_hits!$AX$465:$AX$507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3475</c:v>
                </c:pt>
                <c:pt idx="16">
                  <c:v>7950</c:v>
                </c:pt>
                <c:pt idx="17">
                  <c:v>8574</c:v>
                </c:pt>
                <c:pt idx="18">
                  <c:v>7636</c:v>
                </c:pt>
                <c:pt idx="19">
                  <c:v>8288</c:v>
                </c:pt>
                <c:pt idx="20">
                  <c:v>8518</c:v>
                </c:pt>
                <c:pt idx="21">
                  <c:v>6423</c:v>
                </c:pt>
                <c:pt idx="22">
                  <c:v>8526</c:v>
                </c:pt>
                <c:pt idx="23">
                  <c:v>9243</c:v>
                </c:pt>
                <c:pt idx="24">
                  <c:v>7337</c:v>
                </c:pt>
                <c:pt idx="25">
                  <c:v>7595</c:v>
                </c:pt>
                <c:pt idx="26">
                  <c:v>8323</c:v>
                </c:pt>
                <c:pt idx="27">
                  <c:v>7365</c:v>
                </c:pt>
                <c:pt idx="28">
                  <c:v>8419</c:v>
                </c:pt>
                <c:pt idx="29">
                  <c:v>8743</c:v>
                </c:pt>
                <c:pt idx="30">
                  <c:v>6778</c:v>
                </c:pt>
                <c:pt idx="31">
                  <c:v>8400</c:v>
                </c:pt>
                <c:pt idx="32">
                  <c:v>8535</c:v>
                </c:pt>
                <c:pt idx="33">
                  <c:v>7259</c:v>
                </c:pt>
                <c:pt idx="34">
                  <c:v>9568</c:v>
                </c:pt>
                <c:pt idx="35">
                  <c:v>8085</c:v>
                </c:pt>
                <c:pt idx="36">
                  <c:v>6950</c:v>
                </c:pt>
                <c:pt idx="37">
                  <c:v>8961</c:v>
                </c:pt>
                <c:pt idx="38">
                  <c:v>8114</c:v>
                </c:pt>
                <c:pt idx="39">
                  <c:v>7623</c:v>
                </c:pt>
                <c:pt idx="40">
                  <c:v>8078</c:v>
                </c:pt>
                <c:pt idx="41">
                  <c:v>6358</c:v>
                </c:pt>
                <c:pt idx="42">
                  <c:v>0</c:v>
                </c:pt>
              </c:numCache>
            </c:numRef>
          </c:val>
          <c:smooth val="0"/>
          <c:extLst>
            <c:ext xmlns:c16="http://schemas.microsoft.com/office/drawing/2014/chart" uri="{C3380CC4-5D6E-409C-BE32-E72D297353CC}">
              <c16:uniqueId val="{00000030-FA37-4582-940A-7C23E75C1564}"/>
            </c:ext>
          </c:extLst>
        </c:ser>
        <c:ser>
          <c:idx val="49"/>
          <c:order val="49"/>
          <c:spPr>
            <a:ln w="28575" cap="rnd">
              <a:solidFill>
                <a:schemeClr val="accent2">
                  <a:lumMod val="50000"/>
                  <a:lumOff val="5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l1_hits!$AY$465:$AY$507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3475</c:v>
                </c:pt>
                <c:pt idx="16">
                  <c:v>7932</c:v>
                </c:pt>
                <c:pt idx="17">
                  <c:v>8556</c:v>
                </c:pt>
                <c:pt idx="18">
                  <c:v>7614</c:v>
                </c:pt>
                <c:pt idx="19">
                  <c:v>8246</c:v>
                </c:pt>
                <c:pt idx="20">
                  <c:v>8517</c:v>
                </c:pt>
                <c:pt idx="21">
                  <c:v>6435</c:v>
                </c:pt>
                <c:pt idx="22">
                  <c:v>8548</c:v>
                </c:pt>
                <c:pt idx="23">
                  <c:v>9239</c:v>
                </c:pt>
                <c:pt idx="24">
                  <c:v>7312</c:v>
                </c:pt>
                <c:pt idx="25">
                  <c:v>7629</c:v>
                </c:pt>
                <c:pt idx="26">
                  <c:v>8329</c:v>
                </c:pt>
                <c:pt idx="27">
                  <c:v>7387</c:v>
                </c:pt>
                <c:pt idx="28">
                  <c:v>8400</c:v>
                </c:pt>
                <c:pt idx="29">
                  <c:v>8768</c:v>
                </c:pt>
                <c:pt idx="30">
                  <c:v>6798</c:v>
                </c:pt>
                <c:pt idx="31">
                  <c:v>8392</c:v>
                </c:pt>
                <c:pt idx="32">
                  <c:v>8511</c:v>
                </c:pt>
                <c:pt idx="33">
                  <c:v>7285</c:v>
                </c:pt>
                <c:pt idx="34">
                  <c:v>9553</c:v>
                </c:pt>
                <c:pt idx="35">
                  <c:v>8101</c:v>
                </c:pt>
                <c:pt idx="36">
                  <c:v>6905</c:v>
                </c:pt>
                <c:pt idx="37">
                  <c:v>8989</c:v>
                </c:pt>
                <c:pt idx="38">
                  <c:v>8134</c:v>
                </c:pt>
                <c:pt idx="39">
                  <c:v>7584</c:v>
                </c:pt>
                <c:pt idx="40">
                  <c:v>8087</c:v>
                </c:pt>
                <c:pt idx="41">
                  <c:v>6349</c:v>
                </c:pt>
                <c:pt idx="42">
                  <c:v>0</c:v>
                </c:pt>
              </c:numCache>
            </c:numRef>
          </c:val>
          <c:smooth val="0"/>
          <c:extLst>
            <c:ext xmlns:c16="http://schemas.microsoft.com/office/drawing/2014/chart" uri="{C3380CC4-5D6E-409C-BE32-E72D297353CC}">
              <c16:uniqueId val="{00000031-FA37-4582-940A-7C23E75C1564}"/>
            </c:ext>
          </c:extLst>
        </c:ser>
        <c:ser>
          <c:idx val="50"/>
          <c:order val="50"/>
          <c:spPr>
            <a:ln w="28575" cap="rnd">
              <a:solidFill>
                <a:schemeClr val="accent3">
                  <a:lumMod val="50000"/>
                  <a:lumOff val="5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l1_hits!$AZ$465:$AZ$507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3467</c:v>
                </c:pt>
                <c:pt idx="16">
                  <c:v>7975</c:v>
                </c:pt>
                <c:pt idx="17">
                  <c:v>8331</c:v>
                </c:pt>
                <c:pt idx="18">
                  <c:v>6829</c:v>
                </c:pt>
                <c:pt idx="19">
                  <c:v>8288</c:v>
                </c:pt>
                <c:pt idx="20">
                  <c:v>8577</c:v>
                </c:pt>
                <c:pt idx="21">
                  <c:v>6426</c:v>
                </c:pt>
                <c:pt idx="22">
                  <c:v>8562</c:v>
                </c:pt>
                <c:pt idx="23">
                  <c:v>9268</c:v>
                </c:pt>
                <c:pt idx="24">
                  <c:v>7294</c:v>
                </c:pt>
                <c:pt idx="25">
                  <c:v>6919</c:v>
                </c:pt>
                <c:pt idx="26">
                  <c:v>8347</c:v>
                </c:pt>
                <c:pt idx="27">
                  <c:v>7313</c:v>
                </c:pt>
                <c:pt idx="28">
                  <c:v>8377</c:v>
                </c:pt>
                <c:pt idx="29">
                  <c:v>8667</c:v>
                </c:pt>
                <c:pt idx="30">
                  <c:v>6820</c:v>
                </c:pt>
                <c:pt idx="31">
                  <c:v>8387</c:v>
                </c:pt>
                <c:pt idx="32">
                  <c:v>7550</c:v>
                </c:pt>
                <c:pt idx="33">
                  <c:v>7179</c:v>
                </c:pt>
                <c:pt idx="34">
                  <c:v>9522</c:v>
                </c:pt>
                <c:pt idx="35">
                  <c:v>8091</c:v>
                </c:pt>
                <c:pt idx="36">
                  <c:v>6934</c:v>
                </c:pt>
                <c:pt idx="37">
                  <c:v>8965</c:v>
                </c:pt>
                <c:pt idx="38">
                  <c:v>8140</c:v>
                </c:pt>
                <c:pt idx="39">
                  <c:v>7473</c:v>
                </c:pt>
                <c:pt idx="40">
                  <c:v>7457</c:v>
                </c:pt>
                <c:pt idx="41">
                  <c:v>6393</c:v>
                </c:pt>
                <c:pt idx="42">
                  <c:v>0</c:v>
                </c:pt>
              </c:numCache>
            </c:numRef>
          </c:val>
          <c:smooth val="0"/>
          <c:extLst>
            <c:ext xmlns:c16="http://schemas.microsoft.com/office/drawing/2014/chart" uri="{C3380CC4-5D6E-409C-BE32-E72D297353CC}">
              <c16:uniqueId val="{00000032-FA37-4582-940A-7C23E75C1564}"/>
            </c:ext>
          </c:extLst>
        </c:ser>
        <c:ser>
          <c:idx val="51"/>
          <c:order val="51"/>
          <c:spPr>
            <a:ln w="28575" cap="rnd">
              <a:solidFill>
                <a:schemeClr val="accent4">
                  <a:lumMod val="50000"/>
                  <a:lumOff val="5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l1_hits!$BA$465:$BA$507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3476</c:v>
                </c:pt>
                <c:pt idx="16">
                  <c:v>7980</c:v>
                </c:pt>
                <c:pt idx="17">
                  <c:v>7984</c:v>
                </c:pt>
                <c:pt idx="18">
                  <c:v>7196</c:v>
                </c:pt>
                <c:pt idx="19">
                  <c:v>8463</c:v>
                </c:pt>
                <c:pt idx="20">
                  <c:v>8541</c:v>
                </c:pt>
                <c:pt idx="21">
                  <c:v>6570</c:v>
                </c:pt>
                <c:pt idx="22">
                  <c:v>8619</c:v>
                </c:pt>
                <c:pt idx="23">
                  <c:v>9240</c:v>
                </c:pt>
                <c:pt idx="24">
                  <c:v>7219</c:v>
                </c:pt>
                <c:pt idx="25">
                  <c:v>8392</c:v>
                </c:pt>
                <c:pt idx="26">
                  <c:v>8265</c:v>
                </c:pt>
                <c:pt idx="27">
                  <c:v>7429</c:v>
                </c:pt>
                <c:pt idx="28">
                  <c:v>8388</c:v>
                </c:pt>
                <c:pt idx="29">
                  <c:v>8765</c:v>
                </c:pt>
                <c:pt idx="30">
                  <c:v>6809</c:v>
                </c:pt>
                <c:pt idx="31">
                  <c:v>8413</c:v>
                </c:pt>
                <c:pt idx="32">
                  <c:v>7586</c:v>
                </c:pt>
                <c:pt idx="33">
                  <c:v>7330</c:v>
                </c:pt>
                <c:pt idx="34">
                  <c:v>9571</c:v>
                </c:pt>
                <c:pt idx="35">
                  <c:v>8082</c:v>
                </c:pt>
                <c:pt idx="36">
                  <c:v>7121</c:v>
                </c:pt>
                <c:pt idx="37">
                  <c:v>8961</c:v>
                </c:pt>
                <c:pt idx="38">
                  <c:v>8182</c:v>
                </c:pt>
                <c:pt idx="39">
                  <c:v>7376</c:v>
                </c:pt>
                <c:pt idx="40">
                  <c:v>8928</c:v>
                </c:pt>
                <c:pt idx="41">
                  <c:v>6365</c:v>
                </c:pt>
                <c:pt idx="42">
                  <c:v>0</c:v>
                </c:pt>
              </c:numCache>
            </c:numRef>
          </c:val>
          <c:smooth val="0"/>
          <c:extLst>
            <c:ext xmlns:c16="http://schemas.microsoft.com/office/drawing/2014/chart" uri="{C3380CC4-5D6E-409C-BE32-E72D297353CC}">
              <c16:uniqueId val="{00000033-FA37-4582-940A-7C23E75C1564}"/>
            </c:ext>
          </c:extLst>
        </c:ser>
        <c:ser>
          <c:idx val="52"/>
          <c:order val="52"/>
          <c:spPr>
            <a:ln w="28575" cap="rnd">
              <a:solidFill>
                <a:schemeClr val="accent5">
                  <a:lumMod val="50000"/>
                  <a:lumOff val="5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l1_hits!$BB$465:$BB$507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3465</c:v>
                </c:pt>
                <c:pt idx="16">
                  <c:v>7955</c:v>
                </c:pt>
                <c:pt idx="17">
                  <c:v>7975</c:v>
                </c:pt>
                <c:pt idx="18">
                  <c:v>7183</c:v>
                </c:pt>
                <c:pt idx="19">
                  <c:v>8419</c:v>
                </c:pt>
                <c:pt idx="20">
                  <c:v>8498</c:v>
                </c:pt>
                <c:pt idx="21">
                  <c:v>6597</c:v>
                </c:pt>
                <c:pt idx="22">
                  <c:v>8564</c:v>
                </c:pt>
                <c:pt idx="23">
                  <c:v>9265</c:v>
                </c:pt>
                <c:pt idx="24">
                  <c:v>7230</c:v>
                </c:pt>
                <c:pt idx="25">
                  <c:v>8361</c:v>
                </c:pt>
                <c:pt idx="26">
                  <c:v>8322</c:v>
                </c:pt>
                <c:pt idx="27">
                  <c:v>7417</c:v>
                </c:pt>
                <c:pt idx="28">
                  <c:v>8307</c:v>
                </c:pt>
                <c:pt idx="29">
                  <c:v>8865</c:v>
                </c:pt>
                <c:pt idx="30">
                  <c:v>6783</c:v>
                </c:pt>
                <c:pt idx="31">
                  <c:v>8398</c:v>
                </c:pt>
                <c:pt idx="32">
                  <c:v>7572</c:v>
                </c:pt>
                <c:pt idx="33">
                  <c:v>7341</c:v>
                </c:pt>
                <c:pt idx="34">
                  <c:v>9539</c:v>
                </c:pt>
                <c:pt idx="35">
                  <c:v>8101</c:v>
                </c:pt>
                <c:pt idx="36">
                  <c:v>7141</c:v>
                </c:pt>
                <c:pt idx="37">
                  <c:v>8979</c:v>
                </c:pt>
                <c:pt idx="38">
                  <c:v>8172</c:v>
                </c:pt>
                <c:pt idx="39">
                  <c:v>7520</c:v>
                </c:pt>
                <c:pt idx="40">
                  <c:v>8794</c:v>
                </c:pt>
                <c:pt idx="41">
                  <c:v>6350</c:v>
                </c:pt>
                <c:pt idx="42">
                  <c:v>0</c:v>
                </c:pt>
              </c:numCache>
            </c:numRef>
          </c:val>
          <c:smooth val="0"/>
          <c:extLst>
            <c:ext xmlns:c16="http://schemas.microsoft.com/office/drawing/2014/chart" uri="{C3380CC4-5D6E-409C-BE32-E72D297353CC}">
              <c16:uniqueId val="{00000034-FA37-4582-940A-7C23E75C1564}"/>
            </c:ext>
          </c:extLst>
        </c:ser>
        <c:ser>
          <c:idx val="53"/>
          <c:order val="53"/>
          <c:spPr>
            <a:ln w="28575" cap="rnd">
              <a:solidFill>
                <a:schemeClr val="accent6">
                  <a:lumMod val="50000"/>
                  <a:lumOff val="5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l1_hits!$BC$465:$BC$507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3449</c:v>
                </c:pt>
                <c:pt idx="16">
                  <c:v>7232</c:v>
                </c:pt>
                <c:pt idx="17">
                  <c:v>8003</c:v>
                </c:pt>
                <c:pt idx="18">
                  <c:v>7145</c:v>
                </c:pt>
                <c:pt idx="19">
                  <c:v>8458</c:v>
                </c:pt>
                <c:pt idx="20">
                  <c:v>8283</c:v>
                </c:pt>
                <c:pt idx="21">
                  <c:v>6608</c:v>
                </c:pt>
                <c:pt idx="22">
                  <c:v>8593</c:v>
                </c:pt>
                <c:pt idx="23">
                  <c:v>8324</c:v>
                </c:pt>
                <c:pt idx="24">
                  <c:v>7163</c:v>
                </c:pt>
                <c:pt idx="25">
                  <c:v>8396</c:v>
                </c:pt>
                <c:pt idx="26">
                  <c:v>8345</c:v>
                </c:pt>
                <c:pt idx="27">
                  <c:v>7440</c:v>
                </c:pt>
                <c:pt idx="28">
                  <c:v>8390</c:v>
                </c:pt>
                <c:pt idx="29">
                  <c:v>8719</c:v>
                </c:pt>
                <c:pt idx="30">
                  <c:v>6733</c:v>
                </c:pt>
                <c:pt idx="31">
                  <c:v>7665</c:v>
                </c:pt>
                <c:pt idx="32">
                  <c:v>7545</c:v>
                </c:pt>
                <c:pt idx="33">
                  <c:v>7338</c:v>
                </c:pt>
                <c:pt idx="34">
                  <c:v>9474</c:v>
                </c:pt>
                <c:pt idx="35">
                  <c:v>7996</c:v>
                </c:pt>
                <c:pt idx="36">
                  <c:v>7133</c:v>
                </c:pt>
                <c:pt idx="37">
                  <c:v>8970</c:v>
                </c:pt>
                <c:pt idx="38">
                  <c:v>7175</c:v>
                </c:pt>
                <c:pt idx="39">
                  <c:v>7311</c:v>
                </c:pt>
                <c:pt idx="40">
                  <c:v>8967</c:v>
                </c:pt>
                <c:pt idx="41">
                  <c:v>6343</c:v>
                </c:pt>
                <c:pt idx="42">
                  <c:v>0</c:v>
                </c:pt>
              </c:numCache>
            </c:numRef>
          </c:val>
          <c:smooth val="0"/>
          <c:extLst>
            <c:ext xmlns:c16="http://schemas.microsoft.com/office/drawing/2014/chart" uri="{C3380CC4-5D6E-409C-BE32-E72D297353CC}">
              <c16:uniqueId val="{00000035-FA37-4582-940A-7C23E75C1564}"/>
            </c:ext>
          </c:extLst>
        </c:ser>
        <c:ser>
          <c:idx val="54"/>
          <c:order val="54"/>
          <c:spPr>
            <a:ln w="28575" cap="rnd">
              <a:solidFill>
                <a:schemeClr val="accent1"/>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l1_hits!$BD$465:$BD$507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3368</c:v>
                </c:pt>
                <c:pt idx="16">
                  <c:v>8746</c:v>
                </c:pt>
                <c:pt idx="17">
                  <c:v>7979</c:v>
                </c:pt>
                <c:pt idx="18">
                  <c:v>7213</c:v>
                </c:pt>
                <c:pt idx="19">
                  <c:v>8462</c:v>
                </c:pt>
                <c:pt idx="20">
                  <c:v>8450</c:v>
                </c:pt>
                <c:pt idx="21">
                  <c:v>6581</c:v>
                </c:pt>
                <c:pt idx="22">
                  <c:v>8583</c:v>
                </c:pt>
                <c:pt idx="23">
                  <c:v>8115</c:v>
                </c:pt>
                <c:pt idx="24">
                  <c:v>7531</c:v>
                </c:pt>
                <c:pt idx="25">
                  <c:v>8381</c:v>
                </c:pt>
                <c:pt idx="26">
                  <c:v>8316</c:v>
                </c:pt>
                <c:pt idx="27">
                  <c:v>7632</c:v>
                </c:pt>
                <c:pt idx="28">
                  <c:v>8379</c:v>
                </c:pt>
                <c:pt idx="29">
                  <c:v>8764</c:v>
                </c:pt>
                <c:pt idx="30">
                  <c:v>6683</c:v>
                </c:pt>
                <c:pt idx="31">
                  <c:v>9096</c:v>
                </c:pt>
                <c:pt idx="32">
                  <c:v>7626</c:v>
                </c:pt>
                <c:pt idx="33">
                  <c:v>7432</c:v>
                </c:pt>
                <c:pt idx="34">
                  <c:v>9498</c:v>
                </c:pt>
                <c:pt idx="35">
                  <c:v>8063</c:v>
                </c:pt>
                <c:pt idx="36">
                  <c:v>7115</c:v>
                </c:pt>
                <c:pt idx="37">
                  <c:v>8996</c:v>
                </c:pt>
                <c:pt idx="38">
                  <c:v>7156</c:v>
                </c:pt>
                <c:pt idx="39">
                  <c:v>7701</c:v>
                </c:pt>
                <c:pt idx="40">
                  <c:v>8773</c:v>
                </c:pt>
                <c:pt idx="41">
                  <c:v>6359</c:v>
                </c:pt>
                <c:pt idx="42">
                  <c:v>0</c:v>
                </c:pt>
              </c:numCache>
            </c:numRef>
          </c:val>
          <c:smooth val="0"/>
          <c:extLst>
            <c:ext xmlns:c16="http://schemas.microsoft.com/office/drawing/2014/chart" uri="{C3380CC4-5D6E-409C-BE32-E72D297353CC}">
              <c16:uniqueId val="{00000036-FA37-4582-940A-7C23E75C1564}"/>
            </c:ext>
          </c:extLst>
        </c:ser>
        <c:ser>
          <c:idx val="55"/>
          <c:order val="55"/>
          <c:spPr>
            <a:ln w="28575" cap="rnd">
              <a:solidFill>
                <a:schemeClr val="accent2"/>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l1_hits!$BE$465:$BE$507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3357</c:v>
                </c:pt>
                <c:pt idx="16">
                  <c:v>8640</c:v>
                </c:pt>
                <c:pt idx="17">
                  <c:v>7940</c:v>
                </c:pt>
                <c:pt idx="18">
                  <c:v>7245</c:v>
                </c:pt>
                <c:pt idx="19">
                  <c:v>8474</c:v>
                </c:pt>
                <c:pt idx="20">
                  <c:v>8448</c:v>
                </c:pt>
                <c:pt idx="21">
                  <c:v>6604</c:v>
                </c:pt>
                <c:pt idx="22">
                  <c:v>8593</c:v>
                </c:pt>
                <c:pt idx="23">
                  <c:v>8069</c:v>
                </c:pt>
                <c:pt idx="24">
                  <c:v>7520</c:v>
                </c:pt>
                <c:pt idx="25">
                  <c:v>8382</c:v>
                </c:pt>
                <c:pt idx="26">
                  <c:v>8317</c:v>
                </c:pt>
                <c:pt idx="27">
                  <c:v>7620</c:v>
                </c:pt>
                <c:pt idx="28">
                  <c:v>8345</c:v>
                </c:pt>
                <c:pt idx="29">
                  <c:v>8796</c:v>
                </c:pt>
                <c:pt idx="30">
                  <c:v>6680</c:v>
                </c:pt>
                <c:pt idx="31">
                  <c:v>9054</c:v>
                </c:pt>
                <c:pt idx="32">
                  <c:v>7574</c:v>
                </c:pt>
                <c:pt idx="33">
                  <c:v>7398</c:v>
                </c:pt>
                <c:pt idx="34">
                  <c:v>9485</c:v>
                </c:pt>
                <c:pt idx="35">
                  <c:v>8095</c:v>
                </c:pt>
                <c:pt idx="36">
                  <c:v>7110</c:v>
                </c:pt>
                <c:pt idx="37">
                  <c:v>9009</c:v>
                </c:pt>
                <c:pt idx="38">
                  <c:v>7132</c:v>
                </c:pt>
                <c:pt idx="39">
                  <c:v>7676</c:v>
                </c:pt>
                <c:pt idx="40">
                  <c:v>8795</c:v>
                </c:pt>
                <c:pt idx="41">
                  <c:v>6388</c:v>
                </c:pt>
                <c:pt idx="42">
                  <c:v>0</c:v>
                </c:pt>
              </c:numCache>
            </c:numRef>
          </c:val>
          <c:smooth val="0"/>
          <c:extLst>
            <c:ext xmlns:c16="http://schemas.microsoft.com/office/drawing/2014/chart" uri="{C3380CC4-5D6E-409C-BE32-E72D297353CC}">
              <c16:uniqueId val="{00000037-FA37-4582-940A-7C23E75C1564}"/>
            </c:ext>
          </c:extLst>
        </c:ser>
        <c:ser>
          <c:idx val="56"/>
          <c:order val="56"/>
          <c:spPr>
            <a:ln w="28575" cap="rnd">
              <a:solidFill>
                <a:schemeClr val="accent3"/>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l1_hits!$BF$465:$BF$507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3352</c:v>
                </c:pt>
                <c:pt idx="16">
                  <c:v>8702</c:v>
                </c:pt>
                <c:pt idx="17">
                  <c:v>7982</c:v>
                </c:pt>
                <c:pt idx="18">
                  <c:v>7231</c:v>
                </c:pt>
                <c:pt idx="19">
                  <c:v>8468</c:v>
                </c:pt>
                <c:pt idx="20">
                  <c:v>8507</c:v>
                </c:pt>
                <c:pt idx="21">
                  <c:v>6548</c:v>
                </c:pt>
                <c:pt idx="22">
                  <c:v>7832</c:v>
                </c:pt>
                <c:pt idx="23">
                  <c:v>8124</c:v>
                </c:pt>
                <c:pt idx="24">
                  <c:v>7471</c:v>
                </c:pt>
                <c:pt idx="25">
                  <c:v>8317</c:v>
                </c:pt>
                <c:pt idx="26">
                  <c:v>8220</c:v>
                </c:pt>
                <c:pt idx="27">
                  <c:v>7639</c:v>
                </c:pt>
                <c:pt idx="28">
                  <c:v>8389</c:v>
                </c:pt>
                <c:pt idx="29">
                  <c:v>7757</c:v>
                </c:pt>
                <c:pt idx="30">
                  <c:v>6671</c:v>
                </c:pt>
                <c:pt idx="31">
                  <c:v>8505</c:v>
                </c:pt>
                <c:pt idx="32">
                  <c:v>8148</c:v>
                </c:pt>
                <c:pt idx="33">
                  <c:v>7414</c:v>
                </c:pt>
                <c:pt idx="34">
                  <c:v>9496</c:v>
                </c:pt>
                <c:pt idx="35">
                  <c:v>8070</c:v>
                </c:pt>
                <c:pt idx="36">
                  <c:v>6704</c:v>
                </c:pt>
                <c:pt idx="37">
                  <c:v>8608</c:v>
                </c:pt>
                <c:pt idx="38">
                  <c:v>7121</c:v>
                </c:pt>
                <c:pt idx="39">
                  <c:v>7469</c:v>
                </c:pt>
                <c:pt idx="40">
                  <c:v>8938</c:v>
                </c:pt>
                <c:pt idx="41">
                  <c:v>6264</c:v>
                </c:pt>
                <c:pt idx="42">
                  <c:v>0</c:v>
                </c:pt>
              </c:numCache>
            </c:numRef>
          </c:val>
          <c:smooth val="0"/>
          <c:extLst>
            <c:ext xmlns:c16="http://schemas.microsoft.com/office/drawing/2014/chart" uri="{C3380CC4-5D6E-409C-BE32-E72D297353CC}">
              <c16:uniqueId val="{00000038-FA37-4582-940A-7C23E75C1564}"/>
            </c:ext>
          </c:extLst>
        </c:ser>
        <c:ser>
          <c:idx val="57"/>
          <c:order val="57"/>
          <c:spPr>
            <a:ln w="28575" cap="rnd">
              <a:solidFill>
                <a:schemeClr val="accent4"/>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l1_hits!$BG$465:$BG$507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3536</c:v>
                </c:pt>
                <c:pt idx="16">
                  <c:v>8690</c:v>
                </c:pt>
                <c:pt idx="17">
                  <c:v>7970</c:v>
                </c:pt>
                <c:pt idx="18">
                  <c:v>7428</c:v>
                </c:pt>
                <c:pt idx="19">
                  <c:v>8423</c:v>
                </c:pt>
                <c:pt idx="20">
                  <c:v>8465</c:v>
                </c:pt>
                <c:pt idx="21">
                  <c:v>6482</c:v>
                </c:pt>
                <c:pt idx="22">
                  <c:v>9359</c:v>
                </c:pt>
                <c:pt idx="23">
                  <c:v>8113</c:v>
                </c:pt>
                <c:pt idx="24">
                  <c:v>7591</c:v>
                </c:pt>
                <c:pt idx="25">
                  <c:v>8315</c:v>
                </c:pt>
                <c:pt idx="26">
                  <c:v>8279</c:v>
                </c:pt>
                <c:pt idx="27">
                  <c:v>7662</c:v>
                </c:pt>
                <c:pt idx="28">
                  <c:v>8381</c:v>
                </c:pt>
                <c:pt idx="29">
                  <c:v>7701</c:v>
                </c:pt>
                <c:pt idx="30">
                  <c:v>6854</c:v>
                </c:pt>
                <c:pt idx="31">
                  <c:v>9115</c:v>
                </c:pt>
                <c:pt idx="32">
                  <c:v>7628</c:v>
                </c:pt>
                <c:pt idx="33">
                  <c:v>7607</c:v>
                </c:pt>
                <c:pt idx="34">
                  <c:v>9505</c:v>
                </c:pt>
                <c:pt idx="35">
                  <c:v>8107</c:v>
                </c:pt>
                <c:pt idx="36">
                  <c:v>7428</c:v>
                </c:pt>
                <c:pt idx="37">
                  <c:v>9294</c:v>
                </c:pt>
                <c:pt idx="38">
                  <c:v>7222</c:v>
                </c:pt>
                <c:pt idx="39">
                  <c:v>7639</c:v>
                </c:pt>
                <c:pt idx="40">
                  <c:v>8770</c:v>
                </c:pt>
                <c:pt idx="41">
                  <c:v>6373</c:v>
                </c:pt>
                <c:pt idx="42">
                  <c:v>0</c:v>
                </c:pt>
              </c:numCache>
            </c:numRef>
          </c:val>
          <c:smooth val="0"/>
          <c:extLst>
            <c:ext xmlns:c16="http://schemas.microsoft.com/office/drawing/2014/chart" uri="{C3380CC4-5D6E-409C-BE32-E72D297353CC}">
              <c16:uniqueId val="{00000039-FA37-4582-940A-7C23E75C1564}"/>
            </c:ext>
          </c:extLst>
        </c:ser>
        <c:ser>
          <c:idx val="58"/>
          <c:order val="58"/>
          <c:spPr>
            <a:ln w="28575" cap="rnd">
              <a:solidFill>
                <a:schemeClr val="accent5"/>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l1_hits!$BH$465:$BH$507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3545</c:v>
                </c:pt>
                <c:pt idx="16">
                  <c:v>8676</c:v>
                </c:pt>
                <c:pt idx="17">
                  <c:v>7966</c:v>
                </c:pt>
                <c:pt idx="18">
                  <c:v>7412</c:v>
                </c:pt>
                <c:pt idx="19">
                  <c:v>8432</c:v>
                </c:pt>
                <c:pt idx="20">
                  <c:v>8492</c:v>
                </c:pt>
                <c:pt idx="21">
                  <c:v>6506</c:v>
                </c:pt>
                <c:pt idx="22">
                  <c:v>9318</c:v>
                </c:pt>
                <c:pt idx="23">
                  <c:v>8104</c:v>
                </c:pt>
                <c:pt idx="24">
                  <c:v>7572</c:v>
                </c:pt>
                <c:pt idx="25">
                  <c:v>8305</c:v>
                </c:pt>
                <c:pt idx="26">
                  <c:v>8327</c:v>
                </c:pt>
                <c:pt idx="27">
                  <c:v>7622</c:v>
                </c:pt>
                <c:pt idx="28">
                  <c:v>8365</c:v>
                </c:pt>
                <c:pt idx="29">
                  <c:v>7769</c:v>
                </c:pt>
                <c:pt idx="30">
                  <c:v>6860</c:v>
                </c:pt>
                <c:pt idx="31">
                  <c:v>9135</c:v>
                </c:pt>
                <c:pt idx="32">
                  <c:v>7580</c:v>
                </c:pt>
                <c:pt idx="33">
                  <c:v>7629</c:v>
                </c:pt>
                <c:pt idx="34">
                  <c:v>9483</c:v>
                </c:pt>
                <c:pt idx="35">
                  <c:v>8110</c:v>
                </c:pt>
                <c:pt idx="36">
                  <c:v>7454</c:v>
                </c:pt>
                <c:pt idx="37">
                  <c:v>9275</c:v>
                </c:pt>
                <c:pt idx="38">
                  <c:v>7237</c:v>
                </c:pt>
                <c:pt idx="39">
                  <c:v>7527</c:v>
                </c:pt>
                <c:pt idx="40">
                  <c:v>8956</c:v>
                </c:pt>
                <c:pt idx="41">
                  <c:v>6353</c:v>
                </c:pt>
                <c:pt idx="42">
                  <c:v>0</c:v>
                </c:pt>
              </c:numCache>
            </c:numRef>
          </c:val>
          <c:smooth val="0"/>
          <c:extLst>
            <c:ext xmlns:c16="http://schemas.microsoft.com/office/drawing/2014/chart" uri="{C3380CC4-5D6E-409C-BE32-E72D297353CC}">
              <c16:uniqueId val="{0000003A-FA37-4582-940A-7C23E75C1564}"/>
            </c:ext>
          </c:extLst>
        </c:ser>
        <c:ser>
          <c:idx val="59"/>
          <c:order val="59"/>
          <c:spPr>
            <a:ln w="28575" cap="rnd">
              <a:solidFill>
                <a:schemeClr val="accent6"/>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l1_hits!$BI$465:$BI$507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3553</c:v>
                </c:pt>
                <c:pt idx="16">
                  <c:v>8611</c:v>
                </c:pt>
                <c:pt idx="17">
                  <c:v>7872</c:v>
                </c:pt>
                <c:pt idx="18">
                  <c:v>7432</c:v>
                </c:pt>
                <c:pt idx="19">
                  <c:v>8339</c:v>
                </c:pt>
                <c:pt idx="20">
                  <c:v>7636</c:v>
                </c:pt>
                <c:pt idx="21">
                  <c:v>6403</c:v>
                </c:pt>
                <c:pt idx="22">
                  <c:v>9319</c:v>
                </c:pt>
                <c:pt idx="23">
                  <c:v>8106</c:v>
                </c:pt>
                <c:pt idx="24">
                  <c:v>7606</c:v>
                </c:pt>
                <c:pt idx="25">
                  <c:v>8318</c:v>
                </c:pt>
                <c:pt idx="26">
                  <c:v>8293</c:v>
                </c:pt>
                <c:pt idx="27">
                  <c:v>7437</c:v>
                </c:pt>
                <c:pt idx="28">
                  <c:v>7804</c:v>
                </c:pt>
                <c:pt idx="29">
                  <c:v>7679</c:v>
                </c:pt>
                <c:pt idx="30">
                  <c:v>6879</c:v>
                </c:pt>
                <c:pt idx="31">
                  <c:v>8483</c:v>
                </c:pt>
                <c:pt idx="32">
                  <c:v>8047</c:v>
                </c:pt>
                <c:pt idx="33">
                  <c:v>7631</c:v>
                </c:pt>
                <c:pt idx="34">
                  <c:v>9476</c:v>
                </c:pt>
                <c:pt idx="35">
                  <c:v>7099</c:v>
                </c:pt>
                <c:pt idx="36">
                  <c:v>7442</c:v>
                </c:pt>
                <c:pt idx="37">
                  <c:v>9270</c:v>
                </c:pt>
                <c:pt idx="38">
                  <c:v>7195</c:v>
                </c:pt>
                <c:pt idx="39">
                  <c:v>7514</c:v>
                </c:pt>
                <c:pt idx="40">
                  <c:v>8932</c:v>
                </c:pt>
                <c:pt idx="41">
                  <c:v>6365</c:v>
                </c:pt>
                <c:pt idx="42">
                  <c:v>0</c:v>
                </c:pt>
              </c:numCache>
            </c:numRef>
          </c:val>
          <c:smooth val="0"/>
          <c:extLst>
            <c:ext xmlns:c16="http://schemas.microsoft.com/office/drawing/2014/chart" uri="{C3380CC4-5D6E-409C-BE32-E72D297353CC}">
              <c16:uniqueId val="{0000003B-FA37-4582-940A-7C23E75C1564}"/>
            </c:ext>
          </c:extLst>
        </c:ser>
        <c:ser>
          <c:idx val="60"/>
          <c:order val="60"/>
          <c:spPr>
            <a:ln w="28575" cap="rnd">
              <a:solidFill>
                <a:schemeClr val="accent1">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l1_hits!$BJ$465:$BJ$507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3514</c:v>
                </c:pt>
                <c:pt idx="16">
                  <c:v>8622</c:v>
                </c:pt>
                <c:pt idx="17">
                  <c:v>7964</c:v>
                </c:pt>
                <c:pt idx="18">
                  <c:v>7439</c:v>
                </c:pt>
                <c:pt idx="19">
                  <c:v>8389</c:v>
                </c:pt>
                <c:pt idx="20">
                  <c:v>7519</c:v>
                </c:pt>
                <c:pt idx="21">
                  <c:v>6693</c:v>
                </c:pt>
                <c:pt idx="22">
                  <c:v>9287</c:v>
                </c:pt>
                <c:pt idx="23">
                  <c:v>8097</c:v>
                </c:pt>
                <c:pt idx="24">
                  <c:v>7769</c:v>
                </c:pt>
                <c:pt idx="25">
                  <c:v>8318</c:v>
                </c:pt>
                <c:pt idx="26">
                  <c:v>8352</c:v>
                </c:pt>
                <c:pt idx="27">
                  <c:v>8364</c:v>
                </c:pt>
                <c:pt idx="28">
                  <c:v>8294</c:v>
                </c:pt>
                <c:pt idx="29">
                  <c:v>7796</c:v>
                </c:pt>
                <c:pt idx="30">
                  <c:v>6867</c:v>
                </c:pt>
                <c:pt idx="31">
                  <c:v>9111</c:v>
                </c:pt>
                <c:pt idx="32">
                  <c:v>7583</c:v>
                </c:pt>
                <c:pt idx="33">
                  <c:v>7605</c:v>
                </c:pt>
                <c:pt idx="34">
                  <c:v>9500</c:v>
                </c:pt>
                <c:pt idx="35">
                  <c:v>7078</c:v>
                </c:pt>
                <c:pt idx="36">
                  <c:v>7638</c:v>
                </c:pt>
                <c:pt idx="37">
                  <c:v>9308</c:v>
                </c:pt>
                <c:pt idx="38">
                  <c:v>7388</c:v>
                </c:pt>
                <c:pt idx="39">
                  <c:v>7512</c:v>
                </c:pt>
                <c:pt idx="40">
                  <c:v>8933</c:v>
                </c:pt>
                <c:pt idx="41">
                  <c:v>6388</c:v>
                </c:pt>
                <c:pt idx="42">
                  <c:v>0</c:v>
                </c:pt>
              </c:numCache>
            </c:numRef>
          </c:val>
          <c:smooth val="0"/>
          <c:extLst>
            <c:ext xmlns:c16="http://schemas.microsoft.com/office/drawing/2014/chart" uri="{C3380CC4-5D6E-409C-BE32-E72D297353CC}">
              <c16:uniqueId val="{0000003C-FA37-4582-940A-7C23E75C1564}"/>
            </c:ext>
          </c:extLst>
        </c:ser>
        <c:ser>
          <c:idx val="61"/>
          <c:order val="61"/>
          <c:spPr>
            <a:ln w="28575" cap="rnd">
              <a:solidFill>
                <a:schemeClr val="accent2">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l1_hits!$BK$465:$BK$507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3542</c:v>
                </c:pt>
                <c:pt idx="16">
                  <c:v>8619</c:v>
                </c:pt>
                <c:pt idx="17">
                  <c:v>7990</c:v>
                </c:pt>
                <c:pt idx="18">
                  <c:v>7414</c:v>
                </c:pt>
                <c:pt idx="19">
                  <c:v>8398</c:v>
                </c:pt>
                <c:pt idx="20">
                  <c:v>7563</c:v>
                </c:pt>
                <c:pt idx="21">
                  <c:v>6686</c:v>
                </c:pt>
                <c:pt idx="22">
                  <c:v>9276</c:v>
                </c:pt>
                <c:pt idx="23">
                  <c:v>8133</c:v>
                </c:pt>
                <c:pt idx="24">
                  <c:v>7810</c:v>
                </c:pt>
                <c:pt idx="25">
                  <c:v>8318</c:v>
                </c:pt>
                <c:pt idx="26">
                  <c:v>8314</c:v>
                </c:pt>
                <c:pt idx="27">
                  <c:v>8384</c:v>
                </c:pt>
                <c:pt idx="28">
                  <c:v>8270</c:v>
                </c:pt>
                <c:pt idx="29">
                  <c:v>7762</c:v>
                </c:pt>
                <c:pt idx="30">
                  <c:v>6892</c:v>
                </c:pt>
                <c:pt idx="31">
                  <c:v>8819</c:v>
                </c:pt>
                <c:pt idx="32">
                  <c:v>7781</c:v>
                </c:pt>
                <c:pt idx="33">
                  <c:v>7623</c:v>
                </c:pt>
                <c:pt idx="34">
                  <c:v>9497</c:v>
                </c:pt>
                <c:pt idx="35">
                  <c:v>7079</c:v>
                </c:pt>
                <c:pt idx="36">
                  <c:v>7612</c:v>
                </c:pt>
                <c:pt idx="37">
                  <c:v>9282</c:v>
                </c:pt>
                <c:pt idx="38">
                  <c:v>7375</c:v>
                </c:pt>
                <c:pt idx="39">
                  <c:v>7674</c:v>
                </c:pt>
                <c:pt idx="40">
                  <c:v>8799</c:v>
                </c:pt>
                <c:pt idx="41">
                  <c:v>6379</c:v>
                </c:pt>
                <c:pt idx="42">
                  <c:v>0</c:v>
                </c:pt>
              </c:numCache>
            </c:numRef>
          </c:val>
          <c:smooth val="0"/>
          <c:extLst>
            <c:ext xmlns:c16="http://schemas.microsoft.com/office/drawing/2014/chart" uri="{C3380CC4-5D6E-409C-BE32-E72D297353CC}">
              <c16:uniqueId val="{0000003D-FA37-4582-940A-7C23E75C1564}"/>
            </c:ext>
          </c:extLst>
        </c:ser>
        <c:ser>
          <c:idx val="62"/>
          <c:order val="62"/>
          <c:spPr>
            <a:ln w="28575" cap="rnd">
              <a:solidFill>
                <a:schemeClr val="accent3">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l1_hits!$BL$465:$BL$507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3535</c:v>
                </c:pt>
                <c:pt idx="16">
                  <c:v>8612</c:v>
                </c:pt>
                <c:pt idx="17">
                  <c:v>7966</c:v>
                </c:pt>
                <c:pt idx="18">
                  <c:v>7385</c:v>
                </c:pt>
                <c:pt idx="19">
                  <c:v>7607</c:v>
                </c:pt>
                <c:pt idx="20">
                  <c:v>7538</c:v>
                </c:pt>
                <c:pt idx="21">
                  <c:v>6587</c:v>
                </c:pt>
                <c:pt idx="22">
                  <c:v>9288</c:v>
                </c:pt>
                <c:pt idx="23">
                  <c:v>8013</c:v>
                </c:pt>
                <c:pt idx="24">
                  <c:v>7818</c:v>
                </c:pt>
                <c:pt idx="25">
                  <c:v>8320</c:v>
                </c:pt>
                <c:pt idx="26">
                  <c:v>7351</c:v>
                </c:pt>
                <c:pt idx="27">
                  <c:v>8339</c:v>
                </c:pt>
                <c:pt idx="28">
                  <c:v>8303</c:v>
                </c:pt>
                <c:pt idx="29">
                  <c:v>7787</c:v>
                </c:pt>
                <c:pt idx="30">
                  <c:v>6915</c:v>
                </c:pt>
                <c:pt idx="31">
                  <c:v>8844</c:v>
                </c:pt>
                <c:pt idx="32">
                  <c:v>7776</c:v>
                </c:pt>
                <c:pt idx="33">
                  <c:v>6915</c:v>
                </c:pt>
                <c:pt idx="34">
                  <c:v>9406</c:v>
                </c:pt>
                <c:pt idx="35">
                  <c:v>7052</c:v>
                </c:pt>
                <c:pt idx="36">
                  <c:v>7609</c:v>
                </c:pt>
                <c:pt idx="37">
                  <c:v>9113</c:v>
                </c:pt>
                <c:pt idx="38">
                  <c:v>7396</c:v>
                </c:pt>
                <c:pt idx="39">
                  <c:v>7586</c:v>
                </c:pt>
                <c:pt idx="40">
                  <c:v>8880</c:v>
                </c:pt>
                <c:pt idx="41">
                  <c:v>5390</c:v>
                </c:pt>
                <c:pt idx="42">
                  <c:v>0</c:v>
                </c:pt>
              </c:numCache>
            </c:numRef>
          </c:val>
          <c:smooth val="0"/>
          <c:extLst>
            <c:ext xmlns:c16="http://schemas.microsoft.com/office/drawing/2014/chart" uri="{C3380CC4-5D6E-409C-BE32-E72D297353CC}">
              <c16:uniqueId val="{0000003E-FA37-4582-940A-7C23E75C1564}"/>
            </c:ext>
          </c:extLst>
        </c:ser>
        <c:ser>
          <c:idx val="63"/>
          <c:order val="63"/>
          <c:spPr>
            <a:ln w="28575" cap="rnd">
              <a:solidFill>
                <a:schemeClr val="accent4">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l1_hits!$BM$465:$BM$507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3537</c:v>
                </c:pt>
                <c:pt idx="16">
                  <c:v>8601</c:v>
                </c:pt>
                <c:pt idx="17">
                  <c:v>7977</c:v>
                </c:pt>
                <c:pt idx="18">
                  <c:v>7313</c:v>
                </c:pt>
                <c:pt idx="19">
                  <c:v>9209</c:v>
                </c:pt>
                <c:pt idx="20">
                  <c:v>7321</c:v>
                </c:pt>
                <c:pt idx="21">
                  <c:v>6880</c:v>
                </c:pt>
                <c:pt idx="22">
                  <c:v>9278</c:v>
                </c:pt>
                <c:pt idx="23">
                  <c:v>8078</c:v>
                </c:pt>
                <c:pt idx="24">
                  <c:v>7774</c:v>
                </c:pt>
                <c:pt idx="25">
                  <c:v>8314</c:v>
                </c:pt>
                <c:pt idx="26">
                  <c:v>7328</c:v>
                </c:pt>
                <c:pt idx="27">
                  <c:v>8544</c:v>
                </c:pt>
                <c:pt idx="28">
                  <c:v>8261</c:v>
                </c:pt>
                <c:pt idx="29">
                  <c:v>7985</c:v>
                </c:pt>
                <c:pt idx="30">
                  <c:v>6888</c:v>
                </c:pt>
                <c:pt idx="31">
                  <c:v>8544</c:v>
                </c:pt>
                <c:pt idx="32">
                  <c:v>8136</c:v>
                </c:pt>
                <c:pt idx="33">
                  <c:v>8432</c:v>
                </c:pt>
                <c:pt idx="34">
                  <c:v>9352</c:v>
                </c:pt>
                <c:pt idx="35">
                  <c:v>7149</c:v>
                </c:pt>
                <c:pt idx="36">
                  <c:v>7569</c:v>
                </c:pt>
                <c:pt idx="37">
                  <c:v>9220</c:v>
                </c:pt>
                <c:pt idx="38">
                  <c:v>7407</c:v>
                </c:pt>
                <c:pt idx="39">
                  <c:v>7669</c:v>
                </c:pt>
                <c:pt idx="40">
                  <c:v>8772</c:v>
                </c:pt>
                <c:pt idx="41">
                  <c:v>5353</c:v>
                </c:pt>
                <c:pt idx="42">
                  <c:v>0</c:v>
                </c:pt>
              </c:numCache>
            </c:numRef>
          </c:val>
          <c:smooth val="0"/>
          <c:extLst>
            <c:ext xmlns:c16="http://schemas.microsoft.com/office/drawing/2014/chart" uri="{C3380CC4-5D6E-409C-BE32-E72D297353CC}">
              <c16:uniqueId val="{0000003F-FA37-4582-940A-7C23E75C1564}"/>
            </c:ext>
          </c:extLst>
        </c:ser>
        <c:ser>
          <c:idx val="64"/>
          <c:order val="64"/>
          <c:spPr>
            <a:ln w="28575" cap="rnd">
              <a:solidFill>
                <a:schemeClr val="accent5">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l1_hits!$BN$465:$BN$507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3545</c:v>
                </c:pt>
                <c:pt idx="16">
                  <c:v>8640</c:v>
                </c:pt>
                <c:pt idx="17">
                  <c:v>7971</c:v>
                </c:pt>
                <c:pt idx="18">
                  <c:v>7344</c:v>
                </c:pt>
                <c:pt idx="19">
                  <c:v>9126</c:v>
                </c:pt>
                <c:pt idx="20">
                  <c:v>7444</c:v>
                </c:pt>
                <c:pt idx="21">
                  <c:v>6843</c:v>
                </c:pt>
                <c:pt idx="22">
                  <c:v>9260</c:v>
                </c:pt>
                <c:pt idx="23">
                  <c:v>8122</c:v>
                </c:pt>
                <c:pt idx="24">
                  <c:v>7790</c:v>
                </c:pt>
                <c:pt idx="25">
                  <c:v>8278</c:v>
                </c:pt>
                <c:pt idx="26">
                  <c:v>7312</c:v>
                </c:pt>
                <c:pt idx="27">
                  <c:v>8529</c:v>
                </c:pt>
                <c:pt idx="28">
                  <c:v>8175</c:v>
                </c:pt>
                <c:pt idx="29">
                  <c:v>8101</c:v>
                </c:pt>
                <c:pt idx="30">
                  <c:v>6843</c:v>
                </c:pt>
                <c:pt idx="31">
                  <c:v>9067</c:v>
                </c:pt>
                <c:pt idx="32">
                  <c:v>7644</c:v>
                </c:pt>
                <c:pt idx="33">
                  <c:v>8480</c:v>
                </c:pt>
                <c:pt idx="34">
                  <c:v>9256</c:v>
                </c:pt>
                <c:pt idx="35">
                  <c:v>7159</c:v>
                </c:pt>
                <c:pt idx="36">
                  <c:v>7593</c:v>
                </c:pt>
                <c:pt idx="37">
                  <c:v>9316</c:v>
                </c:pt>
                <c:pt idx="38">
                  <c:v>7379</c:v>
                </c:pt>
                <c:pt idx="39">
                  <c:v>7684</c:v>
                </c:pt>
                <c:pt idx="40">
                  <c:v>8742</c:v>
                </c:pt>
                <c:pt idx="41">
                  <c:v>5336</c:v>
                </c:pt>
                <c:pt idx="42">
                  <c:v>0</c:v>
                </c:pt>
              </c:numCache>
            </c:numRef>
          </c:val>
          <c:smooth val="0"/>
          <c:extLst>
            <c:ext xmlns:c16="http://schemas.microsoft.com/office/drawing/2014/chart" uri="{C3380CC4-5D6E-409C-BE32-E72D297353CC}">
              <c16:uniqueId val="{00000040-FA37-4582-940A-7C23E75C1564}"/>
            </c:ext>
          </c:extLst>
        </c:ser>
        <c:ser>
          <c:idx val="65"/>
          <c:order val="65"/>
          <c:spPr>
            <a:ln w="28575" cap="rnd">
              <a:solidFill>
                <a:schemeClr val="accent6">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l1_hits!$BO$465:$BO$507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3563</c:v>
                </c:pt>
                <c:pt idx="16">
                  <c:v>8593</c:v>
                </c:pt>
                <c:pt idx="17">
                  <c:v>7013</c:v>
                </c:pt>
                <c:pt idx="18">
                  <c:v>7305</c:v>
                </c:pt>
                <c:pt idx="19">
                  <c:v>9243</c:v>
                </c:pt>
                <c:pt idx="20">
                  <c:v>7366</c:v>
                </c:pt>
                <c:pt idx="21">
                  <c:v>6897</c:v>
                </c:pt>
                <c:pt idx="22">
                  <c:v>9218</c:v>
                </c:pt>
                <c:pt idx="23">
                  <c:v>8069</c:v>
                </c:pt>
                <c:pt idx="24">
                  <c:v>7093</c:v>
                </c:pt>
                <c:pt idx="25">
                  <c:v>8205</c:v>
                </c:pt>
                <c:pt idx="26">
                  <c:v>7256</c:v>
                </c:pt>
                <c:pt idx="27">
                  <c:v>8506</c:v>
                </c:pt>
                <c:pt idx="28">
                  <c:v>8192</c:v>
                </c:pt>
                <c:pt idx="29">
                  <c:v>7954</c:v>
                </c:pt>
                <c:pt idx="30">
                  <c:v>6901</c:v>
                </c:pt>
                <c:pt idx="31">
                  <c:v>8934</c:v>
                </c:pt>
                <c:pt idx="32">
                  <c:v>6751</c:v>
                </c:pt>
                <c:pt idx="33">
                  <c:v>8444</c:v>
                </c:pt>
                <c:pt idx="34">
                  <c:v>9330</c:v>
                </c:pt>
                <c:pt idx="35">
                  <c:v>7115</c:v>
                </c:pt>
                <c:pt idx="36">
                  <c:v>7639</c:v>
                </c:pt>
                <c:pt idx="37">
                  <c:v>9259</c:v>
                </c:pt>
                <c:pt idx="38">
                  <c:v>7364</c:v>
                </c:pt>
                <c:pt idx="39">
                  <c:v>6904</c:v>
                </c:pt>
                <c:pt idx="40">
                  <c:v>8880</c:v>
                </c:pt>
                <c:pt idx="41">
                  <c:v>5309</c:v>
                </c:pt>
                <c:pt idx="42">
                  <c:v>0</c:v>
                </c:pt>
              </c:numCache>
            </c:numRef>
          </c:val>
          <c:smooth val="0"/>
          <c:extLst>
            <c:ext xmlns:c16="http://schemas.microsoft.com/office/drawing/2014/chart" uri="{C3380CC4-5D6E-409C-BE32-E72D297353CC}">
              <c16:uniqueId val="{00000041-FA37-4582-940A-7C23E75C1564}"/>
            </c:ext>
          </c:extLst>
        </c:ser>
        <c:ser>
          <c:idx val="66"/>
          <c:order val="66"/>
          <c:spPr>
            <a:ln w="28575" cap="rnd">
              <a:solidFill>
                <a:schemeClr val="accent1">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l1_hits!$BP$465:$BP$507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3541</c:v>
                </c:pt>
                <c:pt idx="16">
                  <c:v>8622</c:v>
                </c:pt>
                <c:pt idx="17">
                  <c:v>6965</c:v>
                </c:pt>
                <c:pt idx="18">
                  <c:v>7519</c:v>
                </c:pt>
                <c:pt idx="19">
                  <c:v>9200</c:v>
                </c:pt>
                <c:pt idx="20">
                  <c:v>7532</c:v>
                </c:pt>
                <c:pt idx="21">
                  <c:v>6784</c:v>
                </c:pt>
                <c:pt idx="22">
                  <c:v>9290</c:v>
                </c:pt>
                <c:pt idx="23">
                  <c:v>8124</c:v>
                </c:pt>
                <c:pt idx="24">
                  <c:v>8520</c:v>
                </c:pt>
                <c:pt idx="25">
                  <c:v>8307</c:v>
                </c:pt>
                <c:pt idx="26">
                  <c:v>7361</c:v>
                </c:pt>
                <c:pt idx="27">
                  <c:v>8552</c:v>
                </c:pt>
                <c:pt idx="28">
                  <c:v>8125</c:v>
                </c:pt>
                <c:pt idx="29">
                  <c:v>8053</c:v>
                </c:pt>
                <c:pt idx="30">
                  <c:v>6875</c:v>
                </c:pt>
                <c:pt idx="31">
                  <c:v>8966</c:v>
                </c:pt>
                <c:pt idx="32">
                  <c:v>6706</c:v>
                </c:pt>
                <c:pt idx="33">
                  <c:v>8628</c:v>
                </c:pt>
                <c:pt idx="34">
                  <c:v>9296</c:v>
                </c:pt>
                <c:pt idx="35">
                  <c:v>7324</c:v>
                </c:pt>
                <c:pt idx="36">
                  <c:v>7613</c:v>
                </c:pt>
                <c:pt idx="37">
                  <c:v>9306</c:v>
                </c:pt>
                <c:pt idx="38">
                  <c:v>7278</c:v>
                </c:pt>
                <c:pt idx="39">
                  <c:v>8423</c:v>
                </c:pt>
                <c:pt idx="40">
                  <c:v>8716</c:v>
                </c:pt>
                <c:pt idx="41">
                  <c:v>5433</c:v>
                </c:pt>
                <c:pt idx="42">
                  <c:v>0</c:v>
                </c:pt>
              </c:numCache>
            </c:numRef>
          </c:val>
          <c:smooth val="0"/>
          <c:extLst>
            <c:ext xmlns:c16="http://schemas.microsoft.com/office/drawing/2014/chart" uri="{C3380CC4-5D6E-409C-BE32-E72D297353CC}">
              <c16:uniqueId val="{00000042-FA37-4582-940A-7C23E75C1564}"/>
            </c:ext>
          </c:extLst>
        </c:ser>
        <c:ser>
          <c:idx val="67"/>
          <c:order val="67"/>
          <c:spPr>
            <a:ln w="28575" cap="rnd">
              <a:solidFill>
                <a:schemeClr val="accent2">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l1_hits!$BQ$465:$BQ$507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3535</c:v>
                </c:pt>
                <c:pt idx="16">
                  <c:v>8622</c:v>
                </c:pt>
                <c:pt idx="17">
                  <c:v>6951</c:v>
                </c:pt>
                <c:pt idx="18">
                  <c:v>7515</c:v>
                </c:pt>
                <c:pt idx="19">
                  <c:v>9065</c:v>
                </c:pt>
                <c:pt idx="20">
                  <c:v>7636</c:v>
                </c:pt>
                <c:pt idx="21">
                  <c:v>6805</c:v>
                </c:pt>
                <c:pt idx="22">
                  <c:v>9283</c:v>
                </c:pt>
                <c:pt idx="23">
                  <c:v>8096</c:v>
                </c:pt>
                <c:pt idx="24">
                  <c:v>8486</c:v>
                </c:pt>
                <c:pt idx="25">
                  <c:v>8256</c:v>
                </c:pt>
                <c:pt idx="26">
                  <c:v>7353</c:v>
                </c:pt>
                <c:pt idx="27">
                  <c:v>8549</c:v>
                </c:pt>
                <c:pt idx="28">
                  <c:v>8201</c:v>
                </c:pt>
                <c:pt idx="29">
                  <c:v>8011</c:v>
                </c:pt>
                <c:pt idx="30">
                  <c:v>6866</c:v>
                </c:pt>
                <c:pt idx="31">
                  <c:v>8695</c:v>
                </c:pt>
                <c:pt idx="32">
                  <c:v>6943</c:v>
                </c:pt>
                <c:pt idx="33">
                  <c:v>8631</c:v>
                </c:pt>
                <c:pt idx="34">
                  <c:v>9304</c:v>
                </c:pt>
                <c:pt idx="35">
                  <c:v>7325</c:v>
                </c:pt>
                <c:pt idx="36">
                  <c:v>7622</c:v>
                </c:pt>
                <c:pt idx="37">
                  <c:v>9307</c:v>
                </c:pt>
                <c:pt idx="38">
                  <c:v>7295</c:v>
                </c:pt>
                <c:pt idx="39">
                  <c:v>8341</c:v>
                </c:pt>
                <c:pt idx="40">
                  <c:v>8802</c:v>
                </c:pt>
                <c:pt idx="41">
                  <c:v>5400</c:v>
                </c:pt>
                <c:pt idx="42">
                  <c:v>0</c:v>
                </c:pt>
              </c:numCache>
            </c:numRef>
          </c:val>
          <c:smooth val="0"/>
          <c:extLst>
            <c:ext xmlns:c16="http://schemas.microsoft.com/office/drawing/2014/chart" uri="{C3380CC4-5D6E-409C-BE32-E72D297353CC}">
              <c16:uniqueId val="{00000043-FA37-4582-940A-7C23E75C1564}"/>
            </c:ext>
          </c:extLst>
        </c:ser>
        <c:ser>
          <c:idx val="68"/>
          <c:order val="68"/>
          <c:spPr>
            <a:ln w="28575" cap="rnd">
              <a:solidFill>
                <a:schemeClr val="accent3">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l1_hits!$BR$465:$BR$507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3039</c:v>
                </c:pt>
                <c:pt idx="16">
                  <c:v>8404</c:v>
                </c:pt>
                <c:pt idx="17">
                  <c:v>6927</c:v>
                </c:pt>
                <c:pt idx="18">
                  <c:v>7479</c:v>
                </c:pt>
                <c:pt idx="19">
                  <c:v>9102</c:v>
                </c:pt>
                <c:pt idx="20">
                  <c:v>7445</c:v>
                </c:pt>
                <c:pt idx="21">
                  <c:v>6817</c:v>
                </c:pt>
                <c:pt idx="22">
                  <c:v>9298</c:v>
                </c:pt>
                <c:pt idx="23">
                  <c:v>7104</c:v>
                </c:pt>
                <c:pt idx="24">
                  <c:v>8428</c:v>
                </c:pt>
                <c:pt idx="25">
                  <c:v>8252</c:v>
                </c:pt>
                <c:pt idx="26">
                  <c:v>7346</c:v>
                </c:pt>
                <c:pt idx="27">
                  <c:v>8559</c:v>
                </c:pt>
                <c:pt idx="28">
                  <c:v>8087</c:v>
                </c:pt>
                <c:pt idx="29">
                  <c:v>8100</c:v>
                </c:pt>
                <c:pt idx="30">
                  <c:v>6116</c:v>
                </c:pt>
                <c:pt idx="31">
                  <c:v>8738</c:v>
                </c:pt>
                <c:pt idx="32">
                  <c:v>6913</c:v>
                </c:pt>
                <c:pt idx="33">
                  <c:v>8619</c:v>
                </c:pt>
                <c:pt idx="34">
                  <c:v>9136</c:v>
                </c:pt>
                <c:pt idx="35">
                  <c:v>7358</c:v>
                </c:pt>
                <c:pt idx="36">
                  <c:v>7612</c:v>
                </c:pt>
                <c:pt idx="37">
                  <c:v>8773</c:v>
                </c:pt>
                <c:pt idx="38">
                  <c:v>6772</c:v>
                </c:pt>
                <c:pt idx="39">
                  <c:v>8423</c:v>
                </c:pt>
                <c:pt idx="40">
                  <c:v>8764</c:v>
                </c:pt>
                <c:pt idx="41">
                  <c:v>5431</c:v>
                </c:pt>
                <c:pt idx="42">
                  <c:v>0</c:v>
                </c:pt>
              </c:numCache>
            </c:numRef>
          </c:val>
          <c:smooth val="0"/>
          <c:extLst>
            <c:ext xmlns:c16="http://schemas.microsoft.com/office/drawing/2014/chart" uri="{C3380CC4-5D6E-409C-BE32-E72D297353CC}">
              <c16:uniqueId val="{00000044-FA37-4582-940A-7C23E75C1564}"/>
            </c:ext>
          </c:extLst>
        </c:ser>
        <c:ser>
          <c:idx val="69"/>
          <c:order val="69"/>
          <c:spPr>
            <a:ln w="28575" cap="rnd">
              <a:solidFill>
                <a:schemeClr val="accent4">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l1_hits!$BS$465:$BS$507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4264</c:v>
                </c:pt>
                <c:pt idx="16">
                  <c:v>8711</c:v>
                </c:pt>
                <c:pt idx="17">
                  <c:v>6996</c:v>
                </c:pt>
                <c:pt idx="18">
                  <c:v>7485</c:v>
                </c:pt>
                <c:pt idx="19">
                  <c:v>9071</c:v>
                </c:pt>
                <c:pt idx="20">
                  <c:v>7557</c:v>
                </c:pt>
                <c:pt idx="21">
                  <c:v>6879</c:v>
                </c:pt>
                <c:pt idx="22">
                  <c:v>9219</c:v>
                </c:pt>
                <c:pt idx="23">
                  <c:v>7069</c:v>
                </c:pt>
                <c:pt idx="24">
                  <c:v>8709</c:v>
                </c:pt>
                <c:pt idx="25">
                  <c:v>8255</c:v>
                </c:pt>
                <c:pt idx="26">
                  <c:v>7533</c:v>
                </c:pt>
                <c:pt idx="27">
                  <c:v>8582</c:v>
                </c:pt>
                <c:pt idx="28">
                  <c:v>8223</c:v>
                </c:pt>
                <c:pt idx="29">
                  <c:v>7951</c:v>
                </c:pt>
                <c:pt idx="30">
                  <c:v>7545</c:v>
                </c:pt>
                <c:pt idx="31">
                  <c:v>8878</c:v>
                </c:pt>
                <c:pt idx="32">
                  <c:v>6813</c:v>
                </c:pt>
                <c:pt idx="33">
                  <c:v>8606</c:v>
                </c:pt>
                <c:pt idx="34">
                  <c:v>9207</c:v>
                </c:pt>
                <c:pt idx="35">
                  <c:v>7319</c:v>
                </c:pt>
                <c:pt idx="36">
                  <c:v>7618</c:v>
                </c:pt>
                <c:pt idx="37">
                  <c:v>8324</c:v>
                </c:pt>
                <c:pt idx="38">
                  <c:v>7365</c:v>
                </c:pt>
                <c:pt idx="39">
                  <c:v>8447</c:v>
                </c:pt>
                <c:pt idx="40">
                  <c:v>8765</c:v>
                </c:pt>
                <c:pt idx="41">
                  <c:v>5598</c:v>
                </c:pt>
                <c:pt idx="42">
                  <c:v>0</c:v>
                </c:pt>
              </c:numCache>
            </c:numRef>
          </c:val>
          <c:smooth val="0"/>
          <c:extLst>
            <c:ext xmlns:c16="http://schemas.microsoft.com/office/drawing/2014/chart" uri="{C3380CC4-5D6E-409C-BE32-E72D297353CC}">
              <c16:uniqueId val="{00000045-FA37-4582-940A-7C23E75C1564}"/>
            </c:ext>
          </c:extLst>
        </c:ser>
        <c:ser>
          <c:idx val="70"/>
          <c:order val="70"/>
          <c:spPr>
            <a:ln w="28575" cap="rnd">
              <a:solidFill>
                <a:schemeClr val="accent5">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l1_hits!$BT$465:$BT$507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4262</c:v>
                </c:pt>
                <c:pt idx="16">
                  <c:v>8678</c:v>
                </c:pt>
                <c:pt idx="17">
                  <c:v>7001</c:v>
                </c:pt>
                <c:pt idx="18">
                  <c:v>7475</c:v>
                </c:pt>
                <c:pt idx="19">
                  <c:v>9172</c:v>
                </c:pt>
                <c:pt idx="20">
                  <c:v>7545</c:v>
                </c:pt>
                <c:pt idx="21">
                  <c:v>6906</c:v>
                </c:pt>
                <c:pt idx="22">
                  <c:v>9236</c:v>
                </c:pt>
                <c:pt idx="23">
                  <c:v>7064</c:v>
                </c:pt>
                <c:pt idx="24">
                  <c:v>8643</c:v>
                </c:pt>
                <c:pt idx="25">
                  <c:v>8228</c:v>
                </c:pt>
                <c:pt idx="26">
                  <c:v>7541</c:v>
                </c:pt>
                <c:pt idx="27">
                  <c:v>8577</c:v>
                </c:pt>
                <c:pt idx="28">
                  <c:v>8202</c:v>
                </c:pt>
                <c:pt idx="29">
                  <c:v>7971</c:v>
                </c:pt>
                <c:pt idx="30">
                  <c:v>7538</c:v>
                </c:pt>
                <c:pt idx="31">
                  <c:v>8666</c:v>
                </c:pt>
                <c:pt idx="32">
                  <c:v>7024</c:v>
                </c:pt>
                <c:pt idx="33">
                  <c:v>8647</c:v>
                </c:pt>
                <c:pt idx="34">
                  <c:v>9224</c:v>
                </c:pt>
                <c:pt idx="35">
                  <c:v>7310</c:v>
                </c:pt>
                <c:pt idx="36">
                  <c:v>7597</c:v>
                </c:pt>
                <c:pt idx="37">
                  <c:v>8301</c:v>
                </c:pt>
                <c:pt idx="38">
                  <c:v>7351</c:v>
                </c:pt>
                <c:pt idx="39">
                  <c:v>8296</c:v>
                </c:pt>
                <c:pt idx="40">
                  <c:v>8912</c:v>
                </c:pt>
                <c:pt idx="41">
                  <c:v>5611</c:v>
                </c:pt>
                <c:pt idx="42">
                  <c:v>0</c:v>
                </c:pt>
              </c:numCache>
            </c:numRef>
          </c:val>
          <c:smooth val="0"/>
          <c:extLst>
            <c:ext xmlns:c16="http://schemas.microsoft.com/office/drawing/2014/chart" uri="{C3380CC4-5D6E-409C-BE32-E72D297353CC}">
              <c16:uniqueId val="{00000046-FA37-4582-940A-7C23E75C1564}"/>
            </c:ext>
          </c:extLst>
        </c:ser>
        <c:ser>
          <c:idx val="71"/>
          <c:order val="71"/>
          <c:spPr>
            <a:ln w="28575" cap="rnd">
              <a:solidFill>
                <a:schemeClr val="accent6">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l1_hits!$BU$465:$BU$507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4259</c:v>
                </c:pt>
                <c:pt idx="16">
                  <c:v>8676</c:v>
                </c:pt>
                <c:pt idx="17">
                  <c:v>6988</c:v>
                </c:pt>
                <c:pt idx="18">
                  <c:v>7508</c:v>
                </c:pt>
                <c:pt idx="19">
                  <c:v>9136</c:v>
                </c:pt>
                <c:pt idx="20">
                  <c:v>7563</c:v>
                </c:pt>
                <c:pt idx="21">
                  <c:v>6046</c:v>
                </c:pt>
                <c:pt idx="22">
                  <c:v>9246</c:v>
                </c:pt>
                <c:pt idx="23">
                  <c:v>7072</c:v>
                </c:pt>
                <c:pt idx="24">
                  <c:v>8631</c:v>
                </c:pt>
                <c:pt idx="25">
                  <c:v>8117</c:v>
                </c:pt>
                <c:pt idx="26">
                  <c:v>7529</c:v>
                </c:pt>
                <c:pt idx="27">
                  <c:v>8585</c:v>
                </c:pt>
                <c:pt idx="28">
                  <c:v>8155</c:v>
                </c:pt>
                <c:pt idx="29">
                  <c:v>7039</c:v>
                </c:pt>
                <c:pt idx="30">
                  <c:v>7505</c:v>
                </c:pt>
                <c:pt idx="31">
                  <c:v>8684</c:v>
                </c:pt>
                <c:pt idx="32">
                  <c:v>6983</c:v>
                </c:pt>
                <c:pt idx="33">
                  <c:v>8630</c:v>
                </c:pt>
                <c:pt idx="34">
                  <c:v>9249</c:v>
                </c:pt>
                <c:pt idx="35">
                  <c:v>7276</c:v>
                </c:pt>
                <c:pt idx="36">
                  <c:v>6896</c:v>
                </c:pt>
                <c:pt idx="37">
                  <c:v>8294</c:v>
                </c:pt>
                <c:pt idx="38">
                  <c:v>7338</c:v>
                </c:pt>
                <c:pt idx="39">
                  <c:v>8275</c:v>
                </c:pt>
                <c:pt idx="40">
                  <c:v>8773</c:v>
                </c:pt>
                <c:pt idx="41">
                  <c:v>5607</c:v>
                </c:pt>
                <c:pt idx="42">
                  <c:v>0</c:v>
                </c:pt>
              </c:numCache>
            </c:numRef>
          </c:val>
          <c:smooth val="0"/>
          <c:extLst>
            <c:ext xmlns:c16="http://schemas.microsoft.com/office/drawing/2014/chart" uri="{C3380CC4-5D6E-409C-BE32-E72D297353CC}">
              <c16:uniqueId val="{00000047-FA37-4582-940A-7C23E75C1564}"/>
            </c:ext>
          </c:extLst>
        </c:ser>
        <c:ser>
          <c:idx val="72"/>
          <c:order val="72"/>
          <c:spPr>
            <a:ln w="28575" cap="rnd">
              <a:solidFill>
                <a:schemeClr val="accent1">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l1_hits!$BV$465:$BV$507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4285</c:v>
                </c:pt>
                <c:pt idx="16">
                  <c:v>8675</c:v>
                </c:pt>
                <c:pt idx="17">
                  <c:v>7214</c:v>
                </c:pt>
                <c:pt idx="18">
                  <c:v>7495</c:v>
                </c:pt>
                <c:pt idx="19">
                  <c:v>9029</c:v>
                </c:pt>
                <c:pt idx="20">
                  <c:v>7625</c:v>
                </c:pt>
                <c:pt idx="21">
                  <c:v>7555</c:v>
                </c:pt>
                <c:pt idx="22">
                  <c:v>9230</c:v>
                </c:pt>
                <c:pt idx="23">
                  <c:v>7145</c:v>
                </c:pt>
                <c:pt idx="24">
                  <c:v>8640</c:v>
                </c:pt>
                <c:pt idx="25">
                  <c:v>8222</c:v>
                </c:pt>
                <c:pt idx="26">
                  <c:v>7540</c:v>
                </c:pt>
                <c:pt idx="27">
                  <c:v>8559</c:v>
                </c:pt>
                <c:pt idx="28">
                  <c:v>8066</c:v>
                </c:pt>
                <c:pt idx="29">
                  <c:v>7103</c:v>
                </c:pt>
                <c:pt idx="30">
                  <c:v>7730</c:v>
                </c:pt>
                <c:pt idx="31">
                  <c:v>8669</c:v>
                </c:pt>
                <c:pt idx="32">
                  <c:v>7197</c:v>
                </c:pt>
                <c:pt idx="33">
                  <c:v>8623</c:v>
                </c:pt>
                <c:pt idx="34">
                  <c:v>9260</c:v>
                </c:pt>
                <c:pt idx="35">
                  <c:v>7252</c:v>
                </c:pt>
                <c:pt idx="36">
                  <c:v>8354</c:v>
                </c:pt>
                <c:pt idx="37">
                  <c:v>8304</c:v>
                </c:pt>
                <c:pt idx="38">
                  <c:v>7412</c:v>
                </c:pt>
                <c:pt idx="39">
                  <c:v>8329</c:v>
                </c:pt>
                <c:pt idx="40">
                  <c:v>8768</c:v>
                </c:pt>
                <c:pt idx="41">
                  <c:v>5609</c:v>
                </c:pt>
                <c:pt idx="42">
                  <c:v>0</c:v>
                </c:pt>
              </c:numCache>
            </c:numRef>
          </c:val>
          <c:smooth val="0"/>
          <c:extLst>
            <c:ext xmlns:c16="http://schemas.microsoft.com/office/drawing/2014/chart" uri="{C3380CC4-5D6E-409C-BE32-E72D297353CC}">
              <c16:uniqueId val="{00000048-FA37-4582-940A-7C23E75C1564}"/>
            </c:ext>
          </c:extLst>
        </c:ser>
        <c:ser>
          <c:idx val="73"/>
          <c:order val="73"/>
          <c:spPr>
            <a:ln w="28575" cap="rnd">
              <a:solidFill>
                <a:schemeClr val="accent2">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l1_hits!$BW$465:$BW$507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4263</c:v>
                </c:pt>
                <c:pt idx="16">
                  <c:v>8670</c:v>
                </c:pt>
                <c:pt idx="17">
                  <c:v>7166</c:v>
                </c:pt>
                <c:pt idx="18">
                  <c:v>7483</c:v>
                </c:pt>
                <c:pt idx="19">
                  <c:v>9172</c:v>
                </c:pt>
                <c:pt idx="20">
                  <c:v>7563</c:v>
                </c:pt>
                <c:pt idx="21">
                  <c:v>7469</c:v>
                </c:pt>
                <c:pt idx="22">
                  <c:v>9265</c:v>
                </c:pt>
                <c:pt idx="23">
                  <c:v>7134</c:v>
                </c:pt>
                <c:pt idx="24">
                  <c:v>8671</c:v>
                </c:pt>
                <c:pt idx="25">
                  <c:v>8197</c:v>
                </c:pt>
                <c:pt idx="26">
                  <c:v>7509</c:v>
                </c:pt>
                <c:pt idx="27">
                  <c:v>8583</c:v>
                </c:pt>
                <c:pt idx="28">
                  <c:v>8012</c:v>
                </c:pt>
                <c:pt idx="29">
                  <c:v>7116</c:v>
                </c:pt>
                <c:pt idx="30">
                  <c:v>7676</c:v>
                </c:pt>
                <c:pt idx="31">
                  <c:v>8760</c:v>
                </c:pt>
                <c:pt idx="32">
                  <c:v>7117</c:v>
                </c:pt>
                <c:pt idx="33">
                  <c:v>8614</c:v>
                </c:pt>
                <c:pt idx="34">
                  <c:v>9207</c:v>
                </c:pt>
                <c:pt idx="35">
                  <c:v>7226</c:v>
                </c:pt>
                <c:pt idx="36">
                  <c:v>8332</c:v>
                </c:pt>
                <c:pt idx="37">
                  <c:v>8290</c:v>
                </c:pt>
                <c:pt idx="38">
                  <c:v>7423</c:v>
                </c:pt>
                <c:pt idx="39">
                  <c:v>8209</c:v>
                </c:pt>
                <c:pt idx="40">
                  <c:v>8875</c:v>
                </c:pt>
                <c:pt idx="41">
                  <c:v>5597</c:v>
                </c:pt>
                <c:pt idx="42">
                  <c:v>0</c:v>
                </c:pt>
              </c:numCache>
            </c:numRef>
          </c:val>
          <c:smooth val="0"/>
          <c:extLst>
            <c:ext xmlns:c16="http://schemas.microsoft.com/office/drawing/2014/chart" uri="{C3380CC4-5D6E-409C-BE32-E72D297353CC}">
              <c16:uniqueId val="{00000049-FA37-4582-940A-7C23E75C1564}"/>
            </c:ext>
          </c:extLst>
        </c:ser>
        <c:ser>
          <c:idx val="74"/>
          <c:order val="74"/>
          <c:spPr>
            <a:ln w="28575" cap="rnd">
              <a:solidFill>
                <a:schemeClr val="accent3">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l1_hits!$BX$465:$BX$507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4228</c:v>
                </c:pt>
                <c:pt idx="16">
                  <c:v>8504</c:v>
                </c:pt>
                <c:pt idx="17">
                  <c:v>7194</c:v>
                </c:pt>
                <c:pt idx="18">
                  <c:v>7490</c:v>
                </c:pt>
                <c:pt idx="19">
                  <c:v>9114</c:v>
                </c:pt>
                <c:pt idx="20">
                  <c:v>6606</c:v>
                </c:pt>
                <c:pt idx="21">
                  <c:v>7416</c:v>
                </c:pt>
                <c:pt idx="22">
                  <c:v>9305</c:v>
                </c:pt>
                <c:pt idx="23">
                  <c:v>7148</c:v>
                </c:pt>
                <c:pt idx="24">
                  <c:v>8643</c:v>
                </c:pt>
                <c:pt idx="25">
                  <c:v>8209</c:v>
                </c:pt>
                <c:pt idx="26">
                  <c:v>7502</c:v>
                </c:pt>
                <c:pt idx="27">
                  <c:v>7875</c:v>
                </c:pt>
                <c:pt idx="28">
                  <c:v>7996</c:v>
                </c:pt>
                <c:pt idx="29">
                  <c:v>7090</c:v>
                </c:pt>
                <c:pt idx="30">
                  <c:v>7728</c:v>
                </c:pt>
                <c:pt idx="31">
                  <c:v>8695</c:v>
                </c:pt>
                <c:pt idx="32">
                  <c:v>7021</c:v>
                </c:pt>
                <c:pt idx="33">
                  <c:v>8624</c:v>
                </c:pt>
                <c:pt idx="34">
                  <c:v>8339</c:v>
                </c:pt>
                <c:pt idx="35">
                  <c:v>7136</c:v>
                </c:pt>
                <c:pt idx="36">
                  <c:v>8348</c:v>
                </c:pt>
                <c:pt idx="37">
                  <c:v>8334</c:v>
                </c:pt>
                <c:pt idx="38">
                  <c:v>7439</c:v>
                </c:pt>
                <c:pt idx="39">
                  <c:v>8415</c:v>
                </c:pt>
                <c:pt idx="40">
                  <c:v>8775</c:v>
                </c:pt>
                <c:pt idx="41">
                  <c:v>5568</c:v>
                </c:pt>
                <c:pt idx="42">
                  <c:v>0</c:v>
                </c:pt>
              </c:numCache>
            </c:numRef>
          </c:val>
          <c:smooth val="0"/>
          <c:extLst>
            <c:ext xmlns:c16="http://schemas.microsoft.com/office/drawing/2014/chart" uri="{C3380CC4-5D6E-409C-BE32-E72D297353CC}">
              <c16:uniqueId val="{0000004A-FA37-4582-940A-7C23E75C1564}"/>
            </c:ext>
          </c:extLst>
        </c:ser>
        <c:ser>
          <c:idx val="75"/>
          <c:order val="75"/>
          <c:spPr>
            <a:ln w="28575" cap="rnd">
              <a:solidFill>
                <a:schemeClr val="accent4">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l1_hits!$BY$465:$BY$507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4244</c:v>
                </c:pt>
                <c:pt idx="16">
                  <c:v>8587</c:v>
                </c:pt>
                <c:pt idx="17">
                  <c:v>7230</c:v>
                </c:pt>
                <c:pt idx="18">
                  <c:v>7493</c:v>
                </c:pt>
                <c:pt idx="19">
                  <c:v>9151</c:v>
                </c:pt>
                <c:pt idx="20">
                  <c:v>6531</c:v>
                </c:pt>
                <c:pt idx="21">
                  <c:v>7651</c:v>
                </c:pt>
                <c:pt idx="22">
                  <c:v>9240</c:v>
                </c:pt>
                <c:pt idx="23">
                  <c:v>7344</c:v>
                </c:pt>
                <c:pt idx="24">
                  <c:v>8628</c:v>
                </c:pt>
                <c:pt idx="25">
                  <c:v>8244</c:v>
                </c:pt>
                <c:pt idx="26">
                  <c:v>7401</c:v>
                </c:pt>
                <c:pt idx="27">
                  <c:v>9319</c:v>
                </c:pt>
                <c:pt idx="28">
                  <c:v>8077</c:v>
                </c:pt>
                <c:pt idx="29">
                  <c:v>7244</c:v>
                </c:pt>
                <c:pt idx="30">
                  <c:v>7686</c:v>
                </c:pt>
                <c:pt idx="31">
                  <c:v>8655</c:v>
                </c:pt>
                <c:pt idx="32">
                  <c:v>7234</c:v>
                </c:pt>
                <c:pt idx="33">
                  <c:v>8614</c:v>
                </c:pt>
                <c:pt idx="34">
                  <c:v>8091</c:v>
                </c:pt>
                <c:pt idx="35">
                  <c:v>7528</c:v>
                </c:pt>
                <c:pt idx="36">
                  <c:v>8377</c:v>
                </c:pt>
                <c:pt idx="37">
                  <c:v>8332</c:v>
                </c:pt>
                <c:pt idx="38">
                  <c:v>7624</c:v>
                </c:pt>
                <c:pt idx="39">
                  <c:v>8157</c:v>
                </c:pt>
                <c:pt idx="40">
                  <c:v>8967</c:v>
                </c:pt>
                <c:pt idx="41">
                  <c:v>5484</c:v>
                </c:pt>
                <c:pt idx="42">
                  <c:v>0</c:v>
                </c:pt>
              </c:numCache>
            </c:numRef>
          </c:val>
          <c:smooth val="0"/>
          <c:extLst>
            <c:ext xmlns:c16="http://schemas.microsoft.com/office/drawing/2014/chart" uri="{C3380CC4-5D6E-409C-BE32-E72D297353CC}">
              <c16:uniqueId val="{0000004B-FA37-4582-940A-7C23E75C1564}"/>
            </c:ext>
          </c:extLst>
        </c:ser>
        <c:ser>
          <c:idx val="76"/>
          <c:order val="76"/>
          <c:spPr>
            <a:ln w="28575" cap="rnd">
              <a:solidFill>
                <a:schemeClr val="accent5">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l1_hits!$BZ$465:$BZ$507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4267</c:v>
                </c:pt>
                <c:pt idx="16">
                  <c:v>8615</c:v>
                </c:pt>
                <c:pt idx="17">
                  <c:v>7188</c:v>
                </c:pt>
                <c:pt idx="18">
                  <c:v>7490</c:v>
                </c:pt>
                <c:pt idx="19">
                  <c:v>9053</c:v>
                </c:pt>
                <c:pt idx="20">
                  <c:v>6629</c:v>
                </c:pt>
                <c:pt idx="21">
                  <c:v>7686</c:v>
                </c:pt>
                <c:pt idx="22">
                  <c:v>9272</c:v>
                </c:pt>
                <c:pt idx="23">
                  <c:v>7347</c:v>
                </c:pt>
                <c:pt idx="24">
                  <c:v>8663</c:v>
                </c:pt>
                <c:pt idx="25">
                  <c:v>8201</c:v>
                </c:pt>
                <c:pt idx="26">
                  <c:v>7430</c:v>
                </c:pt>
                <c:pt idx="27">
                  <c:v>9307</c:v>
                </c:pt>
                <c:pt idx="28">
                  <c:v>8034</c:v>
                </c:pt>
                <c:pt idx="29">
                  <c:v>7203</c:v>
                </c:pt>
                <c:pt idx="30">
                  <c:v>7741</c:v>
                </c:pt>
                <c:pt idx="31">
                  <c:v>8641</c:v>
                </c:pt>
                <c:pt idx="32">
                  <c:v>7180</c:v>
                </c:pt>
                <c:pt idx="33">
                  <c:v>8635</c:v>
                </c:pt>
                <c:pt idx="34">
                  <c:v>8081</c:v>
                </c:pt>
                <c:pt idx="35">
                  <c:v>7534</c:v>
                </c:pt>
                <c:pt idx="36">
                  <c:v>8396</c:v>
                </c:pt>
                <c:pt idx="37">
                  <c:v>8291</c:v>
                </c:pt>
                <c:pt idx="38">
                  <c:v>7617</c:v>
                </c:pt>
                <c:pt idx="39">
                  <c:v>8348</c:v>
                </c:pt>
                <c:pt idx="40">
                  <c:v>8784</c:v>
                </c:pt>
                <c:pt idx="41">
                  <c:v>5506</c:v>
                </c:pt>
                <c:pt idx="42">
                  <c:v>0</c:v>
                </c:pt>
              </c:numCache>
            </c:numRef>
          </c:val>
          <c:smooth val="0"/>
          <c:extLst>
            <c:ext xmlns:c16="http://schemas.microsoft.com/office/drawing/2014/chart" uri="{C3380CC4-5D6E-409C-BE32-E72D297353CC}">
              <c16:uniqueId val="{0000004C-FA37-4582-940A-7C23E75C1564}"/>
            </c:ext>
          </c:extLst>
        </c:ser>
        <c:ser>
          <c:idx val="77"/>
          <c:order val="77"/>
          <c:spPr>
            <a:ln w="28575" cap="rnd">
              <a:solidFill>
                <a:schemeClr val="accent6">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l1_hits!$CA$465:$CA$507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4305</c:v>
                </c:pt>
                <c:pt idx="16">
                  <c:v>8582</c:v>
                </c:pt>
                <c:pt idx="17">
                  <c:v>7190</c:v>
                </c:pt>
                <c:pt idx="18">
                  <c:v>6774</c:v>
                </c:pt>
                <c:pt idx="19">
                  <c:v>9088</c:v>
                </c:pt>
                <c:pt idx="20">
                  <c:v>6560</c:v>
                </c:pt>
                <c:pt idx="21">
                  <c:v>7700</c:v>
                </c:pt>
                <c:pt idx="22">
                  <c:v>9081</c:v>
                </c:pt>
                <c:pt idx="23">
                  <c:v>7341</c:v>
                </c:pt>
                <c:pt idx="24">
                  <c:v>8657</c:v>
                </c:pt>
                <c:pt idx="25">
                  <c:v>7739</c:v>
                </c:pt>
                <c:pt idx="26">
                  <c:v>6880</c:v>
                </c:pt>
                <c:pt idx="27">
                  <c:v>9306</c:v>
                </c:pt>
                <c:pt idx="28">
                  <c:v>8036</c:v>
                </c:pt>
                <c:pt idx="29">
                  <c:v>7222</c:v>
                </c:pt>
                <c:pt idx="30">
                  <c:v>7713</c:v>
                </c:pt>
                <c:pt idx="31">
                  <c:v>8539</c:v>
                </c:pt>
                <c:pt idx="32">
                  <c:v>7255</c:v>
                </c:pt>
                <c:pt idx="33">
                  <c:v>7877</c:v>
                </c:pt>
                <c:pt idx="34">
                  <c:v>8102</c:v>
                </c:pt>
                <c:pt idx="35">
                  <c:v>7464</c:v>
                </c:pt>
                <c:pt idx="36">
                  <c:v>8269</c:v>
                </c:pt>
                <c:pt idx="37">
                  <c:v>8211</c:v>
                </c:pt>
                <c:pt idx="38">
                  <c:v>7633</c:v>
                </c:pt>
                <c:pt idx="39">
                  <c:v>8194</c:v>
                </c:pt>
                <c:pt idx="40">
                  <c:v>7990</c:v>
                </c:pt>
                <c:pt idx="41">
                  <c:v>5498</c:v>
                </c:pt>
                <c:pt idx="42">
                  <c:v>0</c:v>
                </c:pt>
              </c:numCache>
            </c:numRef>
          </c:val>
          <c:smooth val="0"/>
          <c:extLst>
            <c:ext xmlns:c16="http://schemas.microsoft.com/office/drawing/2014/chart" uri="{C3380CC4-5D6E-409C-BE32-E72D297353CC}">
              <c16:uniqueId val="{0000004D-FA37-4582-940A-7C23E75C1564}"/>
            </c:ext>
          </c:extLst>
        </c:ser>
        <c:ser>
          <c:idx val="78"/>
          <c:order val="78"/>
          <c:spPr>
            <a:ln w="28575" cap="rnd">
              <a:solidFill>
                <a:schemeClr val="accent1">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l1_hits!$CB$465:$CB$507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4270</c:v>
                </c:pt>
                <c:pt idx="16">
                  <c:v>8618</c:v>
                </c:pt>
                <c:pt idx="17">
                  <c:v>7081</c:v>
                </c:pt>
                <c:pt idx="18">
                  <c:v>8217</c:v>
                </c:pt>
                <c:pt idx="19">
                  <c:v>9092</c:v>
                </c:pt>
                <c:pt idx="20">
                  <c:v>6695</c:v>
                </c:pt>
                <c:pt idx="21">
                  <c:v>7644</c:v>
                </c:pt>
                <c:pt idx="22">
                  <c:v>9195</c:v>
                </c:pt>
                <c:pt idx="23">
                  <c:v>7349</c:v>
                </c:pt>
                <c:pt idx="24">
                  <c:v>8616</c:v>
                </c:pt>
                <c:pt idx="25">
                  <c:v>7608</c:v>
                </c:pt>
                <c:pt idx="26">
                  <c:v>7195</c:v>
                </c:pt>
                <c:pt idx="27">
                  <c:v>9383</c:v>
                </c:pt>
                <c:pt idx="28">
                  <c:v>8017</c:v>
                </c:pt>
                <c:pt idx="29">
                  <c:v>7368</c:v>
                </c:pt>
                <c:pt idx="30">
                  <c:v>7727</c:v>
                </c:pt>
                <c:pt idx="31">
                  <c:v>8622</c:v>
                </c:pt>
                <c:pt idx="32">
                  <c:v>7159</c:v>
                </c:pt>
                <c:pt idx="33">
                  <c:v>9343</c:v>
                </c:pt>
                <c:pt idx="34">
                  <c:v>8080</c:v>
                </c:pt>
                <c:pt idx="35">
                  <c:v>7583</c:v>
                </c:pt>
                <c:pt idx="36">
                  <c:v>8338</c:v>
                </c:pt>
                <c:pt idx="37">
                  <c:v>8309</c:v>
                </c:pt>
                <c:pt idx="38">
                  <c:v>7652</c:v>
                </c:pt>
                <c:pt idx="39">
                  <c:v>8389</c:v>
                </c:pt>
                <c:pt idx="40">
                  <c:v>7596</c:v>
                </c:pt>
                <c:pt idx="41">
                  <c:v>5795</c:v>
                </c:pt>
                <c:pt idx="42">
                  <c:v>0</c:v>
                </c:pt>
              </c:numCache>
            </c:numRef>
          </c:val>
          <c:smooth val="0"/>
          <c:extLst>
            <c:ext xmlns:c16="http://schemas.microsoft.com/office/drawing/2014/chart" uri="{C3380CC4-5D6E-409C-BE32-E72D297353CC}">
              <c16:uniqueId val="{0000004E-FA37-4582-940A-7C23E75C1564}"/>
            </c:ext>
          </c:extLst>
        </c:ser>
        <c:ser>
          <c:idx val="79"/>
          <c:order val="79"/>
          <c:spPr>
            <a:ln w="28575" cap="rnd">
              <a:solidFill>
                <a:schemeClr val="accent2">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l1_hits!$CC$465:$CC$507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4276</c:v>
                </c:pt>
                <c:pt idx="16">
                  <c:v>8637</c:v>
                </c:pt>
                <c:pt idx="17">
                  <c:v>7085</c:v>
                </c:pt>
                <c:pt idx="18">
                  <c:v>8269</c:v>
                </c:pt>
                <c:pt idx="19">
                  <c:v>9082</c:v>
                </c:pt>
                <c:pt idx="20">
                  <c:v>6677</c:v>
                </c:pt>
                <c:pt idx="21">
                  <c:v>7659</c:v>
                </c:pt>
                <c:pt idx="22">
                  <c:v>9156</c:v>
                </c:pt>
                <c:pt idx="23">
                  <c:v>7322</c:v>
                </c:pt>
                <c:pt idx="24">
                  <c:v>8665</c:v>
                </c:pt>
                <c:pt idx="25">
                  <c:v>7581</c:v>
                </c:pt>
                <c:pt idx="26">
                  <c:v>7184</c:v>
                </c:pt>
                <c:pt idx="27">
                  <c:v>9340</c:v>
                </c:pt>
                <c:pt idx="28">
                  <c:v>8034</c:v>
                </c:pt>
                <c:pt idx="29">
                  <c:v>7362</c:v>
                </c:pt>
                <c:pt idx="30">
                  <c:v>7773</c:v>
                </c:pt>
                <c:pt idx="31">
                  <c:v>8787</c:v>
                </c:pt>
                <c:pt idx="32">
                  <c:v>6949</c:v>
                </c:pt>
                <c:pt idx="33">
                  <c:v>9377</c:v>
                </c:pt>
                <c:pt idx="34">
                  <c:v>8090</c:v>
                </c:pt>
                <c:pt idx="35">
                  <c:v>7603</c:v>
                </c:pt>
                <c:pt idx="36">
                  <c:v>8268</c:v>
                </c:pt>
                <c:pt idx="37">
                  <c:v>8360</c:v>
                </c:pt>
                <c:pt idx="38">
                  <c:v>7608</c:v>
                </c:pt>
                <c:pt idx="39">
                  <c:v>8306</c:v>
                </c:pt>
                <c:pt idx="40">
                  <c:v>7705</c:v>
                </c:pt>
                <c:pt idx="41">
                  <c:v>5811</c:v>
                </c:pt>
                <c:pt idx="42">
                  <c:v>0</c:v>
                </c:pt>
              </c:numCache>
            </c:numRef>
          </c:val>
          <c:smooth val="0"/>
          <c:extLst>
            <c:ext xmlns:c16="http://schemas.microsoft.com/office/drawing/2014/chart" uri="{C3380CC4-5D6E-409C-BE32-E72D297353CC}">
              <c16:uniqueId val="{0000004F-FA37-4582-940A-7C23E75C1564}"/>
            </c:ext>
          </c:extLst>
        </c:ser>
        <c:ser>
          <c:idx val="80"/>
          <c:order val="80"/>
          <c:spPr>
            <a:ln w="28575" cap="rnd">
              <a:solidFill>
                <a:schemeClr val="accent3">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l1_hits!$CD$465:$CD$507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4265</c:v>
                </c:pt>
                <c:pt idx="16">
                  <c:v>8119</c:v>
                </c:pt>
                <c:pt idx="17">
                  <c:v>6590</c:v>
                </c:pt>
                <c:pt idx="18">
                  <c:v>8206</c:v>
                </c:pt>
                <c:pt idx="19">
                  <c:v>9072</c:v>
                </c:pt>
                <c:pt idx="20">
                  <c:v>6658</c:v>
                </c:pt>
                <c:pt idx="21">
                  <c:v>7715</c:v>
                </c:pt>
                <c:pt idx="22">
                  <c:v>9162</c:v>
                </c:pt>
                <c:pt idx="23">
                  <c:v>7290</c:v>
                </c:pt>
                <c:pt idx="24">
                  <c:v>7961</c:v>
                </c:pt>
                <c:pt idx="25">
                  <c:v>7620</c:v>
                </c:pt>
                <c:pt idx="26">
                  <c:v>7143</c:v>
                </c:pt>
                <c:pt idx="27">
                  <c:v>9320</c:v>
                </c:pt>
                <c:pt idx="28">
                  <c:v>7939</c:v>
                </c:pt>
                <c:pt idx="29">
                  <c:v>7374</c:v>
                </c:pt>
                <c:pt idx="30">
                  <c:v>7679</c:v>
                </c:pt>
                <c:pt idx="31">
                  <c:v>8120</c:v>
                </c:pt>
                <c:pt idx="32">
                  <c:v>6633</c:v>
                </c:pt>
                <c:pt idx="33">
                  <c:v>9346</c:v>
                </c:pt>
                <c:pt idx="34">
                  <c:v>8124</c:v>
                </c:pt>
                <c:pt idx="35">
                  <c:v>7596</c:v>
                </c:pt>
                <c:pt idx="36">
                  <c:v>8309</c:v>
                </c:pt>
                <c:pt idx="37">
                  <c:v>8299</c:v>
                </c:pt>
                <c:pt idx="38">
                  <c:v>7413</c:v>
                </c:pt>
                <c:pt idx="39">
                  <c:v>7824</c:v>
                </c:pt>
                <c:pt idx="40">
                  <c:v>7608</c:v>
                </c:pt>
                <c:pt idx="41">
                  <c:v>5797</c:v>
                </c:pt>
                <c:pt idx="42">
                  <c:v>0</c:v>
                </c:pt>
              </c:numCache>
            </c:numRef>
          </c:val>
          <c:smooth val="0"/>
          <c:extLst>
            <c:ext xmlns:c16="http://schemas.microsoft.com/office/drawing/2014/chart" uri="{C3380CC4-5D6E-409C-BE32-E72D297353CC}">
              <c16:uniqueId val="{00000050-FA37-4582-940A-7C23E75C1564}"/>
            </c:ext>
          </c:extLst>
        </c:ser>
        <c:ser>
          <c:idx val="81"/>
          <c:order val="81"/>
          <c:spPr>
            <a:ln w="28575" cap="rnd">
              <a:solidFill>
                <a:schemeClr val="accent4">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l1_hits!$CE$465:$CE$507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4238</c:v>
                </c:pt>
                <c:pt idx="16">
                  <c:v>7480</c:v>
                </c:pt>
                <c:pt idx="17">
                  <c:v>7345</c:v>
                </c:pt>
                <c:pt idx="18">
                  <c:v>8250</c:v>
                </c:pt>
                <c:pt idx="19">
                  <c:v>9130</c:v>
                </c:pt>
                <c:pt idx="20">
                  <c:v>6798</c:v>
                </c:pt>
                <c:pt idx="21">
                  <c:v>7630</c:v>
                </c:pt>
                <c:pt idx="22">
                  <c:v>9287</c:v>
                </c:pt>
                <c:pt idx="23">
                  <c:v>7216</c:v>
                </c:pt>
                <c:pt idx="24">
                  <c:v>9369</c:v>
                </c:pt>
                <c:pt idx="25">
                  <c:v>7577</c:v>
                </c:pt>
                <c:pt idx="26">
                  <c:v>7230</c:v>
                </c:pt>
                <c:pt idx="27">
                  <c:v>9292</c:v>
                </c:pt>
                <c:pt idx="28">
                  <c:v>8050</c:v>
                </c:pt>
                <c:pt idx="29">
                  <c:v>7399</c:v>
                </c:pt>
                <c:pt idx="30">
                  <c:v>7738</c:v>
                </c:pt>
                <c:pt idx="31">
                  <c:v>7539</c:v>
                </c:pt>
                <c:pt idx="32">
                  <c:v>7364</c:v>
                </c:pt>
                <c:pt idx="33">
                  <c:v>9395</c:v>
                </c:pt>
                <c:pt idx="34">
                  <c:v>8091</c:v>
                </c:pt>
                <c:pt idx="35">
                  <c:v>7792</c:v>
                </c:pt>
                <c:pt idx="36">
                  <c:v>8336</c:v>
                </c:pt>
                <c:pt idx="37">
                  <c:v>8304</c:v>
                </c:pt>
                <c:pt idx="38">
                  <c:v>8338</c:v>
                </c:pt>
                <c:pt idx="39">
                  <c:v>8143</c:v>
                </c:pt>
                <c:pt idx="40">
                  <c:v>7828</c:v>
                </c:pt>
                <c:pt idx="41">
                  <c:v>5799</c:v>
                </c:pt>
                <c:pt idx="42">
                  <c:v>0</c:v>
                </c:pt>
              </c:numCache>
            </c:numRef>
          </c:val>
          <c:smooth val="0"/>
          <c:extLst>
            <c:ext xmlns:c16="http://schemas.microsoft.com/office/drawing/2014/chart" uri="{C3380CC4-5D6E-409C-BE32-E72D297353CC}">
              <c16:uniqueId val="{00000051-FA37-4582-940A-7C23E75C1564}"/>
            </c:ext>
          </c:extLst>
        </c:ser>
        <c:ser>
          <c:idx val="82"/>
          <c:order val="82"/>
          <c:spPr>
            <a:ln w="28575" cap="rnd">
              <a:solidFill>
                <a:schemeClr val="accent5">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l1_hits!$CF$465:$CF$507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4228</c:v>
                </c:pt>
                <c:pt idx="16">
                  <c:v>7496</c:v>
                </c:pt>
                <c:pt idx="17">
                  <c:v>7373</c:v>
                </c:pt>
                <c:pt idx="18">
                  <c:v>8239</c:v>
                </c:pt>
                <c:pt idx="19">
                  <c:v>9011</c:v>
                </c:pt>
                <c:pt idx="20">
                  <c:v>6861</c:v>
                </c:pt>
                <c:pt idx="21">
                  <c:v>7673</c:v>
                </c:pt>
                <c:pt idx="22">
                  <c:v>9240</c:v>
                </c:pt>
                <c:pt idx="23">
                  <c:v>7201</c:v>
                </c:pt>
                <c:pt idx="24">
                  <c:v>9410</c:v>
                </c:pt>
                <c:pt idx="25">
                  <c:v>7618</c:v>
                </c:pt>
                <c:pt idx="26">
                  <c:v>7208</c:v>
                </c:pt>
                <c:pt idx="27">
                  <c:v>9300</c:v>
                </c:pt>
                <c:pt idx="28">
                  <c:v>8008</c:v>
                </c:pt>
                <c:pt idx="29">
                  <c:v>7390</c:v>
                </c:pt>
                <c:pt idx="30">
                  <c:v>7710</c:v>
                </c:pt>
                <c:pt idx="31">
                  <c:v>7506</c:v>
                </c:pt>
                <c:pt idx="32">
                  <c:v>7360</c:v>
                </c:pt>
                <c:pt idx="33">
                  <c:v>9394</c:v>
                </c:pt>
                <c:pt idx="34">
                  <c:v>8079</c:v>
                </c:pt>
                <c:pt idx="35">
                  <c:v>7798</c:v>
                </c:pt>
                <c:pt idx="36">
                  <c:v>8303</c:v>
                </c:pt>
                <c:pt idx="37">
                  <c:v>8299</c:v>
                </c:pt>
                <c:pt idx="38">
                  <c:v>8328</c:v>
                </c:pt>
                <c:pt idx="39">
                  <c:v>8316</c:v>
                </c:pt>
                <c:pt idx="40">
                  <c:v>7714</c:v>
                </c:pt>
                <c:pt idx="41">
                  <c:v>5770</c:v>
                </c:pt>
                <c:pt idx="42">
                  <c:v>0</c:v>
                </c:pt>
              </c:numCache>
            </c:numRef>
          </c:val>
          <c:smooth val="0"/>
          <c:extLst>
            <c:ext xmlns:c16="http://schemas.microsoft.com/office/drawing/2014/chart" uri="{C3380CC4-5D6E-409C-BE32-E72D297353CC}">
              <c16:uniqueId val="{00000052-FA37-4582-940A-7C23E75C1564}"/>
            </c:ext>
          </c:extLst>
        </c:ser>
        <c:dLbls>
          <c:showLegendKey val="0"/>
          <c:showVal val="0"/>
          <c:showCatName val="0"/>
          <c:showSerName val="0"/>
          <c:showPercent val="0"/>
          <c:showBubbleSize val="0"/>
        </c:dLbls>
        <c:smooth val="0"/>
        <c:axId val="789291472"/>
        <c:axId val="789292128"/>
      </c:lineChart>
      <c:catAx>
        <c:axId val="78929147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(µs)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9292128"/>
        <c:crosses val="autoZero"/>
        <c:auto val="1"/>
        <c:lblAlgn val="ctr"/>
        <c:lblOffset val="100"/>
        <c:noMultiLvlLbl val="0"/>
      </c:catAx>
      <c:valAx>
        <c:axId val="7892921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92914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L2$ Misses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l2_misses!$B$1:$B$507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19083</c:v>
                </c:pt>
                <c:pt idx="480">
                  <c:v>36103</c:v>
                </c:pt>
                <c:pt idx="481">
                  <c:v>37924</c:v>
                </c:pt>
                <c:pt idx="482">
                  <c:v>37446</c:v>
                </c:pt>
                <c:pt idx="483">
                  <c:v>36652</c:v>
                </c:pt>
                <c:pt idx="484">
                  <c:v>37494</c:v>
                </c:pt>
                <c:pt idx="485">
                  <c:v>33469</c:v>
                </c:pt>
                <c:pt idx="486">
                  <c:v>36328</c:v>
                </c:pt>
                <c:pt idx="487">
                  <c:v>38624</c:v>
                </c:pt>
                <c:pt idx="488">
                  <c:v>38736</c:v>
                </c:pt>
                <c:pt idx="489">
                  <c:v>36696</c:v>
                </c:pt>
                <c:pt idx="490">
                  <c:v>38162</c:v>
                </c:pt>
                <c:pt idx="491">
                  <c:v>38678</c:v>
                </c:pt>
                <c:pt idx="492">
                  <c:v>38057</c:v>
                </c:pt>
                <c:pt idx="493">
                  <c:v>37143</c:v>
                </c:pt>
                <c:pt idx="494">
                  <c:v>36549</c:v>
                </c:pt>
                <c:pt idx="495">
                  <c:v>36316</c:v>
                </c:pt>
                <c:pt idx="496">
                  <c:v>35088</c:v>
                </c:pt>
                <c:pt idx="497">
                  <c:v>36883</c:v>
                </c:pt>
                <c:pt idx="498">
                  <c:v>38592</c:v>
                </c:pt>
                <c:pt idx="499">
                  <c:v>38477</c:v>
                </c:pt>
                <c:pt idx="500">
                  <c:v>36633</c:v>
                </c:pt>
                <c:pt idx="501">
                  <c:v>38079</c:v>
                </c:pt>
                <c:pt idx="502">
                  <c:v>38504</c:v>
                </c:pt>
                <c:pt idx="503">
                  <c:v>38013</c:v>
                </c:pt>
                <c:pt idx="504">
                  <c:v>37008</c:v>
                </c:pt>
                <c:pt idx="505">
                  <c:v>27076</c:v>
                </c:pt>
                <c:pt idx="506">
                  <c:v>0</c:v>
                </c:pt>
              </c:numCache>
            </c:numRef>
          </c:val>
          <c:smooth val="0"/>
          <c:extLst>
            <c:ext xmlns:c16="http://schemas.microsoft.com/office/drawing/2014/chart" uri="{C3380CC4-5D6E-409C-BE32-E72D297353CC}">
              <c16:uniqueId val="{00000000-8F75-480C-8162-5A57B6BAC868}"/>
            </c:ext>
          </c:extLst>
        </c:ser>
        <c:ser>
          <c:idx val="1"/>
          <c:order val="1"/>
          <c:spPr>
            <a:ln w="28575" cap="rnd">
              <a:solidFill>
                <a:schemeClr val="accent2"/>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l2_misses!$C$1:$C$507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18954</c:v>
                </c:pt>
                <c:pt idx="480">
                  <c:v>35969</c:v>
                </c:pt>
                <c:pt idx="481">
                  <c:v>37827</c:v>
                </c:pt>
                <c:pt idx="482">
                  <c:v>37253</c:v>
                </c:pt>
                <c:pt idx="483">
                  <c:v>36629</c:v>
                </c:pt>
                <c:pt idx="484">
                  <c:v>37481</c:v>
                </c:pt>
                <c:pt idx="485">
                  <c:v>33537</c:v>
                </c:pt>
                <c:pt idx="486">
                  <c:v>36261</c:v>
                </c:pt>
                <c:pt idx="487">
                  <c:v>38660</c:v>
                </c:pt>
                <c:pt idx="488">
                  <c:v>38738</c:v>
                </c:pt>
                <c:pt idx="489">
                  <c:v>36505</c:v>
                </c:pt>
                <c:pt idx="490">
                  <c:v>38051</c:v>
                </c:pt>
                <c:pt idx="491">
                  <c:v>38442</c:v>
                </c:pt>
                <c:pt idx="492">
                  <c:v>37938</c:v>
                </c:pt>
                <c:pt idx="493">
                  <c:v>37037</c:v>
                </c:pt>
                <c:pt idx="494">
                  <c:v>36452</c:v>
                </c:pt>
                <c:pt idx="495">
                  <c:v>36292</c:v>
                </c:pt>
                <c:pt idx="496">
                  <c:v>34900</c:v>
                </c:pt>
                <c:pt idx="497">
                  <c:v>36913</c:v>
                </c:pt>
                <c:pt idx="498">
                  <c:v>38500</c:v>
                </c:pt>
                <c:pt idx="499">
                  <c:v>38782</c:v>
                </c:pt>
                <c:pt idx="500">
                  <c:v>36525</c:v>
                </c:pt>
                <c:pt idx="501">
                  <c:v>38011</c:v>
                </c:pt>
                <c:pt idx="502">
                  <c:v>38543</c:v>
                </c:pt>
                <c:pt idx="503">
                  <c:v>37944</c:v>
                </c:pt>
                <c:pt idx="504">
                  <c:v>36914</c:v>
                </c:pt>
                <c:pt idx="505">
                  <c:v>27103</c:v>
                </c:pt>
                <c:pt idx="506">
                  <c:v>0</c:v>
                </c:pt>
              </c:numCache>
            </c:numRef>
          </c:val>
          <c:smooth val="0"/>
          <c:extLst>
            <c:ext xmlns:c16="http://schemas.microsoft.com/office/drawing/2014/chart" uri="{C3380CC4-5D6E-409C-BE32-E72D297353CC}">
              <c16:uniqueId val="{00000001-8F75-480C-8162-5A57B6BAC868}"/>
            </c:ext>
          </c:extLst>
        </c:ser>
        <c:ser>
          <c:idx val="2"/>
          <c:order val="2"/>
          <c:spPr>
            <a:ln w="28575" cap="rnd">
              <a:solidFill>
                <a:schemeClr val="accent3"/>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l2_misses!$D$1:$D$507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19112</c:v>
                </c:pt>
                <c:pt idx="480">
                  <c:v>36208</c:v>
                </c:pt>
                <c:pt idx="481">
                  <c:v>38074</c:v>
                </c:pt>
                <c:pt idx="482">
                  <c:v>37449</c:v>
                </c:pt>
                <c:pt idx="483">
                  <c:v>36837</c:v>
                </c:pt>
                <c:pt idx="484">
                  <c:v>37541</c:v>
                </c:pt>
                <c:pt idx="485">
                  <c:v>33455</c:v>
                </c:pt>
                <c:pt idx="486">
                  <c:v>36428</c:v>
                </c:pt>
                <c:pt idx="487">
                  <c:v>38865</c:v>
                </c:pt>
                <c:pt idx="488">
                  <c:v>38799</c:v>
                </c:pt>
                <c:pt idx="489">
                  <c:v>36617</c:v>
                </c:pt>
                <c:pt idx="490">
                  <c:v>38280</c:v>
                </c:pt>
                <c:pt idx="491">
                  <c:v>38630</c:v>
                </c:pt>
                <c:pt idx="492">
                  <c:v>37934</c:v>
                </c:pt>
                <c:pt idx="493">
                  <c:v>37268</c:v>
                </c:pt>
                <c:pt idx="494">
                  <c:v>36652</c:v>
                </c:pt>
                <c:pt idx="495">
                  <c:v>36545</c:v>
                </c:pt>
                <c:pt idx="496">
                  <c:v>34812</c:v>
                </c:pt>
                <c:pt idx="497">
                  <c:v>37047</c:v>
                </c:pt>
                <c:pt idx="498">
                  <c:v>38689</c:v>
                </c:pt>
                <c:pt idx="499">
                  <c:v>38867</c:v>
                </c:pt>
                <c:pt idx="500">
                  <c:v>36609</c:v>
                </c:pt>
                <c:pt idx="501">
                  <c:v>38209</c:v>
                </c:pt>
                <c:pt idx="502">
                  <c:v>38587</c:v>
                </c:pt>
                <c:pt idx="503">
                  <c:v>37862</c:v>
                </c:pt>
                <c:pt idx="504">
                  <c:v>37113</c:v>
                </c:pt>
                <c:pt idx="505">
                  <c:v>27079</c:v>
                </c:pt>
                <c:pt idx="506">
                  <c:v>0</c:v>
                </c:pt>
              </c:numCache>
            </c:numRef>
          </c:val>
          <c:smooth val="0"/>
          <c:extLst>
            <c:ext xmlns:c16="http://schemas.microsoft.com/office/drawing/2014/chart" uri="{C3380CC4-5D6E-409C-BE32-E72D297353CC}">
              <c16:uniqueId val="{00000002-8F75-480C-8162-5A57B6BAC868}"/>
            </c:ext>
          </c:extLst>
        </c:ser>
        <c:ser>
          <c:idx val="3"/>
          <c:order val="3"/>
          <c:spPr>
            <a:ln w="28575" cap="rnd">
              <a:solidFill>
                <a:schemeClr val="accent4"/>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l2_misses!$E$1:$E$507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19056</c:v>
                </c:pt>
                <c:pt idx="480">
                  <c:v>35998</c:v>
                </c:pt>
                <c:pt idx="481">
                  <c:v>38073</c:v>
                </c:pt>
                <c:pt idx="482">
                  <c:v>37409</c:v>
                </c:pt>
                <c:pt idx="483">
                  <c:v>36832</c:v>
                </c:pt>
                <c:pt idx="484">
                  <c:v>37427</c:v>
                </c:pt>
                <c:pt idx="485">
                  <c:v>33465</c:v>
                </c:pt>
                <c:pt idx="486">
                  <c:v>36308</c:v>
                </c:pt>
                <c:pt idx="487">
                  <c:v>38663</c:v>
                </c:pt>
                <c:pt idx="488">
                  <c:v>38813</c:v>
                </c:pt>
                <c:pt idx="489">
                  <c:v>36629</c:v>
                </c:pt>
                <c:pt idx="490">
                  <c:v>38141</c:v>
                </c:pt>
                <c:pt idx="491">
                  <c:v>38631</c:v>
                </c:pt>
                <c:pt idx="492">
                  <c:v>37866</c:v>
                </c:pt>
                <c:pt idx="493">
                  <c:v>37047</c:v>
                </c:pt>
                <c:pt idx="494">
                  <c:v>36457</c:v>
                </c:pt>
                <c:pt idx="495">
                  <c:v>36634</c:v>
                </c:pt>
                <c:pt idx="496">
                  <c:v>34684</c:v>
                </c:pt>
                <c:pt idx="497">
                  <c:v>36999</c:v>
                </c:pt>
                <c:pt idx="498">
                  <c:v>38771</c:v>
                </c:pt>
                <c:pt idx="499">
                  <c:v>38690</c:v>
                </c:pt>
                <c:pt idx="500">
                  <c:v>36568</c:v>
                </c:pt>
                <c:pt idx="501">
                  <c:v>38135</c:v>
                </c:pt>
                <c:pt idx="502">
                  <c:v>38748</c:v>
                </c:pt>
                <c:pt idx="503">
                  <c:v>37742</c:v>
                </c:pt>
                <c:pt idx="504">
                  <c:v>36932</c:v>
                </c:pt>
                <c:pt idx="505">
                  <c:v>27131</c:v>
                </c:pt>
                <c:pt idx="506">
                  <c:v>0</c:v>
                </c:pt>
              </c:numCache>
            </c:numRef>
          </c:val>
          <c:smooth val="0"/>
          <c:extLst>
            <c:ext xmlns:c16="http://schemas.microsoft.com/office/drawing/2014/chart" uri="{C3380CC4-5D6E-409C-BE32-E72D297353CC}">
              <c16:uniqueId val="{00000003-8F75-480C-8162-5A57B6BAC868}"/>
            </c:ext>
          </c:extLst>
        </c:ser>
        <c:ser>
          <c:idx val="4"/>
          <c:order val="4"/>
          <c:spPr>
            <a:ln w="28575" cap="rnd">
              <a:solidFill>
                <a:schemeClr val="accent5"/>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l2_misses!$F$1:$F$507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19144</c:v>
                </c:pt>
                <c:pt idx="480">
                  <c:v>36124</c:v>
                </c:pt>
                <c:pt idx="481">
                  <c:v>38170</c:v>
                </c:pt>
                <c:pt idx="482">
                  <c:v>37516</c:v>
                </c:pt>
                <c:pt idx="483">
                  <c:v>36972</c:v>
                </c:pt>
                <c:pt idx="484">
                  <c:v>37510</c:v>
                </c:pt>
                <c:pt idx="485">
                  <c:v>33540</c:v>
                </c:pt>
                <c:pt idx="486">
                  <c:v>36434</c:v>
                </c:pt>
                <c:pt idx="487">
                  <c:v>38843</c:v>
                </c:pt>
                <c:pt idx="488">
                  <c:v>38846</c:v>
                </c:pt>
                <c:pt idx="489">
                  <c:v>36765</c:v>
                </c:pt>
                <c:pt idx="490">
                  <c:v>38366</c:v>
                </c:pt>
                <c:pt idx="491">
                  <c:v>38597</c:v>
                </c:pt>
                <c:pt idx="492">
                  <c:v>38046</c:v>
                </c:pt>
                <c:pt idx="493">
                  <c:v>37170</c:v>
                </c:pt>
                <c:pt idx="494">
                  <c:v>36637</c:v>
                </c:pt>
                <c:pt idx="495">
                  <c:v>36583</c:v>
                </c:pt>
                <c:pt idx="496">
                  <c:v>35015</c:v>
                </c:pt>
                <c:pt idx="497">
                  <c:v>36894</c:v>
                </c:pt>
                <c:pt idx="498">
                  <c:v>38754</c:v>
                </c:pt>
                <c:pt idx="499">
                  <c:v>38759</c:v>
                </c:pt>
                <c:pt idx="500">
                  <c:v>36806</c:v>
                </c:pt>
                <c:pt idx="501">
                  <c:v>38311</c:v>
                </c:pt>
                <c:pt idx="502">
                  <c:v>38668</c:v>
                </c:pt>
                <c:pt idx="503">
                  <c:v>37955</c:v>
                </c:pt>
                <c:pt idx="504">
                  <c:v>37135</c:v>
                </c:pt>
                <c:pt idx="505">
                  <c:v>27105</c:v>
                </c:pt>
                <c:pt idx="506">
                  <c:v>0</c:v>
                </c:pt>
              </c:numCache>
            </c:numRef>
          </c:val>
          <c:smooth val="0"/>
          <c:extLst>
            <c:ext xmlns:c16="http://schemas.microsoft.com/office/drawing/2014/chart" uri="{C3380CC4-5D6E-409C-BE32-E72D297353CC}">
              <c16:uniqueId val="{00000004-8F75-480C-8162-5A57B6BAC868}"/>
            </c:ext>
          </c:extLst>
        </c:ser>
        <c:ser>
          <c:idx val="5"/>
          <c:order val="5"/>
          <c:spPr>
            <a:ln w="28575" cap="rnd">
              <a:solidFill>
                <a:schemeClr val="accent6"/>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l2_misses!$G$1:$G$507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19109</c:v>
                </c:pt>
                <c:pt idx="480">
                  <c:v>36111</c:v>
                </c:pt>
                <c:pt idx="481">
                  <c:v>38241</c:v>
                </c:pt>
                <c:pt idx="482">
                  <c:v>37387</c:v>
                </c:pt>
                <c:pt idx="483">
                  <c:v>36860</c:v>
                </c:pt>
                <c:pt idx="484">
                  <c:v>37459</c:v>
                </c:pt>
                <c:pt idx="485">
                  <c:v>33496</c:v>
                </c:pt>
                <c:pt idx="486">
                  <c:v>36503</c:v>
                </c:pt>
                <c:pt idx="487">
                  <c:v>38650</c:v>
                </c:pt>
                <c:pt idx="488">
                  <c:v>38891</c:v>
                </c:pt>
                <c:pt idx="489">
                  <c:v>36722</c:v>
                </c:pt>
                <c:pt idx="490">
                  <c:v>38202</c:v>
                </c:pt>
                <c:pt idx="491">
                  <c:v>38708</c:v>
                </c:pt>
                <c:pt idx="492">
                  <c:v>38233</c:v>
                </c:pt>
                <c:pt idx="493">
                  <c:v>37174</c:v>
                </c:pt>
                <c:pt idx="494">
                  <c:v>36673</c:v>
                </c:pt>
                <c:pt idx="495">
                  <c:v>36448</c:v>
                </c:pt>
                <c:pt idx="496">
                  <c:v>35141</c:v>
                </c:pt>
                <c:pt idx="497">
                  <c:v>36907</c:v>
                </c:pt>
                <c:pt idx="498">
                  <c:v>38749</c:v>
                </c:pt>
                <c:pt idx="499">
                  <c:v>38783</c:v>
                </c:pt>
                <c:pt idx="500">
                  <c:v>36841</c:v>
                </c:pt>
                <c:pt idx="501">
                  <c:v>38386</c:v>
                </c:pt>
                <c:pt idx="502">
                  <c:v>38655</c:v>
                </c:pt>
                <c:pt idx="503">
                  <c:v>37873</c:v>
                </c:pt>
                <c:pt idx="504">
                  <c:v>37146</c:v>
                </c:pt>
                <c:pt idx="505">
                  <c:v>27057</c:v>
                </c:pt>
                <c:pt idx="506">
                  <c:v>0</c:v>
                </c:pt>
              </c:numCache>
            </c:numRef>
          </c:val>
          <c:smooth val="0"/>
          <c:extLst>
            <c:ext xmlns:c16="http://schemas.microsoft.com/office/drawing/2014/chart" uri="{C3380CC4-5D6E-409C-BE32-E72D297353CC}">
              <c16:uniqueId val="{00000005-8F75-480C-8162-5A57B6BAC868}"/>
            </c:ext>
          </c:extLst>
        </c:ser>
        <c:ser>
          <c:idx val="6"/>
          <c:order val="6"/>
          <c:spPr>
            <a:ln w="28575" cap="rnd">
              <a:solidFill>
                <a:schemeClr val="accent1">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l2_misses!$H$1:$H$507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18963</c:v>
                </c:pt>
                <c:pt idx="480">
                  <c:v>36192</c:v>
                </c:pt>
                <c:pt idx="481">
                  <c:v>38005</c:v>
                </c:pt>
                <c:pt idx="482">
                  <c:v>37581</c:v>
                </c:pt>
                <c:pt idx="483">
                  <c:v>36919</c:v>
                </c:pt>
                <c:pt idx="484">
                  <c:v>37491</c:v>
                </c:pt>
                <c:pt idx="485">
                  <c:v>33686</c:v>
                </c:pt>
                <c:pt idx="486">
                  <c:v>36500</c:v>
                </c:pt>
                <c:pt idx="487">
                  <c:v>38785</c:v>
                </c:pt>
                <c:pt idx="488">
                  <c:v>38933</c:v>
                </c:pt>
                <c:pt idx="489">
                  <c:v>36809</c:v>
                </c:pt>
                <c:pt idx="490">
                  <c:v>38252</c:v>
                </c:pt>
                <c:pt idx="491">
                  <c:v>38720</c:v>
                </c:pt>
                <c:pt idx="492">
                  <c:v>38136</c:v>
                </c:pt>
                <c:pt idx="493">
                  <c:v>37177</c:v>
                </c:pt>
                <c:pt idx="494">
                  <c:v>36597</c:v>
                </c:pt>
                <c:pt idx="495">
                  <c:v>36399</c:v>
                </c:pt>
                <c:pt idx="496">
                  <c:v>35019</c:v>
                </c:pt>
                <c:pt idx="497">
                  <c:v>36844</c:v>
                </c:pt>
                <c:pt idx="498">
                  <c:v>38864</c:v>
                </c:pt>
                <c:pt idx="499">
                  <c:v>38774</c:v>
                </c:pt>
                <c:pt idx="500">
                  <c:v>36732</c:v>
                </c:pt>
                <c:pt idx="501">
                  <c:v>38229</c:v>
                </c:pt>
                <c:pt idx="502">
                  <c:v>38687</c:v>
                </c:pt>
                <c:pt idx="503">
                  <c:v>37915</c:v>
                </c:pt>
                <c:pt idx="504">
                  <c:v>37235</c:v>
                </c:pt>
                <c:pt idx="505">
                  <c:v>27089</c:v>
                </c:pt>
                <c:pt idx="506">
                  <c:v>0</c:v>
                </c:pt>
              </c:numCache>
            </c:numRef>
          </c:val>
          <c:smooth val="0"/>
          <c:extLst>
            <c:ext xmlns:c16="http://schemas.microsoft.com/office/drawing/2014/chart" uri="{C3380CC4-5D6E-409C-BE32-E72D297353CC}">
              <c16:uniqueId val="{00000006-8F75-480C-8162-5A57B6BAC868}"/>
            </c:ext>
          </c:extLst>
        </c:ser>
        <c:ser>
          <c:idx val="7"/>
          <c:order val="7"/>
          <c:spPr>
            <a:ln w="28575" cap="rnd">
              <a:solidFill>
                <a:schemeClr val="accent2">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l2_misses!$I$1:$I$507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18964</c:v>
                </c:pt>
                <c:pt idx="480">
                  <c:v>36255</c:v>
                </c:pt>
                <c:pt idx="481">
                  <c:v>38038</c:v>
                </c:pt>
                <c:pt idx="482">
                  <c:v>37375</c:v>
                </c:pt>
                <c:pt idx="483">
                  <c:v>36848</c:v>
                </c:pt>
                <c:pt idx="484">
                  <c:v>37370</c:v>
                </c:pt>
                <c:pt idx="485">
                  <c:v>33591</c:v>
                </c:pt>
                <c:pt idx="486">
                  <c:v>36375</c:v>
                </c:pt>
                <c:pt idx="487">
                  <c:v>38766</c:v>
                </c:pt>
                <c:pt idx="488">
                  <c:v>38917</c:v>
                </c:pt>
                <c:pt idx="489">
                  <c:v>36643</c:v>
                </c:pt>
                <c:pt idx="490">
                  <c:v>38272</c:v>
                </c:pt>
                <c:pt idx="491">
                  <c:v>38537</c:v>
                </c:pt>
                <c:pt idx="492">
                  <c:v>38057</c:v>
                </c:pt>
                <c:pt idx="493">
                  <c:v>37215</c:v>
                </c:pt>
                <c:pt idx="494">
                  <c:v>36729</c:v>
                </c:pt>
                <c:pt idx="495">
                  <c:v>36404</c:v>
                </c:pt>
                <c:pt idx="496">
                  <c:v>35156</c:v>
                </c:pt>
                <c:pt idx="497">
                  <c:v>36889</c:v>
                </c:pt>
                <c:pt idx="498">
                  <c:v>38803</c:v>
                </c:pt>
                <c:pt idx="499">
                  <c:v>38724</c:v>
                </c:pt>
                <c:pt idx="500">
                  <c:v>36788</c:v>
                </c:pt>
                <c:pt idx="501">
                  <c:v>38297</c:v>
                </c:pt>
                <c:pt idx="502">
                  <c:v>38632</c:v>
                </c:pt>
                <c:pt idx="503">
                  <c:v>38096</c:v>
                </c:pt>
                <c:pt idx="504">
                  <c:v>37040</c:v>
                </c:pt>
                <c:pt idx="505">
                  <c:v>27138</c:v>
                </c:pt>
                <c:pt idx="506">
                  <c:v>0</c:v>
                </c:pt>
              </c:numCache>
            </c:numRef>
          </c:val>
          <c:smooth val="0"/>
          <c:extLst>
            <c:ext xmlns:c16="http://schemas.microsoft.com/office/drawing/2014/chart" uri="{C3380CC4-5D6E-409C-BE32-E72D297353CC}">
              <c16:uniqueId val="{00000007-8F75-480C-8162-5A57B6BAC868}"/>
            </c:ext>
          </c:extLst>
        </c:ser>
        <c:ser>
          <c:idx val="8"/>
          <c:order val="8"/>
          <c:spPr>
            <a:ln w="28575" cap="rnd">
              <a:solidFill>
                <a:schemeClr val="accent3">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l2_misses!$J$1:$J$507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19056</c:v>
                </c:pt>
                <c:pt idx="480">
                  <c:v>36346</c:v>
                </c:pt>
                <c:pt idx="481">
                  <c:v>38222</c:v>
                </c:pt>
                <c:pt idx="482">
                  <c:v>37573</c:v>
                </c:pt>
                <c:pt idx="483">
                  <c:v>36797</c:v>
                </c:pt>
                <c:pt idx="484">
                  <c:v>37522</c:v>
                </c:pt>
                <c:pt idx="485">
                  <c:v>33749</c:v>
                </c:pt>
                <c:pt idx="486">
                  <c:v>36595</c:v>
                </c:pt>
                <c:pt idx="487">
                  <c:v>38905</c:v>
                </c:pt>
                <c:pt idx="488">
                  <c:v>39027</c:v>
                </c:pt>
                <c:pt idx="489">
                  <c:v>36811</c:v>
                </c:pt>
                <c:pt idx="490">
                  <c:v>38383</c:v>
                </c:pt>
                <c:pt idx="491">
                  <c:v>38730</c:v>
                </c:pt>
                <c:pt idx="492">
                  <c:v>38290</c:v>
                </c:pt>
                <c:pt idx="493">
                  <c:v>37186</c:v>
                </c:pt>
                <c:pt idx="494">
                  <c:v>36594</c:v>
                </c:pt>
                <c:pt idx="495">
                  <c:v>36493</c:v>
                </c:pt>
                <c:pt idx="496">
                  <c:v>34863</c:v>
                </c:pt>
                <c:pt idx="497">
                  <c:v>37003</c:v>
                </c:pt>
                <c:pt idx="498">
                  <c:v>38761</c:v>
                </c:pt>
                <c:pt idx="499">
                  <c:v>38821</c:v>
                </c:pt>
                <c:pt idx="500">
                  <c:v>36837</c:v>
                </c:pt>
                <c:pt idx="501">
                  <c:v>38171</c:v>
                </c:pt>
                <c:pt idx="502">
                  <c:v>38766</c:v>
                </c:pt>
                <c:pt idx="503">
                  <c:v>38157</c:v>
                </c:pt>
                <c:pt idx="504">
                  <c:v>37036</c:v>
                </c:pt>
                <c:pt idx="505">
                  <c:v>27183</c:v>
                </c:pt>
                <c:pt idx="506">
                  <c:v>0</c:v>
                </c:pt>
              </c:numCache>
            </c:numRef>
          </c:val>
          <c:smooth val="0"/>
          <c:extLst>
            <c:ext xmlns:c16="http://schemas.microsoft.com/office/drawing/2014/chart" uri="{C3380CC4-5D6E-409C-BE32-E72D297353CC}">
              <c16:uniqueId val="{00000008-8F75-480C-8162-5A57B6BAC868}"/>
            </c:ext>
          </c:extLst>
        </c:ser>
        <c:ser>
          <c:idx val="9"/>
          <c:order val="9"/>
          <c:spPr>
            <a:ln w="28575" cap="rnd">
              <a:solidFill>
                <a:schemeClr val="accent4">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l2_misses!$K$1:$K$507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19004</c:v>
                </c:pt>
                <c:pt idx="480">
                  <c:v>36227</c:v>
                </c:pt>
                <c:pt idx="481">
                  <c:v>38122</c:v>
                </c:pt>
                <c:pt idx="482">
                  <c:v>37572</c:v>
                </c:pt>
                <c:pt idx="483">
                  <c:v>36808</c:v>
                </c:pt>
                <c:pt idx="484">
                  <c:v>37523</c:v>
                </c:pt>
                <c:pt idx="485">
                  <c:v>33545</c:v>
                </c:pt>
                <c:pt idx="486">
                  <c:v>36477</c:v>
                </c:pt>
                <c:pt idx="487">
                  <c:v>38921</c:v>
                </c:pt>
                <c:pt idx="488">
                  <c:v>38780</c:v>
                </c:pt>
                <c:pt idx="489">
                  <c:v>36820</c:v>
                </c:pt>
                <c:pt idx="490">
                  <c:v>38154</c:v>
                </c:pt>
                <c:pt idx="491">
                  <c:v>38813</c:v>
                </c:pt>
                <c:pt idx="492">
                  <c:v>38065</c:v>
                </c:pt>
                <c:pt idx="493">
                  <c:v>37217</c:v>
                </c:pt>
                <c:pt idx="494">
                  <c:v>36689</c:v>
                </c:pt>
                <c:pt idx="495">
                  <c:v>36639</c:v>
                </c:pt>
                <c:pt idx="496">
                  <c:v>34851</c:v>
                </c:pt>
                <c:pt idx="497">
                  <c:v>37139</c:v>
                </c:pt>
                <c:pt idx="498">
                  <c:v>38848</c:v>
                </c:pt>
                <c:pt idx="499">
                  <c:v>38924</c:v>
                </c:pt>
                <c:pt idx="500">
                  <c:v>36841</c:v>
                </c:pt>
                <c:pt idx="501">
                  <c:v>38286</c:v>
                </c:pt>
                <c:pt idx="502">
                  <c:v>38657</c:v>
                </c:pt>
                <c:pt idx="503">
                  <c:v>38021</c:v>
                </c:pt>
                <c:pt idx="504">
                  <c:v>37158</c:v>
                </c:pt>
                <c:pt idx="505">
                  <c:v>27194</c:v>
                </c:pt>
                <c:pt idx="506">
                  <c:v>0</c:v>
                </c:pt>
              </c:numCache>
            </c:numRef>
          </c:val>
          <c:smooth val="0"/>
          <c:extLst>
            <c:ext xmlns:c16="http://schemas.microsoft.com/office/drawing/2014/chart" uri="{C3380CC4-5D6E-409C-BE32-E72D297353CC}">
              <c16:uniqueId val="{00000009-8F75-480C-8162-5A57B6BAC868}"/>
            </c:ext>
          </c:extLst>
        </c:ser>
        <c:ser>
          <c:idx val="10"/>
          <c:order val="10"/>
          <c:spPr>
            <a:ln w="28575" cap="rnd">
              <a:solidFill>
                <a:schemeClr val="accent5">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l2_misses!$L$1:$L$507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19104</c:v>
                </c:pt>
                <c:pt idx="480">
                  <c:v>36043</c:v>
                </c:pt>
                <c:pt idx="481">
                  <c:v>38294</c:v>
                </c:pt>
                <c:pt idx="482">
                  <c:v>37286</c:v>
                </c:pt>
                <c:pt idx="483">
                  <c:v>36903</c:v>
                </c:pt>
                <c:pt idx="484">
                  <c:v>37502</c:v>
                </c:pt>
                <c:pt idx="485">
                  <c:v>33515</c:v>
                </c:pt>
                <c:pt idx="486">
                  <c:v>36365</c:v>
                </c:pt>
                <c:pt idx="487">
                  <c:v>38570</c:v>
                </c:pt>
                <c:pt idx="488">
                  <c:v>38692</c:v>
                </c:pt>
                <c:pt idx="489">
                  <c:v>36673</c:v>
                </c:pt>
                <c:pt idx="490">
                  <c:v>38028</c:v>
                </c:pt>
                <c:pt idx="491">
                  <c:v>38657</c:v>
                </c:pt>
                <c:pt idx="492">
                  <c:v>37985</c:v>
                </c:pt>
                <c:pt idx="493">
                  <c:v>37113</c:v>
                </c:pt>
                <c:pt idx="494">
                  <c:v>36547</c:v>
                </c:pt>
                <c:pt idx="495">
                  <c:v>36587</c:v>
                </c:pt>
                <c:pt idx="496">
                  <c:v>34750</c:v>
                </c:pt>
                <c:pt idx="497">
                  <c:v>36937</c:v>
                </c:pt>
                <c:pt idx="498">
                  <c:v>38741</c:v>
                </c:pt>
                <c:pt idx="499">
                  <c:v>38888</c:v>
                </c:pt>
                <c:pt idx="500">
                  <c:v>36758</c:v>
                </c:pt>
                <c:pt idx="501">
                  <c:v>38156</c:v>
                </c:pt>
                <c:pt idx="502">
                  <c:v>38735</c:v>
                </c:pt>
                <c:pt idx="503">
                  <c:v>37929</c:v>
                </c:pt>
                <c:pt idx="504">
                  <c:v>37064</c:v>
                </c:pt>
                <c:pt idx="505">
                  <c:v>27040</c:v>
                </c:pt>
                <c:pt idx="506">
                  <c:v>0</c:v>
                </c:pt>
              </c:numCache>
            </c:numRef>
          </c:val>
          <c:smooth val="0"/>
          <c:extLst>
            <c:ext xmlns:c16="http://schemas.microsoft.com/office/drawing/2014/chart" uri="{C3380CC4-5D6E-409C-BE32-E72D297353CC}">
              <c16:uniqueId val="{0000000A-8F75-480C-8162-5A57B6BAC868}"/>
            </c:ext>
          </c:extLst>
        </c:ser>
        <c:ser>
          <c:idx val="11"/>
          <c:order val="11"/>
          <c:spPr>
            <a:ln w="28575" cap="rnd">
              <a:solidFill>
                <a:schemeClr val="accent6">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l2_misses!$M$1:$M$507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19124</c:v>
                </c:pt>
                <c:pt idx="480">
                  <c:v>36144</c:v>
                </c:pt>
                <c:pt idx="481">
                  <c:v>38291</c:v>
                </c:pt>
                <c:pt idx="482">
                  <c:v>37562</c:v>
                </c:pt>
                <c:pt idx="483">
                  <c:v>36980</c:v>
                </c:pt>
                <c:pt idx="484">
                  <c:v>37679</c:v>
                </c:pt>
                <c:pt idx="485">
                  <c:v>33759</c:v>
                </c:pt>
                <c:pt idx="486">
                  <c:v>36576</c:v>
                </c:pt>
                <c:pt idx="487">
                  <c:v>38788</c:v>
                </c:pt>
                <c:pt idx="488">
                  <c:v>39031</c:v>
                </c:pt>
                <c:pt idx="489">
                  <c:v>36873</c:v>
                </c:pt>
                <c:pt idx="490">
                  <c:v>38300</c:v>
                </c:pt>
                <c:pt idx="491">
                  <c:v>38691</c:v>
                </c:pt>
                <c:pt idx="492">
                  <c:v>38364</c:v>
                </c:pt>
                <c:pt idx="493">
                  <c:v>37219</c:v>
                </c:pt>
                <c:pt idx="494">
                  <c:v>36736</c:v>
                </c:pt>
                <c:pt idx="495">
                  <c:v>36732</c:v>
                </c:pt>
                <c:pt idx="496">
                  <c:v>35063</c:v>
                </c:pt>
                <c:pt idx="497">
                  <c:v>37044</c:v>
                </c:pt>
                <c:pt idx="498">
                  <c:v>38937</c:v>
                </c:pt>
                <c:pt idx="499">
                  <c:v>39025</c:v>
                </c:pt>
                <c:pt idx="500">
                  <c:v>36789</c:v>
                </c:pt>
                <c:pt idx="501">
                  <c:v>38399</c:v>
                </c:pt>
                <c:pt idx="502">
                  <c:v>38844</c:v>
                </c:pt>
                <c:pt idx="503">
                  <c:v>38199</c:v>
                </c:pt>
                <c:pt idx="504">
                  <c:v>37153</c:v>
                </c:pt>
                <c:pt idx="505">
                  <c:v>27218</c:v>
                </c:pt>
                <c:pt idx="506">
                  <c:v>0</c:v>
                </c:pt>
              </c:numCache>
            </c:numRef>
          </c:val>
          <c:smooth val="0"/>
          <c:extLst>
            <c:ext xmlns:c16="http://schemas.microsoft.com/office/drawing/2014/chart" uri="{C3380CC4-5D6E-409C-BE32-E72D297353CC}">
              <c16:uniqueId val="{0000000B-8F75-480C-8162-5A57B6BAC868}"/>
            </c:ext>
          </c:extLst>
        </c:ser>
        <c:ser>
          <c:idx val="12"/>
          <c:order val="12"/>
          <c:spPr>
            <a:ln w="28575" cap="rnd">
              <a:solidFill>
                <a:schemeClr val="accent1">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l2_misses!$N$1:$N$507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19134</c:v>
                </c:pt>
                <c:pt idx="480">
                  <c:v>36153</c:v>
                </c:pt>
                <c:pt idx="481">
                  <c:v>38112</c:v>
                </c:pt>
                <c:pt idx="482">
                  <c:v>37571</c:v>
                </c:pt>
                <c:pt idx="483">
                  <c:v>36936</c:v>
                </c:pt>
                <c:pt idx="484">
                  <c:v>37581</c:v>
                </c:pt>
                <c:pt idx="485">
                  <c:v>33539</c:v>
                </c:pt>
                <c:pt idx="486">
                  <c:v>36356</c:v>
                </c:pt>
                <c:pt idx="487">
                  <c:v>38741</c:v>
                </c:pt>
                <c:pt idx="488">
                  <c:v>38817</c:v>
                </c:pt>
                <c:pt idx="489">
                  <c:v>36822</c:v>
                </c:pt>
                <c:pt idx="490">
                  <c:v>38083</c:v>
                </c:pt>
                <c:pt idx="491">
                  <c:v>38505</c:v>
                </c:pt>
                <c:pt idx="492">
                  <c:v>38158</c:v>
                </c:pt>
                <c:pt idx="493">
                  <c:v>37006</c:v>
                </c:pt>
                <c:pt idx="494">
                  <c:v>36545</c:v>
                </c:pt>
                <c:pt idx="495">
                  <c:v>36376</c:v>
                </c:pt>
                <c:pt idx="496">
                  <c:v>34982</c:v>
                </c:pt>
                <c:pt idx="497">
                  <c:v>36856</c:v>
                </c:pt>
                <c:pt idx="498">
                  <c:v>38767</c:v>
                </c:pt>
                <c:pt idx="499">
                  <c:v>38853</c:v>
                </c:pt>
                <c:pt idx="500">
                  <c:v>36796</c:v>
                </c:pt>
                <c:pt idx="501">
                  <c:v>38202</c:v>
                </c:pt>
                <c:pt idx="502">
                  <c:v>38513</c:v>
                </c:pt>
                <c:pt idx="503">
                  <c:v>37962</c:v>
                </c:pt>
                <c:pt idx="504">
                  <c:v>37105</c:v>
                </c:pt>
                <c:pt idx="505">
                  <c:v>27018</c:v>
                </c:pt>
                <c:pt idx="506">
                  <c:v>0</c:v>
                </c:pt>
              </c:numCache>
            </c:numRef>
          </c:val>
          <c:smooth val="0"/>
          <c:extLst>
            <c:ext xmlns:c16="http://schemas.microsoft.com/office/drawing/2014/chart" uri="{C3380CC4-5D6E-409C-BE32-E72D297353CC}">
              <c16:uniqueId val="{0000000C-8F75-480C-8162-5A57B6BAC868}"/>
            </c:ext>
          </c:extLst>
        </c:ser>
        <c:ser>
          <c:idx val="13"/>
          <c:order val="13"/>
          <c:spPr>
            <a:ln w="28575" cap="rnd">
              <a:solidFill>
                <a:schemeClr val="accent2">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l2_misses!$O$1:$O$507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18998</c:v>
                </c:pt>
                <c:pt idx="480">
                  <c:v>36135</c:v>
                </c:pt>
                <c:pt idx="481">
                  <c:v>37886</c:v>
                </c:pt>
                <c:pt idx="482">
                  <c:v>37497</c:v>
                </c:pt>
                <c:pt idx="483">
                  <c:v>36735</c:v>
                </c:pt>
                <c:pt idx="484">
                  <c:v>37567</c:v>
                </c:pt>
                <c:pt idx="485">
                  <c:v>33617</c:v>
                </c:pt>
                <c:pt idx="486">
                  <c:v>36336</c:v>
                </c:pt>
                <c:pt idx="487">
                  <c:v>38491</c:v>
                </c:pt>
                <c:pt idx="488">
                  <c:v>38730</c:v>
                </c:pt>
                <c:pt idx="489">
                  <c:v>36691</c:v>
                </c:pt>
                <c:pt idx="490">
                  <c:v>38131</c:v>
                </c:pt>
                <c:pt idx="491">
                  <c:v>38590</c:v>
                </c:pt>
                <c:pt idx="492">
                  <c:v>38115</c:v>
                </c:pt>
                <c:pt idx="493">
                  <c:v>36985</c:v>
                </c:pt>
                <c:pt idx="494">
                  <c:v>36496</c:v>
                </c:pt>
                <c:pt idx="495">
                  <c:v>36255</c:v>
                </c:pt>
                <c:pt idx="496">
                  <c:v>34846</c:v>
                </c:pt>
                <c:pt idx="497">
                  <c:v>36768</c:v>
                </c:pt>
                <c:pt idx="498">
                  <c:v>38737</c:v>
                </c:pt>
                <c:pt idx="499">
                  <c:v>38753</c:v>
                </c:pt>
                <c:pt idx="500">
                  <c:v>36875</c:v>
                </c:pt>
                <c:pt idx="501">
                  <c:v>38134</c:v>
                </c:pt>
                <c:pt idx="502">
                  <c:v>38693</c:v>
                </c:pt>
                <c:pt idx="503">
                  <c:v>38114</c:v>
                </c:pt>
                <c:pt idx="504">
                  <c:v>37093</c:v>
                </c:pt>
                <c:pt idx="505">
                  <c:v>27025</c:v>
                </c:pt>
                <c:pt idx="506">
                  <c:v>0</c:v>
                </c:pt>
              </c:numCache>
            </c:numRef>
          </c:val>
          <c:smooth val="0"/>
          <c:extLst>
            <c:ext xmlns:c16="http://schemas.microsoft.com/office/drawing/2014/chart" uri="{C3380CC4-5D6E-409C-BE32-E72D297353CC}">
              <c16:uniqueId val="{0000000D-8F75-480C-8162-5A57B6BAC868}"/>
            </c:ext>
          </c:extLst>
        </c:ser>
        <c:ser>
          <c:idx val="14"/>
          <c:order val="14"/>
          <c:spPr>
            <a:ln w="28575" cap="rnd">
              <a:solidFill>
                <a:schemeClr val="accent3">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l2_misses!$P$1:$P$507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19022</c:v>
                </c:pt>
                <c:pt idx="480">
                  <c:v>36263</c:v>
                </c:pt>
                <c:pt idx="481">
                  <c:v>38068</c:v>
                </c:pt>
                <c:pt idx="482">
                  <c:v>37478</c:v>
                </c:pt>
                <c:pt idx="483">
                  <c:v>36703</c:v>
                </c:pt>
                <c:pt idx="484">
                  <c:v>37573</c:v>
                </c:pt>
                <c:pt idx="485">
                  <c:v>33454</c:v>
                </c:pt>
                <c:pt idx="486">
                  <c:v>36501</c:v>
                </c:pt>
                <c:pt idx="487">
                  <c:v>38774</c:v>
                </c:pt>
                <c:pt idx="488">
                  <c:v>38987</c:v>
                </c:pt>
                <c:pt idx="489">
                  <c:v>36637</c:v>
                </c:pt>
                <c:pt idx="490">
                  <c:v>38246</c:v>
                </c:pt>
                <c:pt idx="491">
                  <c:v>38601</c:v>
                </c:pt>
                <c:pt idx="492">
                  <c:v>38147</c:v>
                </c:pt>
                <c:pt idx="493">
                  <c:v>37190</c:v>
                </c:pt>
                <c:pt idx="494">
                  <c:v>36581</c:v>
                </c:pt>
                <c:pt idx="495">
                  <c:v>36387</c:v>
                </c:pt>
                <c:pt idx="496">
                  <c:v>34780</c:v>
                </c:pt>
                <c:pt idx="497">
                  <c:v>36940</c:v>
                </c:pt>
                <c:pt idx="498">
                  <c:v>38660</c:v>
                </c:pt>
                <c:pt idx="499">
                  <c:v>38948</c:v>
                </c:pt>
                <c:pt idx="500">
                  <c:v>36741</c:v>
                </c:pt>
                <c:pt idx="501">
                  <c:v>38067</c:v>
                </c:pt>
                <c:pt idx="502">
                  <c:v>38570</c:v>
                </c:pt>
                <c:pt idx="503">
                  <c:v>37946</c:v>
                </c:pt>
                <c:pt idx="504">
                  <c:v>37044</c:v>
                </c:pt>
                <c:pt idx="505">
                  <c:v>27141</c:v>
                </c:pt>
                <c:pt idx="506">
                  <c:v>0</c:v>
                </c:pt>
              </c:numCache>
            </c:numRef>
          </c:val>
          <c:smooth val="0"/>
          <c:extLst>
            <c:ext xmlns:c16="http://schemas.microsoft.com/office/drawing/2014/chart" uri="{C3380CC4-5D6E-409C-BE32-E72D297353CC}">
              <c16:uniqueId val="{0000000E-8F75-480C-8162-5A57B6BAC868}"/>
            </c:ext>
          </c:extLst>
        </c:ser>
        <c:ser>
          <c:idx val="15"/>
          <c:order val="15"/>
          <c:spPr>
            <a:ln w="28575" cap="rnd">
              <a:solidFill>
                <a:schemeClr val="accent4">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l2_misses!$Q$1:$Q$507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19105</c:v>
                </c:pt>
                <c:pt idx="480">
                  <c:v>35984</c:v>
                </c:pt>
                <c:pt idx="481">
                  <c:v>38203</c:v>
                </c:pt>
                <c:pt idx="482">
                  <c:v>37406</c:v>
                </c:pt>
                <c:pt idx="483">
                  <c:v>36948</c:v>
                </c:pt>
                <c:pt idx="484">
                  <c:v>37594</c:v>
                </c:pt>
                <c:pt idx="485">
                  <c:v>33508</c:v>
                </c:pt>
                <c:pt idx="486">
                  <c:v>36559</c:v>
                </c:pt>
                <c:pt idx="487">
                  <c:v>38748</c:v>
                </c:pt>
                <c:pt idx="488">
                  <c:v>38958</c:v>
                </c:pt>
                <c:pt idx="489">
                  <c:v>36745</c:v>
                </c:pt>
                <c:pt idx="490">
                  <c:v>38242</c:v>
                </c:pt>
                <c:pt idx="491">
                  <c:v>38773</c:v>
                </c:pt>
                <c:pt idx="492">
                  <c:v>38042</c:v>
                </c:pt>
                <c:pt idx="493">
                  <c:v>37243</c:v>
                </c:pt>
                <c:pt idx="494">
                  <c:v>36699</c:v>
                </c:pt>
                <c:pt idx="495">
                  <c:v>36508</c:v>
                </c:pt>
                <c:pt idx="496">
                  <c:v>34754</c:v>
                </c:pt>
                <c:pt idx="497">
                  <c:v>37179</c:v>
                </c:pt>
                <c:pt idx="498">
                  <c:v>38819</c:v>
                </c:pt>
                <c:pt idx="499">
                  <c:v>39006</c:v>
                </c:pt>
                <c:pt idx="500">
                  <c:v>36862</c:v>
                </c:pt>
                <c:pt idx="501">
                  <c:v>38114</c:v>
                </c:pt>
                <c:pt idx="502">
                  <c:v>38652</c:v>
                </c:pt>
                <c:pt idx="503">
                  <c:v>38004</c:v>
                </c:pt>
                <c:pt idx="504">
                  <c:v>37168</c:v>
                </c:pt>
                <c:pt idx="505">
                  <c:v>27185</c:v>
                </c:pt>
                <c:pt idx="506">
                  <c:v>0</c:v>
                </c:pt>
              </c:numCache>
            </c:numRef>
          </c:val>
          <c:smooth val="0"/>
          <c:extLst>
            <c:ext xmlns:c16="http://schemas.microsoft.com/office/drawing/2014/chart" uri="{C3380CC4-5D6E-409C-BE32-E72D297353CC}">
              <c16:uniqueId val="{0000000F-8F75-480C-8162-5A57B6BAC868}"/>
            </c:ext>
          </c:extLst>
        </c:ser>
        <c:ser>
          <c:idx val="16"/>
          <c:order val="16"/>
          <c:spPr>
            <a:ln w="28575" cap="rnd">
              <a:solidFill>
                <a:schemeClr val="accent5">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l2_misses!$R$1:$R$507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19136</c:v>
                </c:pt>
                <c:pt idx="480">
                  <c:v>36137</c:v>
                </c:pt>
                <c:pt idx="481">
                  <c:v>38211</c:v>
                </c:pt>
                <c:pt idx="482">
                  <c:v>37441</c:v>
                </c:pt>
                <c:pt idx="483">
                  <c:v>36771</c:v>
                </c:pt>
                <c:pt idx="484">
                  <c:v>37528</c:v>
                </c:pt>
                <c:pt idx="485">
                  <c:v>33566</c:v>
                </c:pt>
                <c:pt idx="486">
                  <c:v>36316</c:v>
                </c:pt>
                <c:pt idx="487">
                  <c:v>38642</c:v>
                </c:pt>
                <c:pt idx="488">
                  <c:v>38751</c:v>
                </c:pt>
                <c:pt idx="489">
                  <c:v>36686</c:v>
                </c:pt>
                <c:pt idx="490">
                  <c:v>38252</c:v>
                </c:pt>
                <c:pt idx="491">
                  <c:v>38625</c:v>
                </c:pt>
                <c:pt idx="492">
                  <c:v>37944</c:v>
                </c:pt>
                <c:pt idx="493">
                  <c:v>37124</c:v>
                </c:pt>
                <c:pt idx="494">
                  <c:v>36508</c:v>
                </c:pt>
                <c:pt idx="495">
                  <c:v>36622</c:v>
                </c:pt>
                <c:pt idx="496">
                  <c:v>34710</c:v>
                </c:pt>
                <c:pt idx="497">
                  <c:v>37074</c:v>
                </c:pt>
                <c:pt idx="498">
                  <c:v>38839</c:v>
                </c:pt>
                <c:pt idx="499">
                  <c:v>38809</c:v>
                </c:pt>
                <c:pt idx="500">
                  <c:v>36904</c:v>
                </c:pt>
                <c:pt idx="501">
                  <c:v>38224</c:v>
                </c:pt>
                <c:pt idx="502">
                  <c:v>38661</c:v>
                </c:pt>
                <c:pt idx="503">
                  <c:v>37960</c:v>
                </c:pt>
                <c:pt idx="504">
                  <c:v>36991</c:v>
                </c:pt>
                <c:pt idx="505">
                  <c:v>27059</c:v>
                </c:pt>
                <c:pt idx="506">
                  <c:v>0</c:v>
                </c:pt>
              </c:numCache>
            </c:numRef>
          </c:val>
          <c:smooth val="0"/>
          <c:extLst>
            <c:ext xmlns:c16="http://schemas.microsoft.com/office/drawing/2014/chart" uri="{C3380CC4-5D6E-409C-BE32-E72D297353CC}">
              <c16:uniqueId val="{00000010-8F75-480C-8162-5A57B6BAC868}"/>
            </c:ext>
          </c:extLst>
        </c:ser>
        <c:ser>
          <c:idx val="17"/>
          <c:order val="17"/>
          <c:spPr>
            <a:ln w="28575" cap="rnd">
              <a:solidFill>
                <a:schemeClr val="accent6">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l2_misses!$S$1:$S$507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19081</c:v>
                </c:pt>
                <c:pt idx="480">
                  <c:v>36140</c:v>
                </c:pt>
                <c:pt idx="481">
                  <c:v>38192</c:v>
                </c:pt>
                <c:pt idx="482">
                  <c:v>37467</c:v>
                </c:pt>
                <c:pt idx="483">
                  <c:v>36935</c:v>
                </c:pt>
                <c:pt idx="484">
                  <c:v>37527</c:v>
                </c:pt>
                <c:pt idx="485">
                  <c:v>33549</c:v>
                </c:pt>
                <c:pt idx="486">
                  <c:v>36482</c:v>
                </c:pt>
                <c:pt idx="487">
                  <c:v>38792</c:v>
                </c:pt>
                <c:pt idx="488">
                  <c:v>38770</c:v>
                </c:pt>
                <c:pt idx="489">
                  <c:v>36774</c:v>
                </c:pt>
                <c:pt idx="490">
                  <c:v>38334</c:v>
                </c:pt>
                <c:pt idx="491">
                  <c:v>38713</c:v>
                </c:pt>
                <c:pt idx="492">
                  <c:v>38216</c:v>
                </c:pt>
                <c:pt idx="493">
                  <c:v>37315</c:v>
                </c:pt>
                <c:pt idx="494">
                  <c:v>36668</c:v>
                </c:pt>
                <c:pt idx="495">
                  <c:v>36720</c:v>
                </c:pt>
                <c:pt idx="496">
                  <c:v>35104</c:v>
                </c:pt>
                <c:pt idx="497">
                  <c:v>37146</c:v>
                </c:pt>
                <c:pt idx="498">
                  <c:v>38833</c:v>
                </c:pt>
                <c:pt idx="499">
                  <c:v>38986</c:v>
                </c:pt>
                <c:pt idx="500">
                  <c:v>36880</c:v>
                </c:pt>
                <c:pt idx="501">
                  <c:v>38343</c:v>
                </c:pt>
                <c:pt idx="502">
                  <c:v>38987</c:v>
                </c:pt>
                <c:pt idx="503">
                  <c:v>38110</c:v>
                </c:pt>
                <c:pt idx="504">
                  <c:v>37252</c:v>
                </c:pt>
                <c:pt idx="505">
                  <c:v>27167</c:v>
                </c:pt>
                <c:pt idx="506">
                  <c:v>0</c:v>
                </c:pt>
              </c:numCache>
            </c:numRef>
          </c:val>
          <c:smooth val="0"/>
          <c:extLst>
            <c:ext xmlns:c16="http://schemas.microsoft.com/office/drawing/2014/chart" uri="{C3380CC4-5D6E-409C-BE32-E72D297353CC}">
              <c16:uniqueId val="{00000011-8F75-480C-8162-5A57B6BAC868}"/>
            </c:ext>
          </c:extLst>
        </c:ser>
        <c:ser>
          <c:idx val="18"/>
          <c:order val="18"/>
          <c:spPr>
            <a:ln w="28575" cap="rnd">
              <a:solidFill>
                <a:schemeClr val="accent1">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l2_misses!$T$1:$T$507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19143</c:v>
                </c:pt>
                <c:pt idx="480">
                  <c:v>36049</c:v>
                </c:pt>
                <c:pt idx="481">
                  <c:v>38178</c:v>
                </c:pt>
                <c:pt idx="482">
                  <c:v>37477</c:v>
                </c:pt>
                <c:pt idx="483">
                  <c:v>36923</c:v>
                </c:pt>
                <c:pt idx="484">
                  <c:v>37516</c:v>
                </c:pt>
                <c:pt idx="485">
                  <c:v>33576</c:v>
                </c:pt>
                <c:pt idx="486">
                  <c:v>36498</c:v>
                </c:pt>
                <c:pt idx="487">
                  <c:v>38766</c:v>
                </c:pt>
                <c:pt idx="488">
                  <c:v>38864</c:v>
                </c:pt>
                <c:pt idx="489">
                  <c:v>36633</c:v>
                </c:pt>
                <c:pt idx="490">
                  <c:v>38141</c:v>
                </c:pt>
                <c:pt idx="491">
                  <c:v>38721</c:v>
                </c:pt>
                <c:pt idx="492">
                  <c:v>38099</c:v>
                </c:pt>
                <c:pt idx="493">
                  <c:v>37157</c:v>
                </c:pt>
                <c:pt idx="494">
                  <c:v>36574</c:v>
                </c:pt>
                <c:pt idx="495">
                  <c:v>36443</c:v>
                </c:pt>
                <c:pt idx="496">
                  <c:v>34970</c:v>
                </c:pt>
                <c:pt idx="497">
                  <c:v>36808</c:v>
                </c:pt>
                <c:pt idx="498">
                  <c:v>38672</c:v>
                </c:pt>
                <c:pt idx="499">
                  <c:v>38775</c:v>
                </c:pt>
                <c:pt idx="500">
                  <c:v>36796</c:v>
                </c:pt>
                <c:pt idx="501">
                  <c:v>38261</c:v>
                </c:pt>
                <c:pt idx="502">
                  <c:v>38705</c:v>
                </c:pt>
                <c:pt idx="503">
                  <c:v>37960</c:v>
                </c:pt>
                <c:pt idx="504">
                  <c:v>37269</c:v>
                </c:pt>
                <c:pt idx="505">
                  <c:v>27018</c:v>
                </c:pt>
                <c:pt idx="506">
                  <c:v>0</c:v>
                </c:pt>
              </c:numCache>
            </c:numRef>
          </c:val>
          <c:smooth val="0"/>
          <c:extLst>
            <c:ext xmlns:c16="http://schemas.microsoft.com/office/drawing/2014/chart" uri="{C3380CC4-5D6E-409C-BE32-E72D297353CC}">
              <c16:uniqueId val="{00000012-8F75-480C-8162-5A57B6BAC868}"/>
            </c:ext>
          </c:extLst>
        </c:ser>
        <c:ser>
          <c:idx val="19"/>
          <c:order val="19"/>
          <c:spPr>
            <a:ln w="28575" cap="rnd">
              <a:solidFill>
                <a:schemeClr val="accent2">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l2_misses!$U$1:$U$507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19036</c:v>
                </c:pt>
                <c:pt idx="480">
                  <c:v>36328</c:v>
                </c:pt>
                <c:pt idx="481">
                  <c:v>38177</c:v>
                </c:pt>
                <c:pt idx="482">
                  <c:v>37625</c:v>
                </c:pt>
                <c:pt idx="483">
                  <c:v>36966</c:v>
                </c:pt>
                <c:pt idx="484">
                  <c:v>37506</c:v>
                </c:pt>
                <c:pt idx="485">
                  <c:v>33640</c:v>
                </c:pt>
                <c:pt idx="486">
                  <c:v>36537</c:v>
                </c:pt>
                <c:pt idx="487">
                  <c:v>38638</c:v>
                </c:pt>
                <c:pt idx="488">
                  <c:v>38922</c:v>
                </c:pt>
                <c:pt idx="489">
                  <c:v>36783</c:v>
                </c:pt>
                <c:pt idx="490">
                  <c:v>38365</c:v>
                </c:pt>
                <c:pt idx="491">
                  <c:v>38709</c:v>
                </c:pt>
                <c:pt idx="492">
                  <c:v>37970</c:v>
                </c:pt>
                <c:pt idx="493">
                  <c:v>37374</c:v>
                </c:pt>
                <c:pt idx="494">
                  <c:v>36792</c:v>
                </c:pt>
                <c:pt idx="495">
                  <c:v>36472</c:v>
                </c:pt>
                <c:pt idx="496">
                  <c:v>35078</c:v>
                </c:pt>
                <c:pt idx="497">
                  <c:v>36904</c:v>
                </c:pt>
                <c:pt idx="498">
                  <c:v>38743</c:v>
                </c:pt>
                <c:pt idx="499">
                  <c:v>38841</c:v>
                </c:pt>
                <c:pt idx="500">
                  <c:v>36987</c:v>
                </c:pt>
                <c:pt idx="501">
                  <c:v>38275</c:v>
                </c:pt>
                <c:pt idx="502">
                  <c:v>38717</c:v>
                </c:pt>
                <c:pt idx="503">
                  <c:v>38049</c:v>
                </c:pt>
                <c:pt idx="504">
                  <c:v>37400</c:v>
                </c:pt>
                <c:pt idx="505">
                  <c:v>27114</c:v>
                </c:pt>
                <c:pt idx="506">
                  <c:v>0</c:v>
                </c:pt>
              </c:numCache>
            </c:numRef>
          </c:val>
          <c:smooth val="0"/>
          <c:extLst>
            <c:ext xmlns:c16="http://schemas.microsoft.com/office/drawing/2014/chart" uri="{C3380CC4-5D6E-409C-BE32-E72D297353CC}">
              <c16:uniqueId val="{00000013-8F75-480C-8162-5A57B6BAC868}"/>
            </c:ext>
          </c:extLst>
        </c:ser>
        <c:ser>
          <c:idx val="20"/>
          <c:order val="20"/>
          <c:spPr>
            <a:ln w="28575" cap="rnd">
              <a:solidFill>
                <a:schemeClr val="accent3">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l2_misses!$V$1:$V$507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19094</c:v>
                </c:pt>
                <c:pt idx="480">
                  <c:v>36241</c:v>
                </c:pt>
                <c:pt idx="481">
                  <c:v>38222</c:v>
                </c:pt>
                <c:pt idx="482">
                  <c:v>37447</c:v>
                </c:pt>
                <c:pt idx="483">
                  <c:v>36866</c:v>
                </c:pt>
                <c:pt idx="484">
                  <c:v>37677</c:v>
                </c:pt>
                <c:pt idx="485">
                  <c:v>33561</c:v>
                </c:pt>
                <c:pt idx="486">
                  <c:v>36405</c:v>
                </c:pt>
                <c:pt idx="487">
                  <c:v>38847</c:v>
                </c:pt>
                <c:pt idx="488">
                  <c:v>39109</c:v>
                </c:pt>
                <c:pt idx="489">
                  <c:v>36771</c:v>
                </c:pt>
                <c:pt idx="490">
                  <c:v>38294</c:v>
                </c:pt>
                <c:pt idx="491">
                  <c:v>38736</c:v>
                </c:pt>
                <c:pt idx="492">
                  <c:v>38056</c:v>
                </c:pt>
                <c:pt idx="493">
                  <c:v>37234</c:v>
                </c:pt>
                <c:pt idx="494">
                  <c:v>36719</c:v>
                </c:pt>
                <c:pt idx="495">
                  <c:v>36439</c:v>
                </c:pt>
                <c:pt idx="496">
                  <c:v>34949</c:v>
                </c:pt>
                <c:pt idx="497">
                  <c:v>36948</c:v>
                </c:pt>
                <c:pt idx="498">
                  <c:v>38961</c:v>
                </c:pt>
                <c:pt idx="499">
                  <c:v>38832</c:v>
                </c:pt>
                <c:pt idx="500">
                  <c:v>36707</c:v>
                </c:pt>
                <c:pt idx="501">
                  <c:v>38368</c:v>
                </c:pt>
                <c:pt idx="502">
                  <c:v>38676</c:v>
                </c:pt>
                <c:pt idx="503">
                  <c:v>38048</c:v>
                </c:pt>
                <c:pt idx="504">
                  <c:v>37318</c:v>
                </c:pt>
                <c:pt idx="505">
                  <c:v>27166</c:v>
                </c:pt>
                <c:pt idx="506">
                  <c:v>0</c:v>
                </c:pt>
              </c:numCache>
            </c:numRef>
          </c:val>
          <c:smooth val="0"/>
          <c:extLst>
            <c:ext xmlns:c16="http://schemas.microsoft.com/office/drawing/2014/chart" uri="{C3380CC4-5D6E-409C-BE32-E72D297353CC}">
              <c16:uniqueId val="{00000014-8F75-480C-8162-5A57B6BAC868}"/>
            </c:ext>
          </c:extLst>
        </c:ser>
        <c:ser>
          <c:idx val="21"/>
          <c:order val="21"/>
          <c:spPr>
            <a:ln w="28575" cap="rnd">
              <a:solidFill>
                <a:schemeClr val="accent4">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l2_misses!$W$1:$W$507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19173</c:v>
                </c:pt>
                <c:pt idx="480">
                  <c:v>36058</c:v>
                </c:pt>
                <c:pt idx="481">
                  <c:v>38019</c:v>
                </c:pt>
                <c:pt idx="482">
                  <c:v>37462</c:v>
                </c:pt>
                <c:pt idx="483">
                  <c:v>36915</c:v>
                </c:pt>
                <c:pt idx="484">
                  <c:v>37578</c:v>
                </c:pt>
                <c:pt idx="485">
                  <c:v>33466</c:v>
                </c:pt>
                <c:pt idx="486">
                  <c:v>36523</c:v>
                </c:pt>
                <c:pt idx="487">
                  <c:v>38716</c:v>
                </c:pt>
                <c:pt idx="488">
                  <c:v>38900</c:v>
                </c:pt>
                <c:pt idx="489">
                  <c:v>36688</c:v>
                </c:pt>
                <c:pt idx="490">
                  <c:v>38285</c:v>
                </c:pt>
                <c:pt idx="491">
                  <c:v>38631</c:v>
                </c:pt>
                <c:pt idx="492">
                  <c:v>38001</c:v>
                </c:pt>
                <c:pt idx="493">
                  <c:v>37300</c:v>
                </c:pt>
                <c:pt idx="494">
                  <c:v>36595</c:v>
                </c:pt>
                <c:pt idx="495">
                  <c:v>36572</c:v>
                </c:pt>
                <c:pt idx="496">
                  <c:v>34703</c:v>
                </c:pt>
                <c:pt idx="497">
                  <c:v>37005</c:v>
                </c:pt>
                <c:pt idx="498">
                  <c:v>38804</c:v>
                </c:pt>
                <c:pt idx="499">
                  <c:v>38906</c:v>
                </c:pt>
                <c:pt idx="500">
                  <c:v>36789</c:v>
                </c:pt>
                <c:pt idx="501">
                  <c:v>38312</c:v>
                </c:pt>
                <c:pt idx="502">
                  <c:v>38746</c:v>
                </c:pt>
                <c:pt idx="503">
                  <c:v>37988</c:v>
                </c:pt>
                <c:pt idx="504">
                  <c:v>37226</c:v>
                </c:pt>
                <c:pt idx="505">
                  <c:v>27079</c:v>
                </c:pt>
                <c:pt idx="506">
                  <c:v>0</c:v>
                </c:pt>
              </c:numCache>
            </c:numRef>
          </c:val>
          <c:smooth val="0"/>
          <c:extLst>
            <c:ext xmlns:c16="http://schemas.microsoft.com/office/drawing/2014/chart" uri="{C3380CC4-5D6E-409C-BE32-E72D297353CC}">
              <c16:uniqueId val="{00000015-8F75-480C-8162-5A57B6BAC868}"/>
            </c:ext>
          </c:extLst>
        </c:ser>
        <c:ser>
          <c:idx val="22"/>
          <c:order val="22"/>
          <c:spPr>
            <a:ln w="28575" cap="rnd">
              <a:solidFill>
                <a:schemeClr val="accent5">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l2_misses!$X$1:$X$507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19141</c:v>
                </c:pt>
                <c:pt idx="480">
                  <c:v>35984</c:v>
                </c:pt>
                <c:pt idx="481">
                  <c:v>38082</c:v>
                </c:pt>
                <c:pt idx="482">
                  <c:v>37404</c:v>
                </c:pt>
                <c:pt idx="483">
                  <c:v>36898</c:v>
                </c:pt>
                <c:pt idx="484">
                  <c:v>37526</c:v>
                </c:pt>
                <c:pt idx="485">
                  <c:v>33487</c:v>
                </c:pt>
                <c:pt idx="486">
                  <c:v>36314</c:v>
                </c:pt>
                <c:pt idx="487">
                  <c:v>38541</c:v>
                </c:pt>
                <c:pt idx="488">
                  <c:v>38731</c:v>
                </c:pt>
                <c:pt idx="489">
                  <c:v>36724</c:v>
                </c:pt>
                <c:pt idx="490">
                  <c:v>38347</c:v>
                </c:pt>
                <c:pt idx="491">
                  <c:v>38781</c:v>
                </c:pt>
                <c:pt idx="492">
                  <c:v>37990</c:v>
                </c:pt>
                <c:pt idx="493">
                  <c:v>37243</c:v>
                </c:pt>
                <c:pt idx="494">
                  <c:v>36560</c:v>
                </c:pt>
                <c:pt idx="495">
                  <c:v>36561</c:v>
                </c:pt>
                <c:pt idx="496">
                  <c:v>34714</c:v>
                </c:pt>
                <c:pt idx="497">
                  <c:v>37003</c:v>
                </c:pt>
                <c:pt idx="498">
                  <c:v>38755</c:v>
                </c:pt>
                <c:pt idx="499">
                  <c:v>38933</c:v>
                </c:pt>
                <c:pt idx="500">
                  <c:v>36678</c:v>
                </c:pt>
                <c:pt idx="501">
                  <c:v>38149</c:v>
                </c:pt>
                <c:pt idx="502">
                  <c:v>38598</c:v>
                </c:pt>
                <c:pt idx="503">
                  <c:v>37929</c:v>
                </c:pt>
                <c:pt idx="504">
                  <c:v>37169</c:v>
                </c:pt>
                <c:pt idx="505">
                  <c:v>27040</c:v>
                </c:pt>
                <c:pt idx="506">
                  <c:v>0</c:v>
                </c:pt>
              </c:numCache>
            </c:numRef>
          </c:val>
          <c:smooth val="0"/>
          <c:extLst>
            <c:ext xmlns:c16="http://schemas.microsoft.com/office/drawing/2014/chart" uri="{C3380CC4-5D6E-409C-BE32-E72D297353CC}">
              <c16:uniqueId val="{00000016-8F75-480C-8162-5A57B6BAC868}"/>
            </c:ext>
          </c:extLst>
        </c:ser>
        <c:ser>
          <c:idx val="23"/>
          <c:order val="23"/>
          <c:spPr>
            <a:ln w="28575" cap="rnd">
              <a:solidFill>
                <a:schemeClr val="accent6">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l2_misses!$Y$1:$Y$507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19121</c:v>
                </c:pt>
                <c:pt idx="480">
                  <c:v>36168</c:v>
                </c:pt>
                <c:pt idx="481">
                  <c:v>38174</c:v>
                </c:pt>
                <c:pt idx="482">
                  <c:v>37305</c:v>
                </c:pt>
                <c:pt idx="483">
                  <c:v>36659</c:v>
                </c:pt>
                <c:pt idx="484">
                  <c:v>37443</c:v>
                </c:pt>
                <c:pt idx="485">
                  <c:v>33549</c:v>
                </c:pt>
                <c:pt idx="486">
                  <c:v>36257</c:v>
                </c:pt>
                <c:pt idx="487">
                  <c:v>38673</c:v>
                </c:pt>
                <c:pt idx="488">
                  <c:v>38827</c:v>
                </c:pt>
                <c:pt idx="489">
                  <c:v>36758</c:v>
                </c:pt>
                <c:pt idx="490">
                  <c:v>38264</c:v>
                </c:pt>
                <c:pt idx="491">
                  <c:v>38527</c:v>
                </c:pt>
                <c:pt idx="492">
                  <c:v>37991</c:v>
                </c:pt>
                <c:pt idx="493">
                  <c:v>37051</c:v>
                </c:pt>
                <c:pt idx="494">
                  <c:v>36449</c:v>
                </c:pt>
                <c:pt idx="495">
                  <c:v>36619</c:v>
                </c:pt>
                <c:pt idx="496">
                  <c:v>34759</c:v>
                </c:pt>
                <c:pt idx="497">
                  <c:v>36820</c:v>
                </c:pt>
                <c:pt idx="498">
                  <c:v>38695</c:v>
                </c:pt>
                <c:pt idx="499">
                  <c:v>38930</c:v>
                </c:pt>
                <c:pt idx="500">
                  <c:v>36723</c:v>
                </c:pt>
                <c:pt idx="501">
                  <c:v>38209</c:v>
                </c:pt>
                <c:pt idx="502">
                  <c:v>38626</c:v>
                </c:pt>
                <c:pt idx="503">
                  <c:v>37987</c:v>
                </c:pt>
                <c:pt idx="504">
                  <c:v>37063</c:v>
                </c:pt>
                <c:pt idx="505">
                  <c:v>27072</c:v>
                </c:pt>
                <c:pt idx="506">
                  <c:v>0</c:v>
                </c:pt>
              </c:numCache>
            </c:numRef>
          </c:val>
          <c:smooth val="0"/>
          <c:extLst>
            <c:ext xmlns:c16="http://schemas.microsoft.com/office/drawing/2014/chart" uri="{C3380CC4-5D6E-409C-BE32-E72D297353CC}">
              <c16:uniqueId val="{00000017-8F75-480C-8162-5A57B6BAC868}"/>
            </c:ext>
          </c:extLst>
        </c:ser>
        <c:ser>
          <c:idx val="24"/>
          <c:order val="24"/>
          <c:spPr>
            <a:ln w="28575" cap="rnd">
              <a:solidFill>
                <a:schemeClr val="accent1">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l2_misses!$Z$1:$Z$507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19182</c:v>
                </c:pt>
                <c:pt idx="480">
                  <c:v>36119</c:v>
                </c:pt>
                <c:pt idx="481">
                  <c:v>38334</c:v>
                </c:pt>
                <c:pt idx="482">
                  <c:v>37516</c:v>
                </c:pt>
                <c:pt idx="483">
                  <c:v>36989</c:v>
                </c:pt>
                <c:pt idx="484">
                  <c:v>37596</c:v>
                </c:pt>
                <c:pt idx="485">
                  <c:v>33623</c:v>
                </c:pt>
                <c:pt idx="486">
                  <c:v>36535</c:v>
                </c:pt>
                <c:pt idx="487">
                  <c:v>38760</c:v>
                </c:pt>
                <c:pt idx="488">
                  <c:v>39045</c:v>
                </c:pt>
                <c:pt idx="489">
                  <c:v>36805</c:v>
                </c:pt>
                <c:pt idx="490">
                  <c:v>38277</c:v>
                </c:pt>
                <c:pt idx="491">
                  <c:v>38778</c:v>
                </c:pt>
                <c:pt idx="492">
                  <c:v>38147</c:v>
                </c:pt>
                <c:pt idx="493">
                  <c:v>37335</c:v>
                </c:pt>
                <c:pt idx="494">
                  <c:v>36678</c:v>
                </c:pt>
                <c:pt idx="495">
                  <c:v>36622</c:v>
                </c:pt>
                <c:pt idx="496">
                  <c:v>35117</c:v>
                </c:pt>
                <c:pt idx="497">
                  <c:v>37030</c:v>
                </c:pt>
                <c:pt idx="498">
                  <c:v>38841</c:v>
                </c:pt>
                <c:pt idx="499">
                  <c:v>38916</c:v>
                </c:pt>
                <c:pt idx="500">
                  <c:v>36828</c:v>
                </c:pt>
                <c:pt idx="501">
                  <c:v>38439</c:v>
                </c:pt>
                <c:pt idx="502">
                  <c:v>38722</c:v>
                </c:pt>
                <c:pt idx="503">
                  <c:v>38027</c:v>
                </c:pt>
                <c:pt idx="504">
                  <c:v>37148</c:v>
                </c:pt>
                <c:pt idx="505">
                  <c:v>27116</c:v>
                </c:pt>
                <c:pt idx="506">
                  <c:v>0</c:v>
                </c:pt>
              </c:numCache>
            </c:numRef>
          </c:val>
          <c:smooth val="0"/>
          <c:extLst>
            <c:ext xmlns:c16="http://schemas.microsoft.com/office/drawing/2014/chart" uri="{C3380CC4-5D6E-409C-BE32-E72D297353CC}">
              <c16:uniqueId val="{00000018-8F75-480C-8162-5A57B6BAC868}"/>
            </c:ext>
          </c:extLst>
        </c:ser>
        <c:ser>
          <c:idx val="25"/>
          <c:order val="25"/>
          <c:spPr>
            <a:ln w="28575" cap="rnd">
              <a:solidFill>
                <a:schemeClr val="accent2">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l2_misses!$AA$1:$AA$507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19182</c:v>
                </c:pt>
                <c:pt idx="480">
                  <c:v>36114</c:v>
                </c:pt>
                <c:pt idx="481">
                  <c:v>38081</c:v>
                </c:pt>
                <c:pt idx="482">
                  <c:v>37528</c:v>
                </c:pt>
                <c:pt idx="483">
                  <c:v>36806</c:v>
                </c:pt>
                <c:pt idx="484">
                  <c:v>37446</c:v>
                </c:pt>
                <c:pt idx="485">
                  <c:v>33355</c:v>
                </c:pt>
                <c:pt idx="486">
                  <c:v>36619</c:v>
                </c:pt>
                <c:pt idx="487">
                  <c:v>38737</c:v>
                </c:pt>
                <c:pt idx="488">
                  <c:v>38838</c:v>
                </c:pt>
                <c:pt idx="489">
                  <c:v>36927</c:v>
                </c:pt>
                <c:pt idx="490">
                  <c:v>38181</c:v>
                </c:pt>
                <c:pt idx="491">
                  <c:v>38729</c:v>
                </c:pt>
                <c:pt idx="492">
                  <c:v>38200</c:v>
                </c:pt>
                <c:pt idx="493">
                  <c:v>37260</c:v>
                </c:pt>
                <c:pt idx="494">
                  <c:v>36558</c:v>
                </c:pt>
                <c:pt idx="495">
                  <c:v>36529</c:v>
                </c:pt>
                <c:pt idx="496">
                  <c:v>34949</c:v>
                </c:pt>
                <c:pt idx="497">
                  <c:v>36856</c:v>
                </c:pt>
                <c:pt idx="498">
                  <c:v>38789</c:v>
                </c:pt>
                <c:pt idx="499">
                  <c:v>38883</c:v>
                </c:pt>
                <c:pt idx="500">
                  <c:v>36826</c:v>
                </c:pt>
                <c:pt idx="501">
                  <c:v>38156</c:v>
                </c:pt>
                <c:pt idx="502">
                  <c:v>38580</c:v>
                </c:pt>
                <c:pt idx="503">
                  <c:v>38014</c:v>
                </c:pt>
                <c:pt idx="504">
                  <c:v>37157</c:v>
                </c:pt>
                <c:pt idx="505">
                  <c:v>27181</c:v>
                </c:pt>
                <c:pt idx="506">
                  <c:v>0</c:v>
                </c:pt>
              </c:numCache>
            </c:numRef>
          </c:val>
          <c:smooth val="0"/>
          <c:extLst>
            <c:ext xmlns:c16="http://schemas.microsoft.com/office/drawing/2014/chart" uri="{C3380CC4-5D6E-409C-BE32-E72D297353CC}">
              <c16:uniqueId val="{00000019-8F75-480C-8162-5A57B6BAC868}"/>
            </c:ext>
          </c:extLst>
        </c:ser>
        <c:ser>
          <c:idx val="26"/>
          <c:order val="26"/>
          <c:spPr>
            <a:ln w="28575" cap="rnd">
              <a:solidFill>
                <a:schemeClr val="accent3">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l2_misses!$AB$1:$AB$507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19153</c:v>
                </c:pt>
                <c:pt idx="480">
                  <c:v>36150</c:v>
                </c:pt>
                <c:pt idx="481">
                  <c:v>38054</c:v>
                </c:pt>
                <c:pt idx="482">
                  <c:v>37509</c:v>
                </c:pt>
                <c:pt idx="483">
                  <c:v>36868</c:v>
                </c:pt>
                <c:pt idx="484">
                  <c:v>37409</c:v>
                </c:pt>
                <c:pt idx="485">
                  <c:v>33497</c:v>
                </c:pt>
                <c:pt idx="486">
                  <c:v>36539</c:v>
                </c:pt>
                <c:pt idx="487">
                  <c:v>38717</c:v>
                </c:pt>
                <c:pt idx="488">
                  <c:v>38886</c:v>
                </c:pt>
                <c:pt idx="489">
                  <c:v>36896</c:v>
                </c:pt>
                <c:pt idx="490">
                  <c:v>38150</c:v>
                </c:pt>
                <c:pt idx="491">
                  <c:v>38653</c:v>
                </c:pt>
                <c:pt idx="492">
                  <c:v>38131</c:v>
                </c:pt>
                <c:pt idx="493">
                  <c:v>37113</c:v>
                </c:pt>
                <c:pt idx="494">
                  <c:v>36650</c:v>
                </c:pt>
                <c:pt idx="495">
                  <c:v>36441</c:v>
                </c:pt>
                <c:pt idx="496">
                  <c:v>34933</c:v>
                </c:pt>
                <c:pt idx="497">
                  <c:v>36853</c:v>
                </c:pt>
                <c:pt idx="498">
                  <c:v>38615</c:v>
                </c:pt>
                <c:pt idx="499">
                  <c:v>38902</c:v>
                </c:pt>
                <c:pt idx="500">
                  <c:v>36541</c:v>
                </c:pt>
                <c:pt idx="501">
                  <c:v>38206</c:v>
                </c:pt>
                <c:pt idx="502">
                  <c:v>38660</c:v>
                </c:pt>
                <c:pt idx="503">
                  <c:v>38001</c:v>
                </c:pt>
                <c:pt idx="504">
                  <c:v>37178</c:v>
                </c:pt>
                <c:pt idx="505">
                  <c:v>27072</c:v>
                </c:pt>
                <c:pt idx="506">
                  <c:v>0</c:v>
                </c:pt>
              </c:numCache>
            </c:numRef>
          </c:val>
          <c:smooth val="0"/>
          <c:extLst>
            <c:ext xmlns:c16="http://schemas.microsoft.com/office/drawing/2014/chart" uri="{C3380CC4-5D6E-409C-BE32-E72D297353CC}">
              <c16:uniqueId val="{0000001A-8F75-480C-8162-5A57B6BAC868}"/>
            </c:ext>
          </c:extLst>
        </c:ser>
        <c:ser>
          <c:idx val="27"/>
          <c:order val="27"/>
          <c:spPr>
            <a:ln w="28575" cap="rnd">
              <a:solidFill>
                <a:schemeClr val="accent4">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l2_misses!$AC$1:$AC$507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19049</c:v>
                </c:pt>
                <c:pt idx="480">
                  <c:v>36015</c:v>
                </c:pt>
                <c:pt idx="481">
                  <c:v>38113</c:v>
                </c:pt>
                <c:pt idx="482">
                  <c:v>37505</c:v>
                </c:pt>
                <c:pt idx="483">
                  <c:v>36700</c:v>
                </c:pt>
                <c:pt idx="484">
                  <c:v>37597</c:v>
                </c:pt>
                <c:pt idx="485">
                  <c:v>33489</c:v>
                </c:pt>
                <c:pt idx="486">
                  <c:v>36433</c:v>
                </c:pt>
                <c:pt idx="487">
                  <c:v>38658</c:v>
                </c:pt>
                <c:pt idx="488">
                  <c:v>38863</c:v>
                </c:pt>
                <c:pt idx="489">
                  <c:v>36732</c:v>
                </c:pt>
                <c:pt idx="490">
                  <c:v>38119</c:v>
                </c:pt>
                <c:pt idx="491">
                  <c:v>38575</c:v>
                </c:pt>
                <c:pt idx="492">
                  <c:v>38026</c:v>
                </c:pt>
                <c:pt idx="493">
                  <c:v>37138</c:v>
                </c:pt>
                <c:pt idx="494">
                  <c:v>36607</c:v>
                </c:pt>
                <c:pt idx="495">
                  <c:v>36407</c:v>
                </c:pt>
                <c:pt idx="496">
                  <c:v>34894</c:v>
                </c:pt>
                <c:pt idx="497">
                  <c:v>36964</c:v>
                </c:pt>
                <c:pt idx="498">
                  <c:v>38721</c:v>
                </c:pt>
                <c:pt idx="499">
                  <c:v>38714</c:v>
                </c:pt>
                <c:pt idx="500">
                  <c:v>36622</c:v>
                </c:pt>
                <c:pt idx="501">
                  <c:v>38241</c:v>
                </c:pt>
                <c:pt idx="502">
                  <c:v>38679</c:v>
                </c:pt>
                <c:pt idx="503">
                  <c:v>37889</c:v>
                </c:pt>
                <c:pt idx="504">
                  <c:v>37148</c:v>
                </c:pt>
                <c:pt idx="505">
                  <c:v>27179</c:v>
                </c:pt>
                <c:pt idx="506">
                  <c:v>0</c:v>
                </c:pt>
              </c:numCache>
            </c:numRef>
          </c:val>
          <c:smooth val="0"/>
          <c:extLst>
            <c:ext xmlns:c16="http://schemas.microsoft.com/office/drawing/2014/chart" uri="{C3380CC4-5D6E-409C-BE32-E72D297353CC}">
              <c16:uniqueId val="{0000001B-8F75-480C-8162-5A57B6BAC868}"/>
            </c:ext>
          </c:extLst>
        </c:ser>
        <c:ser>
          <c:idx val="28"/>
          <c:order val="28"/>
          <c:spPr>
            <a:ln w="28575" cap="rnd">
              <a:solidFill>
                <a:schemeClr val="accent5">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l2_misses!$AD$1:$AD$507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19089</c:v>
                </c:pt>
                <c:pt idx="480">
                  <c:v>35974</c:v>
                </c:pt>
                <c:pt idx="481">
                  <c:v>38100</c:v>
                </c:pt>
                <c:pt idx="482">
                  <c:v>37439</c:v>
                </c:pt>
                <c:pt idx="483">
                  <c:v>36809</c:v>
                </c:pt>
                <c:pt idx="484">
                  <c:v>37541</c:v>
                </c:pt>
                <c:pt idx="485">
                  <c:v>33438</c:v>
                </c:pt>
                <c:pt idx="486">
                  <c:v>36476</c:v>
                </c:pt>
                <c:pt idx="487">
                  <c:v>38641</c:v>
                </c:pt>
                <c:pt idx="488">
                  <c:v>38666</c:v>
                </c:pt>
                <c:pt idx="489">
                  <c:v>36682</c:v>
                </c:pt>
                <c:pt idx="490">
                  <c:v>38218</c:v>
                </c:pt>
                <c:pt idx="491">
                  <c:v>38769</c:v>
                </c:pt>
                <c:pt idx="492">
                  <c:v>37956</c:v>
                </c:pt>
                <c:pt idx="493">
                  <c:v>37165</c:v>
                </c:pt>
                <c:pt idx="494">
                  <c:v>36402</c:v>
                </c:pt>
                <c:pt idx="495">
                  <c:v>36658</c:v>
                </c:pt>
                <c:pt idx="496">
                  <c:v>34673</c:v>
                </c:pt>
                <c:pt idx="497">
                  <c:v>37036</c:v>
                </c:pt>
                <c:pt idx="498">
                  <c:v>38727</c:v>
                </c:pt>
                <c:pt idx="499">
                  <c:v>38794</c:v>
                </c:pt>
                <c:pt idx="500">
                  <c:v>36634</c:v>
                </c:pt>
                <c:pt idx="501">
                  <c:v>38296</c:v>
                </c:pt>
                <c:pt idx="502">
                  <c:v>38674</c:v>
                </c:pt>
                <c:pt idx="503">
                  <c:v>37962</c:v>
                </c:pt>
                <c:pt idx="504">
                  <c:v>36926</c:v>
                </c:pt>
                <c:pt idx="505">
                  <c:v>27102</c:v>
                </c:pt>
                <c:pt idx="506">
                  <c:v>0</c:v>
                </c:pt>
              </c:numCache>
            </c:numRef>
          </c:val>
          <c:smooth val="0"/>
          <c:extLst>
            <c:ext xmlns:c16="http://schemas.microsoft.com/office/drawing/2014/chart" uri="{C3380CC4-5D6E-409C-BE32-E72D297353CC}">
              <c16:uniqueId val="{0000001C-8F75-480C-8162-5A57B6BAC868}"/>
            </c:ext>
          </c:extLst>
        </c:ser>
        <c:ser>
          <c:idx val="29"/>
          <c:order val="29"/>
          <c:spPr>
            <a:ln w="28575" cap="rnd">
              <a:solidFill>
                <a:schemeClr val="accent6">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l2_misses!$AE$1:$AE$507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19095</c:v>
                </c:pt>
                <c:pt idx="480">
                  <c:v>35940</c:v>
                </c:pt>
                <c:pt idx="481">
                  <c:v>38174</c:v>
                </c:pt>
                <c:pt idx="482">
                  <c:v>37400</c:v>
                </c:pt>
                <c:pt idx="483">
                  <c:v>36895</c:v>
                </c:pt>
                <c:pt idx="484">
                  <c:v>37444</c:v>
                </c:pt>
                <c:pt idx="485">
                  <c:v>33336</c:v>
                </c:pt>
                <c:pt idx="486">
                  <c:v>36409</c:v>
                </c:pt>
                <c:pt idx="487">
                  <c:v>38613</c:v>
                </c:pt>
                <c:pt idx="488">
                  <c:v>38750</c:v>
                </c:pt>
                <c:pt idx="489">
                  <c:v>36609</c:v>
                </c:pt>
                <c:pt idx="490">
                  <c:v>38046</c:v>
                </c:pt>
                <c:pt idx="491">
                  <c:v>38549</c:v>
                </c:pt>
                <c:pt idx="492">
                  <c:v>38043</c:v>
                </c:pt>
                <c:pt idx="493">
                  <c:v>37035</c:v>
                </c:pt>
                <c:pt idx="494">
                  <c:v>36348</c:v>
                </c:pt>
                <c:pt idx="495">
                  <c:v>36596</c:v>
                </c:pt>
                <c:pt idx="496">
                  <c:v>34737</c:v>
                </c:pt>
                <c:pt idx="497">
                  <c:v>36949</c:v>
                </c:pt>
                <c:pt idx="498">
                  <c:v>38613</c:v>
                </c:pt>
                <c:pt idx="499">
                  <c:v>38729</c:v>
                </c:pt>
                <c:pt idx="500">
                  <c:v>36660</c:v>
                </c:pt>
                <c:pt idx="501">
                  <c:v>38125</c:v>
                </c:pt>
                <c:pt idx="502">
                  <c:v>38701</c:v>
                </c:pt>
                <c:pt idx="503">
                  <c:v>37773</c:v>
                </c:pt>
                <c:pt idx="504">
                  <c:v>36963</c:v>
                </c:pt>
                <c:pt idx="505">
                  <c:v>26968</c:v>
                </c:pt>
                <c:pt idx="506">
                  <c:v>0</c:v>
                </c:pt>
              </c:numCache>
            </c:numRef>
          </c:val>
          <c:smooth val="0"/>
          <c:extLst>
            <c:ext xmlns:c16="http://schemas.microsoft.com/office/drawing/2014/chart" uri="{C3380CC4-5D6E-409C-BE32-E72D297353CC}">
              <c16:uniqueId val="{0000001D-8F75-480C-8162-5A57B6BAC868}"/>
            </c:ext>
          </c:extLst>
        </c:ser>
        <c:ser>
          <c:idx val="30"/>
          <c:order val="30"/>
          <c:spPr>
            <a:ln w="28575" cap="rnd">
              <a:solidFill>
                <a:schemeClr val="accent1">
                  <a:lumMod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l2_misses!$AF$1:$AF$507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19122</c:v>
                </c:pt>
                <c:pt idx="480">
                  <c:v>35945</c:v>
                </c:pt>
                <c:pt idx="481">
                  <c:v>38133</c:v>
                </c:pt>
                <c:pt idx="482">
                  <c:v>37439</c:v>
                </c:pt>
                <c:pt idx="483">
                  <c:v>36918</c:v>
                </c:pt>
                <c:pt idx="484">
                  <c:v>37732</c:v>
                </c:pt>
                <c:pt idx="485">
                  <c:v>33559</c:v>
                </c:pt>
                <c:pt idx="486">
                  <c:v>36430</c:v>
                </c:pt>
                <c:pt idx="487">
                  <c:v>38429</c:v>
                </c:pt>
                <c:pt idx="488">
                  <c:v>38816</c:v>
                </c:pt>
                <c:pt idx="489">
                  <c:v>36713</c:v>
                </c:pt>
                <c:pt idx="490">
                  <c:v>38075</c:v>
                </c:pt>
                <c:pt idx="491">
                  <c:v>38402</c:v>
                </c:pt>
                <c:pt idx="492">
                  <c:v>38071</c:v>
                </c:pt>
                <c:pt idx="493">
                  <c:v>37057</c:v>
                </c:pt>
                <c:pt idx="494">
                  <c:v>36628</c:v>
                </c:pt>
                <c:pt idx="495">
                  <c:v>36565</c:v>
                </c:pt>
                <c:pt idx="496">
                  <c:v>34853</c:v>
                </c:pt>
                <c:pt idx="497">
                  <c:v>36893</c:v>
                </c:pt>
                <c:pt idx="498">
                  <c:v>38564</c:v>
                </c:pt>
                <c:pt idx="499">
                  <c:v>38727</c:v>
                </c:pt>
                <c:pt idx="500">
                  <c:v>36823</c:v>
                </c:pt>
                <c:pt idx="501">
                  <c:v>38114</c:v>
                </c:pt>
                <c:pt idx="502">
                  <c:v>38507</c:v>
                </c:pt>
                <c:pt idx="503">
                  <c:v>38104</c:v>
                </c:pt>
                <c:pt idx="504">
                  <c:v>37019</c:v>
                </c:pt>
                <c:pt idx="505">
                  <c:v>27016</c:v>
                </c:pt>
                <c:pt idx="506">
                  <c:v>0</c:v>
                </c:pt>
              </c:numCache>
            </c:numRef>
          </c:val>
          <c:smooth val="0"/>
          <c:extLst>
            <c:ext xmlns:c16="http://schemas.microsoft.com/office/drawing/2014/chart" uri="{C3380CC4-5D6E-409C-BE32-E72D297353CC}">
              <c16:uniqueId val="{0000001E-8F75-480C-8162-5A57B6BAC868}"/>
            </c:ext>
          </c:extLst>
        </c:ser>
        <c:dLbls>
          <c:showLegendKey val="0"/>
          <c:showVal val="0"/>
          <c:showCatName val="0"/>
          <c:showSerName val="0"/>
          <c:showPercent val="0"/>
          <c:showBubbleSize val="0"/>
        </c:dLbls>
        <c:smooth val="0"/>
        <c:axId val="626385160"/>
        <c:axId val="626381224"/>
      </c:lineChart>
      <c:catAx>
        <c:axId val="62638516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(µs)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6381224"/>
        <c:crosses val="autoZero"/>
        <c:auto val="1"/>
        <c:lblAlgn val="ctr"/>
        <c:lblOffset val="100"/>
        <c:noMultiLvlLbl val="0"/>
      </c:catAx>
      <c:valAx>
        <c:axId val="6263812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63851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L2$ Misses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l2_misses!$B$465:$B$507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19083</c:v>
                </c:pt>
                <c:pt idx="16">
                  <c:v>36103</c:v>
                </c:pt>
                <c:pt idx="17">
                  <c:v>37924</c:v>
                </c:pt>
                <c:pt idx="18">
                  <c:v>37446</c:v>
                </c:pt>
                <c:pt idx="19">
                  <c:v>36652</c:v>
                </c:pt>
                <c:pt idx="20">
                  <c:v>37494</c:v>
                </c:pt>
                <c:pt idx="21">
                  <c:v>33469</c:v>
                </c:pt>
                <c:pt idx="22">
                  <c:v>36328</c:v>
                </c:pt>
                <c:pt idx="23">
                  <c:v>38624</c:v>
                </c:pt>
                <c:pt idx="24">
                  <c:v>38736</c:v>
                </c:pt>
                <c:pt idx="25">
                  <c:v>36696</c:v>
                </c:pt>
                <c:pt idx="26">
                  <c:v>38162</c:v>
                </c:pt>
                <c:pt idx="27">
                  <c:v>38678</c:v>
                </c:pt>
                <c:pt idx="28">
                  <c:v>38057</c:v>
                </c:pt>
                <c:pt idx="29">
                  <c:v>37143</c:v>
                </c:pt>
                <c:pt idx="30">
                  <c:v>36549</c:v>
                </c:pt>
                <c:pt idx="31">
                  <c:v>36316</c:v>
                </c:pt>
                <c:pt idx="32">
                  <c:v>35088</c:v>
                </c:pt>
                <c:pt idx="33">
                  <c:v>36883</c:v>
                </c:pt>
                <c:pt idx="34">
                  <c:v>38592</c:v>
                </c:pt>
                <c:pt idx="35">
                  <c:v>38477</c:v>
                </c:pt>
                <c:pt idx="36">
                  <c:v>36633</c:v>
                </c:pt>
                <c:pt idx="37">
                  <c:v>38079</c:v>
                </c:pt>
                <c:pt idx="38">
                  <c:v>38504</c:v>
                </c:pt>
                <c:pt idx="39">
                  <c:v>38013</c:v>
                </c:pt>
                <c:pt idx="40">
                  <c:v>37008</c:v>
                </c:pt>
                <c:pt idx="41">
                  <c:v>27076</c:v>
                </c:pt>
                <c:pt idx="42">
                  <c:v>0</c:v>
                </c:pt>
              </c:numCache>
            </c:numRef>
          </c:val>
          <c:smooth val="0"/>
          <c:extLst>
            <c:ext xmlns:c16="http://schemas.microsoft.com/office/drawing/2014/chart" uri="{C3380CC4-5D6E-409C-BE32-E72D297353CC}">
              <c16:uniqueId val="{00000000-2625-44B1-97AD-BE18686BC86A}"/>
            </c:ext>
          </c:extLst>
        </c:ser>
        <c:ser>
          <c:idx val="1"/>
          <c:order val="1"/>
          <c:spPr>
            <a:ln w="28575" cap="rnd">
              <a:solidFill>
                <a:schemeClr val="accent2"/>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l2_misses!$C$465:$C$507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18954</c:v>
                </c:pt>
                <c:pt idx="16">
                  <c:v>35969</c:v>
                </c:pt>
                <c:pt idx="17">
                  <c:v>37827</c:v>
                </c:pt>
                <c:pt idx="18">
                  <c:v>37253</c:v>
                </c:pt>
                <c:pt idx="19">
                  <c:v>36629</c:v>
                </c:pt>
                <c:pt idx="20">
                  <c:v>37481</c:v>
                </c:pt>
                <c:pt idx="21">
                  <c:v>33537</c:v>
                </c:pt>
                <c:pt idx="22">
                  <c:v>36261</c:v>
                </c:pt>
                <c:pt idx="23">
                  <c:v>38660</c:v>
                </c:pt>
                <c:pt idx="24">
                  <c:v>38738</c:v>
                </c:pt>
                <c:pt idx="25">
                  <c:v>36505</c:v>
                </c:pt>
                <c:pt idx="26">
                  <c:v>38051</c:v>
                </c:pt>
                <c:pt idx="27">
                  <c:v>38442</c:v>
                </c:pt>
                <c:pt idx="28">
                  <c:v>37938</c:v>
                </c:pt>
                <c:pt idx="29">
                  <c:v>37037</c:v>
                </c:pt>
                <c:pt idx="30">
                  <c:v>36452</c:v>
                </c:pt>
                <c:pt idx="31">
                  <c:v>36292</c:v>
                </c:pt>
                <c:pt idx="32">
                  <c:v>34900</c:v>
                </c:pt>
                <c:pt idx="33">
                  <c:v>36913</c:v>
                </c:pt>
                <c:pt idx="34">
                  <c:v>38500</c:v>
                </c:pt>
                <c:pt idx="35">
                  <c:v>38782</c:v>
                </c:pt>
                <c:pt idx="36">
                  <c:v>36525</c:v>
                </c:pt>
                <c:pt idx="37">
                  <c:v>38011</c:v>
                </c:pt>
                <c:pt idx="38">
                  <c:v>38543</c:v>
                </c:pt>
                <c:pt idx="39">
                  <c:v>37944</c:v>
                </c:pt>
                <c:pt idx="40">
                  <c:v>36914</c:v>
                </c:pt>
                <c:pt idx="41">
                  <c:v>27103</c:v>
                </c:pt>
                <c:pt idx="42">
                  <c:v>0</c:v>
                </c:pt>
              </c:numCache>
            </c:numRef>
          </c:val>
          <c:smooth val="0"/>
          <c:extLst>
            <c:ext xmlns:c16="http://schemas.microsoft.com/office/drawing/2014/chart" uri="{C3380CC4-5D6E-409C-BE32-E72D297353CC}">
              <c16:uniqueId val="{00000001-2625-44B1-97AD-BE18686BC86A}"/>
            </c:ext>
          </c:extLst>
        </c:ser>
        <c:ser>
          <c:idx val="2"/>
          <c:order val="2"/>
          <c:spPr>
            <a:ln w="28575" cap="rnd">
              <a:solidFill>
                <a:schemeClr val="accent3"/>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l2_misses!$D$465:$D$507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19112</c:v>
                </c:pt>
                <c:pt idx="16">
                  <c:v>36208</c:v>
                </c:pt>
                <c:pt idx="17">
                  <c:v>38074</c:v>
                </c:pt>
                <c:pt idx="18">
                  <c:v>37449</c:v>
                </c:pt>
                <c:pt idx="19">
                  <c:v>36837</c:v>
                </c:pt>
                <c:pt idx="20">
                  <c:v>37541</c:v>
                </c:pt>
                <c:pt idx="21">
                  <c:v>33455</c:v>
                </c:pt>
                <c:pt idx="22">
                  <c:v>36428</c:v>
                </c:pt>
                <c:pt idx="23">
                  <c:v>38865</c:v>
                </c:pt>
                <c:pt idx="24">
                  <c:v>38799</c:v>
                </c:pt>
                <c:pt idx="25">
                  <c:v>36617</c:v>
                </c:pt>
                <c:pt idx="26">
                  <c:v>38280</c:v>
                </c:pt>
                <c:pt idx="27">
                  <c:v>38630</c:v>
                </c:pt>
                <c:pt idx="28">
                  <c:v>37934</c:v>
                </c:pt>
                <c:pt idx="29">
                  <c:v>37268</c:v>
                </c:pt>
                <c:pt idx="30">
                  <c:v>36652</c:v>
                </c:pt>
                <c:pt idx="31">
                  <c:v>36545</c:v>
                </c:pt>
                <c:pt idx="32">
                  <c:v>34812</c:v>
                </c:pt>
                <c:pt idx="33">
                  <c:v>37047</c:v>
                </c:pt>
                <c:pt idx="34">
                  <c:v>38689</c:v>
                </c:pt>
                <c:pt idx="35">
                  <c:v>38867</c:v>
                </c:pt>
                <c:pt idx="36">
                  <c:v>36609</c:v>
                </c:pt>
                <c:pt idx="37">
                  <c:v>38209</c:v>
                </c:pt>
                <c:pt idx="38">
                  <c:v>38587</c:v>
                </c:pt>
                <c:pt idx="39">
                  <c:v>37862</c:v>
                </c:pt>
                <c:pt idx="40">
                  <c:v>37113</c:v>
                </c:pt>
                <c:pt idx="41">
                  <c:v>27079</c:v>
                </c:pt>
                <c:pt idx="42">
                  <c:v>0</c:v>
                </c:pt>
              </c:numCache>
            </c:numRef>
          </c:val>
          <c:smooth val="0"/>
          <c:extLst>
            <c:ext xmlns:c16="http://schemas.microsoft.com/office/drawing/2014/chart" uri="{C3380CC4-5D6E-409C-BE32-E72D297353CC}">
              <c16:uniqueId val="{00000002-2625-44B1-97AD-BE18686BC86A}"/>
            </c:ext>
          </c:extLst>
        </c:ser>
        <c:ser>
          <c:idx val="3"/>
          <c:order val="3"/>
          <c:spPr>
            <a:ln w="28575" cap="rnd">
              <a:solidFill>
                <a:schemeClr val="accent4"/>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l2_misses!$E$465:$E$507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19056</c:v>
                </c:pt>
                <c:pt idx="16">
                  <c:v>35998</c:v>
                </c:pt>
                <c:pt idx="17">
                  <c:v>38073</c:v>
                </c:pt>
                <c:pt idx="18">
                  <c:v>37409</c:v>
                </c:pt>
                <c:pt idx="19">
                  <c:v>36832</c:v>
                </c:pt>
                <c:pt idx="20">
                  <c:v>37427</c:v>
                </c:pt>
                <c:pt idx="21">
                  <c:v>33465</c:v>
                </c:pt>
                <c:pt idx="22">
                  <c:v>36308</c:v>
                </c:pt>
                <c:pt idx="23">
                  <c:v>38663</c:v>
                </c:pt>
                <c:pt idx="24">
                  <c:v>38813</c:v>
                </c:pt>
                <c:pt idx="25">
                  <c:v>36629</c:v>
                </c:pt>
                <c:pt idx="26">
                  <c:v>38141</c:v>
                </c:pt>
                <c:pt idx="27">
                  <c:v>38631</c:v>
                </c:pt>
                <c:pt idx="28">
                  <c:v>37866</c:v>
                </c:pt>
                <c:pt idx="29">
                  <c:v>37047</c:v>
                </c:pt>
                <c:pt idx="30">
                  <c:v>36457</c:v>
                </c:pt>
                <c:pt idx="31">
                  <c:v>36634</c:v>
                </c:pt>
                <c:pt idx="32">
                  <c:v>34684</c:v>
                </c:pt>
                <c:pt idx="33">
                  <c:v>36999</c:v>
                </c:pt>
                <c:pt idx="34">
                  <c:v>38771</c:v>
                </c:pt>
                <c:pt idx="35">
                  <c:v>38690</c:v>
                </c:pt>
                <c:pt idx="36">
                  <c:v>36568</c:v>
                </c:pt>
                <c:pt idx="37">
                  <c:v>38135</c:v>
                </c:pt>
                <c:pt idx="38">
                  <c:v>38748</c:v>
                </c:pt>
                <c:pt idx="39">
                  <c:v>37742</c:v>
                </c:pt>
                <c:pt idx="40">
                  <c:v>36932</c:v>
                </c:pt>
                <c:pt idx="41">
                  <c:v>27131</c:v>
                </c:pt>
                <c:pt idx="42">
                  <c:v>0</c:v>
                </c:pt>
              </c:numCache>
            </c:numRef>
          </c:val>
          <c:smooth val="0"/>
          <c:extLst>
            <c:ext xmlns:c16="http://schemas.microsoft.com/office/drawing/2014/chart" uri="{C3380CC4-5D6E-409C-BE32-E72D297353CC}">
              <c16:uniqueId val="{00000003-2625-44B1-97AD-BE18686BC86A}"/>
            </c:ext>
          </c:extLst>
        </c:ser>
        <c:ser>
          <c:idx val="4"/>
          <c:order val="4"/>
          <c:spPr>
            <a:ln w="28575" cap="rnd">
              <a:solidFill>
                <a:schemeClr val="accent5"/>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l2_misses!$F$465:$F$507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19144</c:v>
                </c:pt>
                <c:pt idx="16">
                  <c:v>36124</c:v>
                </c:pt>
                <c:pt idx="17">
                  <c:v>38170</c:v>
                </c:pt>
                <c:pt idx="18">
                  <c:v>37516</c:v>
                </c:pt>
                <c:pt idx="19">
                  <c:v>36972</c:v>
                </c:pt>
                <c:pt idx="20">
                  <c:v>37510</c:v>
                </c:pt>
                <c:pt idx="21">
                  <c:v>33540</c:v>
                </c:pt>
                <c:pt idx="22">
                  <c:v>36434</c:v>
                </c:pt>
                <c:pt idx="23">
                  <c:v>38843</c:v>
                </c:pt>
                <c:pt idx="24">
                  <c:v>38846</c:v>
                </c:pt>
                <c:pt idx="25">
                  <c:v>36765</c:v>
                </c:pt>
                <c:pt idx="26">
                  <c:v>38366</c:v>
                </c:pt>
                <c:pt idx="27">
                  <c:v>38597</c:v>
                </c:pt>
                <c:pt idx="28">
                  <c:v>38046</c:v>
                </c:pt>
                <c:pt idx="29">
                  <c:v>37170</c:v>
                </c:pt>
                <c:pt idx="30">
                  <c:v>36637</c:v>
                </c:pt>
                <c:pt idx="31">
                  <c:v>36583</c:v>
                </c:pt>
                <c:pt idx="32">
                  <c:v>35015</c:v>
                </c:pt>
                <c:pt idx="33">
                  <c:v>36894</c:v>
                </c:pt>
                <c:pt idx="34">
                  <c:v>38754</c:v>
                </c:pt>
                <c:pt idx="35">
                  <c:v>38759</c:v>
                </c:pt>
                <c:pt idx="36">
                  <c:v>36806</c:v>
                </c:pt>
                <c:pt idx="37">
                  <c:v>38311</c:v>
                </c:pt>
                <c:pt idx="38">
                  <c:v>38668</c:v>
                </c:pt>
                <c:pt idx="39">
                  <c:v>37955</c:v>
                </c:pt>
                <c:pt idx="40">
                  <c:v>37135</c:v>
                </c:pt>
                <c:pt idx="41">
                  <c:v>27105</c:v>
                </c:pt>
                <c:pt idx="42">
                  <c:v>0</c:v>
                </c:pt>
              </c:numCache>
            </c:numRef>
          </c:val>
          <c:smooth val="0"/>
          <c:extLst>
            <c:ext xmlns:c16="http://schemas.microsoft.com/office/drawing/2014/chart" uri="{C3380CC4-5D6E-409C-BE32-E72D297353CC}">
              <c16:uniqueId val="{00000004-2625-44B1-97AD-BE18686BC86A}"/>
            </c:ext>
          </c:extLst>
        </c:ser>
        <c:ser>
          <c:idx val="5"/>
          <c:order val="5"/>
          <c:spPr>
            <a:ln w="28575" cap="rnd">
              <a:solidFill>
                <a:schemeClr val="accent6"/>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l2_misses!$G$465:$G$507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19109</c:v>
                </c:pt>
                <c:pt idx="16">
                  <c:v>36111</c:v>
                </c:pt>
                <c:pt idx="17">
                  <c:v>38241</c:v>
                </c:pt>
                <c:pt idx="18">
                  <c:v>37387</c:v>
                </c:pt>
                <c:pt idx="19">
                  <c:v>36860</c:v>
                </c:pt>
                <c:pt idx="20">
                  <c:v>37459</c:v>
                </c:pt>
                <c:pt idx="21">
                  <c:v>33496</c:v>
                </c:pt>
                <c:pt idx="22">
                  <c:v>36503</c:v>
                </c:pt>
                <c:pt idx="23">
                  <c:v>38650</c:v>
                </c:pt>
                <c:pt idx="24">
                  <c:v>38891</c:v>
                </c:pt>
                <c:pt idx="25">
                  <c:v>36722</c:v>
                </c:pt>
                <c:pt idx="26">
                  <c:v>38202</c:v>
                </c:pt>
                <c:pt idx="27">
                  <c:v>38708</c:v>
                </c:pt>
                <c:pt idx="28">
                  <c:v>38233</c:v>
                </c:pt>
                <c:pt idx="29">
                  <c:v>37174</c:v>
                </c:pt>
                <c:pt idx="30">
                  <c:v>36673</c:v>
                </c:pt>
                <c:pt idx="31">
                  <c:v>36448</c:v>
                </c:pt>
                <c:pt idx="32">
                  <c:v>35141</c:v>
                </c:pt>
                <c:pt idx="33">
                  <c:v>36907</c:v>
                </c:pt>
                <c:pt idx="34">
                  <c:v>38749</c:v>
                </c:pt>
                <c:pt idx="35">
                  <c:v>38783</c:v>
                </c:pt>
                <c:pt idx="36">
                  <c:v>36841</c:v>
                </c:pt>
                <c:pt idx="37">
                  <c:v>38386</c:v>
                </c:pt>
                <c:pt idx="38">
                  <c:v>38655</c:v>
                </c:pt>
                <c:pt idx="39">
                  <c:v>37873</c:v>
                </c:pt>
                <c:pt idx="40">
                  <c:v>37146</c:v>
                </c:pt>
                <c:pt idx="41">
                  <c:v>27057</c:v>
                </c:pt>
                <c:pt idx="42">
                  <c:v>0</c:v>
                </c:pt>
              </c:numCache>
            </c:numRef>
          </c:val>
          <c:smooth val="0"/>
          <c:extLst>
            <c:ext xmlns:c16="http://schemas.microsoft.com/office/drawing/2014/chart" uri="{C3380CC4-5D6E-409C-BE32-E72D297353CC}">
              <c16:uniqueId val="{00000005-2625-44B1-97AD-BE18686BC86A}"/>
            </c:ext>
          </c:extLst>
        </c:ser>
        <c:ser>
          <c:idx val="6"/>
          <c:order val="6"/>
          <c:spPr>
            <a:ln w="28575" cap="rnd">
              <a:solidFill>
                <a:schemeClr val="accent1">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l2_misses!$H$465:$H$507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18963</c:v>
                </c:pt>
                <c:pt idx="16">
                  <c:v>36192</c:v>
                </c:pt>
                <c:pt idx="17">
                  <c:v>38005</c:v>
                </c:pt>
                <c:pt idx="18">
                  <c:v>37581</c:v>
                </c:pt>
                <c:pt idx="19">
                  <c:v>36919</c:v>
                </c:pt>
                <c:pt idx="20">
                  <c:v>37491</c:v>
                </c:pt>
                <c:pt idx="21">
                  <c:v>33686</c:v>
                </c:pt>
                <c:pt idx="22">
                  <c:v>36500</c:v>
                </c:pt>
                <c:pt idx="23">
                  <c:v>38785</c:v>
                </c:pt>
                <c:pt idx="24">
                  <c:v>38933</c:v>
                </c:pt>
                <c:pt idx="25">
                  <c:v>36809</c:v>
                </c:pt>
                <c:pt idx="26">
                  <c:v>38252</c:v>
                </c:pt>
                <c:pt idx="27">
                  <c:v>38720</c:v>
                </c:pt>
                <c:pt idx="28">
                  <c:v>38136</c:v>
                </c:pt>
                <c:pt idx="29">
                  <c:v>37177</c:v>
                </c:pt>
                <c:pt idx="30">
                  <c:v>36597</c:v>
                </c:pt>
                <c:pt idx="31">
                  <c:v>36399</c:v>
                </c:pt>
                <c:pt idx="32">
                  <c:v>35019</c:v>
                </c:pt>
                <c:pt idx="33">
                  <c:v>36844</c:v>
                </c:pt>
                <c:pt idx="34">
                  <c:v>38864</c:v>
                </c:pt>
                <c:pt idx="35">
                  <c:v>38774</c:v>
                </c:pt>
                <c:pt idx="36">
                  <c:v>36732</c:v>
                </c:pt>
                <c:pt idx="37">
                  <c:v>38229</c:v>
                </c:pt>
                <c:pt idx="38">
                  <c:v>38687</c:v>
                </c:pt>
                <c:pt idx="39">
                  <c:v>37915</c:v>
                </c:pt>
                <c:pt idx="40">
                  <c:v>37235</c:v>
                </c:pt>
                <c:pt idx="41">
                  <c:v>27089</c:v>
                </c:pt>
                <c:pt idx="42">
                  <c:v>0</c:v>
                </c:pt>
              </c:numCache>
            </c:numRef>
          </c:val>
          <c:smooth val="0"/>
          <c:extLst>
            <c:ext xmlns:c16="http://schemas.microsoft.com/office/drawing/2014/chart" uri="{C3380CC4-5D6E-409C-BE32-E72D297353CC}">
              <c16:uniqueId val="{00000006-2625-44B1-97AD-BE18686BC86A}"/>
            </c:ext>
          </c:extLst>
        </c:ser>
        <c:ser>
          <c:idx val="7"/>
          <c:order val="7"/>
          <c:spPr>
            <a:ln w="28575" cap="rnd">
              <a:solidFill>
                <a:schemeClr val="accent2">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l2_misses!$I$465:$I$507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18964</c:v>
                </c:pt>
                <c:pt idx="16">
                  <c:v>36255</c:v>
                </c:pt>
                <c:pt idx="17">
                  <c:v>38038</c:v>
                </c:pt>
                <c:pt idx="18">
                  <c:v>37375</c:v>
                </c:pt>
                <c:pt idx="19">
                  <c:v>36848</c:v>
                </c:pt>
                <c:pt idx="20">
                  <c:v>37370</c:v>
                </c:pt>
                <c:pt idx="21">
                  <c:v>33591</c:v>
                </c:pt>
                <c:pt idx="22">
                  <c:v>36375</c:v>
                </c:pt>
                <c:pt idx="23">
                  <c:v>38766</c:v>
                </c:pt>
                <c:pt idx="24">
                  <c:v>38917</c:v>
                </c:pt>
                <c:pt idx="25">
                  <c:v>36643</c:v>
                </c:pt>
                <c:pt idx="26">
                  <c:v>38272</c:v>
                </c:pt>
                <c:pt idx="27">
                  <c:v>38537</c:v>
                </c:pt>
                <c:pt idx="28">
                  <c:v>38057</c:v>
                </c:pt>
                <c:pt idx="29">
                  <c:v>37215</c:v>
                </c:pt>
                <c:pt idx="30">
                  <c:v>36729</c:v>
                </c:pt>
                <c:pt idx="31">
                  <c:v>36404</c:v>
                </c:pt>
                <c:pt idx="32">
                  <c:v>35156</c:v>
                </c:pt>
                <c:pt idx="33">
                  <c:v>36889</c:v>
                </c:pt>
                <c:pt idx="34">
                  <c:v>38803</c:v>
                </c:pt>
                <c:pt idx="35">
                  <c:v>38724</c:v>
                </c:pt>
                <c:pt idx="36">
                  <c:v>36788</c:v>
                </c:pt>
                <c:pt idx="37">
                  <c:v>38297</c:v>
                </c:pt>
                <c:pt idx="38">
                  <c:v>38632</c:v>
                </c:pt>
                <c:pt idx="39">
                  <c:v>38096</c:v>
                </c:pt>
                <c:pt idx="40">
                  <c:v>37040</c:v>
                </c:pt>
                <c:pt idx="41">
                  <c:v>27138</c:v>
                </c:pt>
                <c:pt idx="42">
                  <c:v>0</c:v>
                </c:pt>
              </c:numCache>
            </c:numRef>
          </c:val>
          <c:smooth val="0"/>
          <c:extLst>
            <c:ext xmlns:c16="http://schemas.microsoft.com/office/drawing/2014/chart" uri="{C3380CC4-5D6E-409C-BE32-E72D297353CC}">
              <c16:uniqueId val="{00000007-2625-44B1-97AD-BE18686BC86A}"/>
            </c:ext>
          </c:extLst>
        </c:ser>
        <c:ser>
          <c:idx val="8"/>
          <c:order val="8"/>
          <c:spPr>
            <a:ln w="28575" cap="rnd">
              <a:solidFill>
                <a:schemeClr val="accent3">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l2_misses!$J$465:$J$507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19056</c:v>
                </c:pt>
                <c:pt idx="16">
                  <c:v>36346</c:v>
                </c:pt>
                <c:pt idx="17">
                  <c:v>38222</c:v>
                </c:pt>
                <c:pt idx="18">
                  <c:v>37573</c:v>
                </c:pt>
                <c:pt idx="19">
                  <c:v>36797</c:v>
                </c:pt>
                <c:pt idx="20">
                  <c:v>37522</c:v>
                </c:pt>
                <c:pt idx="21">
                  <c:v>33749</c:v>
                </c:pt>
                <c:pt idx="22">
                  <c:v>36595</c:v>
                </c:pt>
                <c:pt idx="23">
                  <c:v>38905</c:v>
                </c:pt>
                <c:pt idx="24">
                  <c:v>39027</c:v>
                </c:pt>
                <c:pt idx="25">
                  <c:v>36811</c:v>
                </c:pt>
                <c:pt idx="26">
                  <c:v>38383</c:v>
                </c:pt>
                <c:pt idx="27">
                  <c:v>38730</c:v>
                </c:pt>
                <c:pt idx="28">
                  <c:v>38290</c:v>
                </c:pt>
                <c:pt idx="29">
                  <c:v>37186</c:v>
                </c:pt>
                <c:pt idx="30">
                  <c:v>36594</c:v>
                </c:pt>
                <c:pt idx="31">
                  <c:v>36493</c:v>
                </c:pt>
                <c:pt idx="32">
                  <c:v>34863</c:v>
                </c:pt>
                <c:pt idx="33">
                  <c:v>37003</c:v>
                </c:pt>
                <c:pt idx="34">
                  <c:v>38761</c:v>
                </c:pt>
                <c:pt idx="35">
                  <c:v>38821</c:v>
                </c:pt>
                <c:pt idx="36">
                  <c:v>36837</c:v>
                </c:pt>
                <c:pt idx="37">
                  <c:v>38171</c:v>
                </c:pt>
                <c:pt idx="38">
                  <c:v>38766</c:v>
                </c:pt>
                <c:pt idx="39">
                  <c:v>38157</c:v>
                </c:pt>
                <c:pt idx="40">
                  <c:v>37036</c:v>
                </c:pt>
                <c:pt idx="41">
                  <c:v>27183</c:v>
                </c:pt>
                <c:pt idx="42">
                  <c:v>0</c:v>
                </c:pt>
              </c:numCache>
            </c:numRef>
          </c:val>
          <c:smooth val="0"/>
          <c:extLst>
            <c:ext xmlns:c16="http://schemas.microsoft.com/office/drawing/2014/chart" uri="{C3380CC4-5D6E-409C-BE32-E72D297353CC}">
              <c16:uniqueId val="{00000008-2625-44B1-97AD-BE18686BC86A}"/>
            </c:ext>
          </c:extLst>
        </c:ser>
        <c:ser>
          <c:idx val="9"/>
          <c:order val="9"/>
          <c:spPr>
            <a:ln w="28575" cap="rnd">
              <a:solidFill>
                <a:schemeClr val="accent4">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l2_misses!$K$465:$K$507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19004</c:v>
                </c:pt>
                <c:pt idx="16">
                  <c:v>36227</c:v>
                </c:pt>
                <c:pt idx="17">
                  <c:v>38122</c:v>
                </c:pt>
                <c:pt idx="18">
                  <c:v>37572</c:v>
                </c:pt>
                <c:pt idx="19">
                  <c:v>36808</c:v>
                </c:pt>
                <c:pt idx="20">
                  <c:v>37523</c:v>
                </c:pt>
                <c:pt idx="21">
                  <c:v>33545</c:v>
                </c:pt>
                <c:pt idx="22">
                  <c:v>36477</c:v>
                </c:pt>
                <c:pt idx="23">
                  <c:v>38921</c:v>
                </c:pt>
                <c:pt idx="24">
                  <c:v>38780</c:v>
                </c:pt>
                <c:pt idx="25">
                  <c:v>36820</c:v>
                </c:pt>
                <c:pt idx="26">
                  <c:v>38154</c:v>
                </c:pt>
                <c:pt idx="27">
                  <c:v>38813</c:v>
                </c:pt>
                <c:pt idx="28">
                  <c:v>38065</c:v>
                </c:pt>
                <c:pt idx="29">
                  <c:v>37217</c:v>
                </c:pt>
                <c:pt idx="30">
                  <c:v>36689</c:v>
                </c:pt>
                <c:pt idx="31">
                  <c:v>36639</c:v>
                </c:pt>
                <c:pt idx="32">
                  <c:v>34851</c:v>
                </c:pt>
                <c:pt idx="33">
                  <c:v>37139</c:v>
                </c:pt>
                <c:pt idx="34">
                  <c:v>38848</c:v>
                </c:pt>
                <c:pt idx="35">
                  <c:v>38924</c:v>
                </c:pt>
                <c:pt idx="36">
                  <c:v>36841</c:v>
                </c:pt>
                <c:pt idx="37">
                  <c:v>38286</c:v>
                </c:pt>
                <c:pt idx="38">
                  <c:v>38657</c:v>
                </c:pt>
                <c:pt idx="39">
                  <c:v>38021</c:v>
                </c:pt>
                <c:pt idx="40">
                  <c:v>37158</c:v>
                </c:pt>
                <c:pt idx="41">
                  <c:v>27194</c:v>
                </c:pt>
                <c:pt idx="42">
                  <c:v>0</c:v>
                </c:pt>
              </c:numCache>
            </c:numRef>
          </c:val>
          <c:smooth val="0"/>
          <c:extLst>
            <c:ext xmlns:c16="http://schemas.microsoft.com/office/drawing/2014/chart" uri="{C3380CC4-5D6E-409C-BE32-E72D297353CC}">
              <c16:uniqueId val="{00000009-2625-44B1-97AD-BE18686BC86A}"/>
            </c:ext>
          </c:extLst>
        </c:ser>
        <c:ser>
          <c:idx val="10"/>
          <c:order val="10"/>
          <c:spPr>
            <a:ln w="28575" cap="rnd">
              <a:solidFill>
                <a:schemeClr val="accent5">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l2_misses!$L$465:$L$507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19104</c:v>
                </c:pt>
                <c:pt idx="16">
                  <c:v>36043</c:v>
                </c:pt>
                <c:pt idx="17">
                  <c:v>38294</c:v>
                </c:pt>
                <c:pt idx="18">
                  <c:v>37286</c:v>
                </c:pt>
                <c:pt idx="19">
                  <c:v>36903</c:v>
                </c:pt>
                <c:pt idx="20">
                  <c:v>37502</c:v>
                </c:pt>
                <c:pt idx="21">
                  <c:v>33515</c:v>
                </c:pt>
                <c:pt idx="22">
                  <c:v>36365</c:v>
                </c:pt>
                <c:pt idx="23">
                  <c:v>38570</c:v>
                </c:pt>
                <c:pt idx="24">
                  <c:v>38692</c:v>
                </c:pt>
                <c:pt idx="25">
                  <c:v>36673</c:v>
                </c:pt>
                <c:pt idx="26">
                  <c:v>38028</c:v>
                </c:pt>
                <c:pt idx="27">
                  <c:v>38657</c:v>
                </c:pt>
                <c:pt idx="28">
                  <c:v>37985</c:v>
                </c:pt>
                <c:pt idx="29">
                  <c:v>37113</c:v>
                </c:pt>
                <c:pt idx="30">
                  <c:v>36547</c:v>
                </c:pt>
                <c:pt idx="31">
                  <c:v>36587</c:v>
                </c:pt>
                <c:pt idx="32">
                  <c:v>34750</c:v>
                </c:pt>
                <c:pt idx="33">
                  <c:v>36937</c:v>
                </c:pt>
                <c:pt idx="34">
                  <c:v>38741</c:v>
                </c:pt>
                <c:pt idx="35">
                  <c:v>38888</c:v>
                </c:pt>
                <c:pt idx="36">
                  <c:v>36758</c:v>
                </c:pt>
                <c:pt idx="37">
                  <c:v>38156</c:v>
                </c:pt>
                <c:pt idx="38">
                  <c:v>38735</c:v>
                </c:pt>
                <c:pt idx="39">
                  <c:v>37929</c:v>
                </c:pt>
                <c:pt idx="40">
                  <c:v>37064</c:v>
                </c:pt>
                <c:pt idx="41">
                  <c:v>27040</c:v>
                </c:pt>
                <c:pt idx="42">
                  <c:v>0</c:v>
                </c:pt>
              </c:numCache>
            </c:numRef>
          </c:val>
          <c:smooth val="0"/>
          <c:extLst>
            <c:ext xmlns:c16="http://schemas.microsoft.com/office/drawing/2014/chart" uri="{C3380CC4-5D6E-409C-BE32-E72D297353CC}">
              <c16:uniqueId val="{0000000A-2625-44B1-97AD-BE18686BC86A}"/>
            </c:ext>
          </c:extLst>
        </c:ser>
        <c:ser>
          <c:idx val="11"/>
          <c:order val="11"/>
          <c:spPr>
            <a:ln w="28575" cap="rnd">
              <a:solidFill>
                <a:schemeClr val="accent6">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l2_misses!$M$465:$M$507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19124</c:v>
                </c:pt>
                <c:pt idx="16">
                  <c:v>36144</c:v>
                </c:pt>
                <c:pt idx="17">
                  <c:v>38291</c:v>
                </c:pt>
                <c:pt idx="18">
                  <c:v>37562</c:v>
                </c:pt>
                <c:pt idx="19">
                  <c:v>36980</c:v>
                </c:pt>
                <c:pt idx="20">
                  <c:v>37679</c:v>
                </c:pt>
                <c:pt idx="21">
                  <c:v>33759</c:v>
                </c:pt>
                <c:pt idx="22">
                  <c:v>36576</c:v>
                </c:pt>
                <c:pt idx="23">
                  <c:v>38788</c:v>
                </c:pt>
                <c:pt idx="24">
                  <c:v>39031</c:v>
                </c:pt>
                <c:pt idx="25">
                  <c:v>36873</c:v>
                </c:pt>
                <c:pt idx="26">
                  <c:v>38300</c:v>
                </c:pt>
                <c:pt idx="27">
                  <c:v>38691</c:v>
                </c:pt>
                <c:pt idx="28">
                  <c:v>38364</c:v>
                </c:pt>
                <c:pt idx="29">
                  <c:v>37219</c:v>
                </c:pt>
                <c:pt idx="30">
                  <c:v>36736</c:v>
                </c:pt>
                <c:pt idx="31">
                  <c:v>36732</c:v>
                </c:pt>
                <c:pt idx="32">
                  <c:v>35063</c:v>
                </c:pt>
                <c:pt idx="33">
                  <c:v>37044</c:v>
                </c:pt>
                <c:pt idx="34">
                  <c:v>38937</c:v>
                </c:pt>
                <c:pt idx="35">
                  <c:v>39025</c:v>
                </c:pt>
                <c:pt idx="36">
                  <c:v>36789</c:v>
                </c:pt>
                <c:pt idx="37">
                  <c:v>38399</c:v>
                </c:pt>
                <c:pt idx="38">
                  <c:v>38844</c:v>
                </c:pt>
                <c:pt idx="39">
                  <c:v>38199</c:v>
                </c:pt>
                <c:pt idx="40">
                  <c:v>37153</c:v>
                </c:pt>
                <c:pt idx="41">
                  <c:v>27218</c:v>
                </c:pt>
                <c:pt idx="42">
                  <c:v>0</c:v>
                </c:pt>
              </c:numCache>
            </c:numRef>
          </c:val>
          <c:smooth val="0"/>
          <c:extLst>
            <c:ext xmlns:c16="http://schemas.microsoft.com/office/drawing/2014/chart" uri="{C3380CC4-5D6E-409C-BE32-E72D297353CC}">
              <c16:uniqueId val="{0000000B-2625-44B1-97AD-BE18686BC86A}"/>
            </c:ext>
          </c:extLst>
        </c:ser>
        <c:ser>
          <c:idx val="12"/>
          <c:order val="12"/>
          <c:spPr>
            <a:ln w="28575" cap="rnd">
              <a:solidFill>
                <a:schemeClr val="accent1">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l2_misses!$N$465:$N$507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19134</c:v>
                </c:pt>
                <c:pt idx="16">
                  <c:v>36153</c:v>
                </c:pt>
                <c:pt idx="17">
                  <c:v>38112</c:v>
                </c:pt>
                <c:pt idx="18">
                  <c:v>37571</c:v>
                </c:pt>
                <c:pt idx="19">
                  <c:v>36936</c:v>
                </c:pt>
                <c:pt idx="20">
                  <c:v>37581</c:v>
                </c:pt>
                <c:pt idx="21">
                  <c:v>33539</c:v>
                </c:pt>
                <c:pt idx="22">
                  <c:v>36356</c:v>
                </c:pt>
                <c:pt idx="23">
                  <c:v>38741</c:v>
                </c:pt>
                <c:pt idx="24">
                  <c:v>38817</c:v>
                </c:pt>
                <c:pt idx="25">
                  <c:v>36822</c:v>
                </c:pt>
                <c:pt idx="26">
                  <c:v>38083</c:v>
                </c:pt>
                <c:pt idx="27">
                  <c:v>38505</c:v>
                </c:pt>
                <c:pt idx="28">
                  <c:v>38158</c:v>
                </c:pt>
                <c:pt idx="29">
                  <c:v>37006</c:v>
                </c:pt>
                <c:pt idx="30">
                  <c:v>36545</c:v>
                </c:pt>
                <c:pt idx="31">
                  <c:v>36376</c:v>
                </c:pt>
                <c:pt idx="32">
                  <c:v>34982</c:v>
                </c:pt>
                <c:pt idx="33">
                  <c:v>36856</c:v>
                </c:pt>
                <c:pt idx="34">
                  <c:v>38767</c:v>
                </c:pt>
                <c:pt idx="35">
                  <c:v>38853</c:v>
                </c:pt>
                <c:pt idx="36">
                  <c:v>36796</c:v>
                </c:pt>
                <c:pt idx="37">
                  <c:v>38202</c:v>
                </c:pt>
                <c:pt idx="38">
                  <c:v>38513</c:v>
                </c:pt>
                <c:pt idx="39">
                  <c:v>37962</c:v>
                </c:pt>
                <c:pt idx="40">
                  <c:v>37105</c:v>
                </c:pt>
                <c:pt idx="41">
                  <c:v>27018</c:v>
                </c:pt>
                <c:pt idx="42">
                  <c:v>0</c:v>
                </c:pt>
              </c:numCache>
            </c:numRef>
          </c:val>
          <c:smooth val="0"/>
          <c:extLst>
            <c:ext xmlns:c16="http://schemas.microsoft.com/office/drawing/2014/chart" uri="{C3380CC4-5D6E-409C-BE32-E72D297353CC}">
              <c16:uniqueId val="{0000000C-2625-44B1-97AD-BE18686BC86A}"/>
            </c:ext>
          </c:extLst>
        </c:ser>
        <c:ser>
          <c:idx val="13"/>
          <c:order val="13"/>
          <c:spPr>
            <a:ln w="28575" cap="rnd">
              <a:solidFill>
                <a:schemeClr val="accent2">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l2_misses!$O$465:$O$507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18998</c:v>
                </c:pt>
                <c:pt idx="16">
                  <c:v>36135</c:v>
                </c:pt>
                <c:pt idx="17">
                  <c:v>37886</c:v>
                </c:pt>
                <c:pt idx="18">
                  <c:v>37497</c:v>
                </c:pt>
                <c:pt idx="19">
                  <c:v>36735</c:v>
                </c:pt>
                <c:pt idx="20">
                  <c:v>37567</c:v>
                </c:pt>
                <c:pt idx="21">
                  <c:v>33617</c:v>
                </c:pt>
                <c:pt idx="22">
                  <c:v>36336</c:v>
                </c:pt>
                <c:pt idx="23">
                  <c:v>38491</c:v>
                </c:pt>
                <c:pt idx="24">
                  <c:v>38730</c:v>
                </c:pt>
                <c:pt idx="25">
                  <c:v>36691</c:v>
                </c:pt>
                <c:pt idx="26">
                  <c:v>38131</c:v>
                </c:pt>
                <c:pt idx="27">
                  <c:v>38590</c:v>
                </c:pt>
                <c:pt idx="28">
                  <c:v>38115</c:v>
                </c:pt>
                <c:pt idx="29">
                  <c:v>36985</c:v>
                </c:pt>
                <c:pt idx="30">
                  <c:v>36496</c:v>
                </c:pt>
                <c:pt idx="31">
                  <c:v>36255</c:v>
                </c:pt>
                <c:pt idx="32">
                  <c:v>34846</c:v>
                </c:pt>
                <c:pt idx="33">
                  <c:v>36768</c:v>
                </c:pt>
                <c:pt idx="34">
                  <c:v>38737</c:v>
                </c:pt>
                <c:pt idx="35">
                  <c:v>38753</c:v>
                </c:pt>
                <c:pt idx="36">
                  <c:v>36875</c:v>
                </c:pt>
                <c:pt idx="37">
                  <c:v>38134</c:v>
                </c:pt>
                <c:pt idx="38">
                  <c:v>38693</c:v>
                </c:pt>
                <c:pt idx="39">
                  <c:v>38114</c:v>
                </c:pt>
                <c:pt idx="40">
                  <c:v>37093</c:v>
                </c:pt>
                <c:pt idx="41">
                  <c:v>27025</c:v>
                </c:pt>
                <c:pt idx="42">
                  <c:v>0</c:v>
                </c:pt>
              </c:numCache>
            </c:numRef>
          </c:val>
          <c:smooth val="0"/>
          <c:extLst>
            <c:ext xmlns:c16="http://schemas.microsoft.com/office/drawing/2014/chart" uri="{C3380CC4-5D6E-409C-BE32-E72D297353CC}">
              <c16:uniqueId val="{0000000D-2625-44B1-97AD-BE18686BC86A}"/>
            </c:ext>
          </c:extLst>
        </c:ser>
        <c:ser>
          <c:idx val="14"/>
          <c:order val="14"/>
          <c:spPr>
            <a:ln w="28575" cap="rnd">
              <a:solidFill>
                <a:schemeClr val="accent3">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l2_misses!$P$465:$P$507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19022</c:v>
                </c:pt>
                <c:pt idx="16">
                  <c:v>36263</c:v>
                </c:pt>
                <c:pt idx="17">
                  <c:v>38068</c:v>
                </c:pt>
                <c:pt idx="18">
                  <c:v>37478</c:v>
                </c:pt>
                <c:pt idx="19">
                  <c:v>36703</c:v>
                </c:pt>
                <c:pt idx="20">
                  <c:v>37573</c:v>
                </c:pt>
                <c:pt idx="21">
                  <c:v>33454</c:v>
                </c:pt>
                <c:pt idx="22">
                  <c:v>36501</c:v>
                </c:pt>
                <c:pt idx="23">
                  <c:v>38774</c:v>
                </c:pt>
                <c:pt idx="24">
                  <c:v>38987</c:v>
                </c:pt>
                <c:pt idx="25">
                  <c:v>36637</c:v>
                </c:pt>
                <c:pt idx="26">
                  <c:v>38246</c:v>
                </c:pt>
                <c:pt idx="27">
                  <c:v>38601</c:v>
                </c:pt>
                <c:pt idx="28">
                  <c:v>38147</c:v>
                </c:pt>
                <c:pt idx="29">
                  <c:v>37190</c:v>
                </c:pt>
                <c:pt idx="30">
                  <c:v>36581</c:v>
                </c:pt>
                <c:pt idx="31">
                  <c:v>36387</c:v>
                </c:pt>
                <c:pt idx="32">
                  <c:v>34780</c:v>
                </c:pt>
                <c:pt idx="33">
                  <c:v>36940</c:v>
                </c:pt>
                <c:pt idx="34">
                  <c:v>38660</c:v>
                </c:pt>
                <c:pt idx="35">
                  <c:v>38948</c:v>
                </c:pt>
                <c:pt idx="36">
                  <c:v>36741</c:v>
                </c:pt>
                <c:pt idx="37">
                  <c:v>38067</c:v>
                </c:pt>
                <c:pt idx="38">
                  <c:v>38570</c:v>
                </c:pt>
                <c:pt idx="39">
                  <c:v>37946</c:v>
                </c:pt>
                <c:pt idx="40">
                  <c:v>37044</c:v>
                </c:pt>
                <c:pt idx="41">
                  <c:v>27141</c:v>
                </c:pt>
                <c:pt idx="42">
                  <c:v>0</c:v>
                </c:pt>
              </c:numCache>
            </c:numRef>
          </c:val>
          <c:smooth val="0"/>
          <c:extLst>
            <c:ext xmlns:c16="http://schemas.microsoft.com/office/drawing/2014/chart" uri="{C3380CC4-5D6E-409C-BE32-E72D297353CC}">
              <c16:uniqueId val="{0000000E-2625-44B1-97AD-BE18686BC86A}"/>
            </c:ext>
          </c:extLst>
        </c:ser>
        <c:ser>
          <c:idx val="15"/>
          <c:order val="15"/>
          <c:spPr>
            <a:ln w="28575" cap="rnd">
              <a:solidFill>
                <a:schemeClr val="accent4">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l2_misses!$Q$465:$Q$507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19105</c:v>
                </c:pt>
                <c:pt idx="16">
                  <c:v>35984</c:v>
                </c:pt>
                <c:pt idx="17">
                  <c:v>38203</c:v>
                </c:pt>
                <c:pt idx="18">
                  <c:v>37406</c:v>
                </c:pt>
                <c:pt idx="19">
                  <c:v>36948</c:v>
                </c:pt>
                <c:pt idx="20">
                  <c:v>37594</c:v>
                </c:pt>
                <c:pt idx="21">
                  <c:v>33508</c:v>
                </c:pt>
                <c:pt idx="22">
                  <c:v>36559</c:v>
                </c:pt>
                <c:pt idx="23">
                  <c:v>38748</c:v>
                </c:pt>
                <c:pt idx="24">
                  <c:v>38958</c:v>
                </c:pt>
                <c:pt idx="25">
                  <c:v>36745</c:v>
                </c:pt>
                <c:pt idx="26">
                  <c:v>38242</c:v>
                </c:pt>
                <c:pt idx="27">
                  <c:v>38773</c:v>
                </c:pt>
                <c:pt idx="28">
                  <c:v>38042</c:v>
                </c:pt>
                <c:pt idx="29">
                  <c:v>37243</c:v>
                </c:pt>
                <c:pt idx="30">
                  <c:v>36699</c:v>
                </c:pt>
                <c:pt idx="31">
                  <c:v>36508</c:v>
                </c:pt>
                <c:pt idx="32">
                  <c:v>34754</c:v>
                </c:pt>
                <c:pt idx="33">
                  <c:v>37179</c:v>
                </c:pt>
                <c:pt idx="34">
                  <c:v>38819</c:v>
                </c:pt>
                <c:pt idx="35">
                  <c:v>39006</c:v>
                </c:pt>
                <c:pt idx="36">
                  <c:v>36862</c:v>
                </c:pt>
                <c:pt idx="37">
                  <c:v>38114</c:v>
                </c:pt>
                <c:pt idx="38">
                  <c:v>38652</c:v>
                </c:pt>
                <c:pt idx="39">
                  <c:v>38004</c:v>
                </c:pt>
                <c:pt idx="40">
                  <c:v>37168</c:v>
                </c:pt>
                <c:pt idx="41">
                  <c:v>27185</c:v>
                </c:pt>
                <c:pt idx="42">
                  <c:v>0</c:v>
                </c:pt>
              </c:numCache>
            </c:numRef>
          </c:val>
          <c:smooth val="0"/>
          <c:extLst>
            <c:ext xmlns:c16="http://schemas.microsoft.com/office/drawing/2014/chart" uri="{C3380CC4-5D6E-409C-BE32-E72D297353CC}">
              <c16:uniqueId val="{0000000F-2625-44B1-97AD-BE18686BC86A}"/>
            </c:ext>
          </c:extLst>
        </c:ser>
        <c:ser>
          <c:idx val="16"/>
          <c:order val="16"/>
          <c:spPr>
            <a:ln w="28575" cap="rnd">
              <a:solidFill>
                <a:schemeClr val="accent5">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l2_misses!$R$465:$R$507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19136</c:v>
                </c:pt>
                <c:pt idx="16">
                  <c:v>36137</c:v>
                </c:pt>
                <c:pt idx="17">
                  <c:v>38211</c:v>
                </c:pt>
                <c:pt idx="18">
                  <c:v>37441</c:v>
                </c:pt>
                <c:pt idx="19">
                  <c:v>36771</c:v>
                </c:pt>
                <c:pt idx="20">
                  <c:v>37528</c:v>
                </c:pt>
                <c:pt idx="21">
                  <c:v>33566</c:v>
                </c:pt>
                <c:pt idx="22">
                  <c:v>36316</c:v>
                </c:pt>
                <c:pt idx="23">
                  <c:v>38642</c:v>
                </c:pt>
                <c:pt idx="24">
                  <c:v>38751</c:v>
                </c:pt>
                <c:pt idx="25">
                  <c:v>36686</c:v>
                </c:pt>
                <c:pt idx="26">
                  <c:v>38252</c:v>
                </c:pt>
                <c:pt idx="27">
                  <c:v>38625</c:v>
                </c:pt>
                <c:pt idx="28">
                  <c:v>37944</c:v>
                </c:pt>
                <c:pt idx="29">
                  <c:v>37124</c:v>
                </c:pt>
                <c:pt idx="30">
                  <c:v>36508</c:v>
                </c:pt>
                <c:pt idx="31">
                  <c:v>36622</c:v>
                </c:pt>
                <c:pt idx="32">
                  <c:v>34710</c:v>
                </c:pt>
                <c:pt idx="33">
                  <c:v>37074</c:v>
                </c:pt>
                <c:pt idx="34">
                  <c:v>38839</c:v>
                </c:pt>
                <c:pt idx="35">
                  <c:v>38809</c:v>
                </c:pt>
                <c:pt idx="36">
                  <c:v>36904</c:v>
                </c:pt>
                <c:pt idx="37">
                  <c:v>38224</c:v>
                </c:pt>
                <c:pt idx="38">
                  <c:v>38661</c:v>
                </c:pt>
                <c:pt idx="39">
                  <c:v>37960</c:v>
                </c:pt>
                <c:pt idx="40">
                  <c:v>36991</c:v>
                </c:pt>
                <c:pt idx="41">
                  <c:v>27059</c:v>
                </c:pt>
                <c:pt idx="42">
                  <c:v>0</c:v>
                </c:pt>
              </c:numCache>
            </c:numRef>
          </c:val>
          <c:smooth val="0"/>
          <c:extLst>
            <c:ext xmlns:c16="http://schemas.microsoft.com/office/drawing/2014/chart" uri="{C3380CC4-5D6E-409C-BE32-E72D297353CC}">
              <c16:uniqueId val="{00000010-2625-44B1-97AD-BE18686BC86A}"/>
            </c:ext>
          </c:extLst>
        </c:ser>
        <c:ser>
          <c:idx val="17"/>
          <c:order val="17"/>
          <c:spPr>
            <a:ln w="28575" cap="rnd">
              <a:solidFill>
                <a:schemeClr val="accent6">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l2_misses!$S$465:$S$507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19081</c:v>
                </c:pt>
                <c:pt idx="16">
                  <c:v>36140</c:v>
                </c:pt>
                <c:pt idx="17">
                  <c:v>38192</c:v>
                </c:pt>
                <c:pt idx="18">
                  <c:v>37467</c:v>
                </c:pt>
                <c:pt idx="19">
                  <c:v>36935</c:v>
                </c:pt>
                <c:pt idx="20">
                  <c:v>37527</c:v>
                </c:pt>
                <c:pt idx="21">
                  <c:v>33549</c:v>
                </c:pt>
                <c:pt idx="22">
                  <c:v>36482</c:v>
                </c:pt>
                <c:pt idx="23">
                  <c:v>38792</c:v>
                </c:pt>
                <c:pt idx="24">
                  <c:v>38770</c:v>
                </c:pt>
                <c:pt idx="25">
                  <c:v>36774</c:v>
                </c:pt>
                <c:pt idx="26">
                  <c:v>38334</c:v>
                </c:pt>
                <c:pt idx="27">
                  <c:v>38713</c:v>
                </c:pt>
                <c:pt idx="28">
                  <c:v>38216</c:v>
                </c:pt>
                <c:pt idx="29">
                  <c:v>37315</c:v>
                </c:pt>
                <c:pt idx="30">
                  <c:v>36668</c:v>
                </c:pt>
                <c:pt idx="31">
                  <c:v>36720</c:v>
                </c:pt>
                <c:pt idx="32">
                  <c:v>35104</c:v>
                </c:pt>
                <c:pt idx="33">
                  <c:v>37146</c:v>
                </c:pt>
                <c:pt idx="34">
                  <c:v>38833</c:v>
                </c:pt>
                <c:pt idx="35">
                  <c:v>38986</c:v>
                </c:pt>
                <c:pt idx="36">
                  <c:v>36880</c:v>
                </c:pt>
                <c:pt idx="37">
                  <c:v>38343</c:v>
                </c:pt>
                <c:pt idx="38">
                  <c:v>38987</c:v>
                </c:pt>
                <c:pt idx="39">
                  <c:v>38110</c:v>
                </c:pt>
                <c:pt idx="40">
                  <c:v>37252</c:v>
                </c:pt>
                <c:pt idx="41">
                  <c:v>27167</c:v>
                </c:pt>
                <c:pt idx="42">
                  <c:v>0</c:v>
                </c:pt>
              </c:numCache>
            </c:numRef>
          </c:val>
          <c:smooth val="0"/>
          <c:extLst>
            <c:ext xmlns:c16="http://schemas.microsoft.com/office/drawing/2014/chart" uri="{C3380CC4-5D6E-409C-BE32-E72D297353CC}">
              <c16:uniqueId val="{00000011-2625-44B1-97AD-BE18686BC86A}"/>
            </c:ext>
          </c:extLst>
        </c:ser>
        <c:ser>
          <c:idx val="18"/>
          <c:order val="18"/>
          <c:spPr>
            <a:ln w="28575" cap="rnd">
              <a:solidFill>
                <a:schemeClr val="accent1">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l2_misses!$T$465:$T$507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19143</c:v>
                </c:pt>
                <c:pt idx="16">
                  <c:v>36049</c:v>
                </c:pt>
                <c:pt idx="17">
                  <c:v>38178</c:v>
                </c:pt>
                <c:pt idx="18">
                  <c:v>37477</c:v>
                </c:pt>
                <c:pt idx="19">
                  <c:v>36923</c:v>
                </c:pt>
                <c:pt idx="20">
                  <c:v>37516</c:v>
                </c:pt>
                <c:pt idx="21">
                  <c:v>33576</c:v>
                </c:pt>
                <c:pt idx="22">
                  <c:v>36498</c:v>
                </c:pt>
                <c:pt idx="23">
                  <c:v>38766</c:v>
                </c:pt>
                <c:pt idx="24">
                  <c:v>38864</c:v>
                </c:pt>
                <c:pt idx="25">
                  <c:v>36633</c:v>
                </c:pt>
                <c:pt idx="26">
                  <c:v>38141</c:v>
                </c:pt>
                <c:pt idx="27">
                  <c:v>38721</c:v>
                </c:pt>
                <c:pt idx="28">
                  <c:v>38099</c:v>
                </c:pt>
                <c:pt idx="29">
                  <c:v>37157</c:v>
                </c:pt>
                <c:pt idx="30">
                  <c:v>36574</c:v>
                </c:pt>
                <c:pt idx="31">
                  <c:v>36443</c:v>
                </c:pt>
                <c:pt idx="32">
                  <c:v>34970</c:v>
                </c:pt>
                <c:pt idx="33">
                  <c:v>36808</c:v>
                </c:pt>
                <c:pt idx="34">
                  <c:v>38672</c:v>
                </c:pt>
                <c:pt idx="35">
                  <c:v>38775</c:v>
                </c:pt>
                <c:pt idx="36">
                  <c:v>36796</c:v>
                </c:pt>
                <c:pt idx="37">
                  <c:v>38261</c:v>
                </c:pt>
                <c:pt idx="38">
                  <c:v>38705</c:v>
                </c:pt>
                <c:pt idx="39">
                  <c:v>37960</c:v>
                </c:pt>
                <c:pt idx="40">
                  <c:v>37269</c:v>
                </c:pt>
                <c:pt idx="41">
                  <c:v>27018</c:v>
                </c:pt>
                <c:pt idx="42">
                  <c:v>0</c:v>
                </c:pt>
              </c:numCache>
            </c:numRef>
          </c:val>
          <c:smooth val="0"/>
          <c:extLst>
            <c:ext xmlns:c16="http://schemas.microsoft.com/office/drawing/2014/chart" uri="{C3380CC4-5D6E-409C-BE32-E72D297353CC}">
              <c16:uniqueId val="{00000012-2625-44B1-97AD-BE18686BC86A}"/>
            </c:ext>
          </c:extLst>
        </c:ser>
        <c:ser>
          <c:idx val="19"/>
          <c:order val="19"/>
          <c:spPr>
            <a:ln w="28575" cap="rnd">
              <a:solidFill>
                <a:schemeClr val="accent2">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l2_misses!$U$465:$U$507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19036</c:v>
                </c:pt>
                <c:pt idx="16">
                  <c:v>36328</c:v>
                </c:pt>
                <c:pt idx="17">
                  <c:v>38177</c:v>
                </c:pt>
                <c:pt idx="18">
                  <c:v>37625</c:v>
                </c:pt>
                <c:pt idx="19">
                  <c:v>36966</c:v>
                </c:pt>
                <c:pt idx="20">
                  <c:v>37506</c:v>
                </c:pt>
                <c:pt idx="21">
                  <c:v>33640</c:v>
                </c:pt>
                <c:pt idx="22">
                  <c:v>36537</c:v>
                </c:pt>
                <c:pt idx="23">
                  <c:v>38638</c:v>
                </c:pt>
                <c:pt idx="24">
                  <c:v>38922</c:v>
                </c:pt>
                <c:pt idx="25">
                  <c:v>36783</c:v>
                </c:pt>
                <c:pt idx="26">
                  <c:v>38365</c:v>
                </c:pt>
                <c:pt idx="27">
                  <c:v>38709</c:v>
                </c:pt>
                <c:pt idx="28">
                  <c:v>37970</c:v>
                </c:pt>
                <c:pt idx="29">
                  <c:v>37374</c:v>
                </c:pt>
                <c:pt idx="30">
                  <c:v>36792</c:v>
                </c:pt>
                <c:pt idx="31">
                  <c:v>36472</c:v>
                </c:pt>
                <c:pt idx="32">
                  <c:v>35078</c:v>
                </c:pt>
                <c:pt idx="33">
                  <c:v>36904</c:v>
                </c:pt>
                <c:pt idx="34">
                  <c:v>38743</c:v>
                </c:pt>
                <c:pt idx="35">
                  <c:v>38841</c:v>
                </c:pt>
                <c:pt idx="36">
                  <c:v>36987</c:v>
                </c:pt>
                <c:pt idx="37">
                  <c:v>38275</c:v>
                </c:pt>
                <c:pt idx="38">
                  <c:v>38717</c:v>
                </c:pt>
                <c:pt idx="39">
                  <c:v>38049</c:v>
                </c:pt>
                <c:pt idx="40">
                  <c:v>37400</c:v>
                </c:pt>
                <c:pt idx="41">
                  <c:v>27114</c:v>
                </c:pt>
                <c:pt idx="42">
                  <c:v>0</c:v>
                </c:pt>
              </c:numCache>
            </c:numRef>
          </c:val>
          <c:smooth val="0"/>
          <c:extLst>
            <c:ext xmlns:c16="http://schemas.microsoft.com/office/drawing/2014/chart" uri="{C3380CC4-5D6E-409C-BE32-E72D297353CC}">
              <c16:uniqueId val="{00000013-2625-44B1-97AD-BE18686BC86A}"/>
            </c:ext>
          </c:extLst>
        </c:ser>
        <c:ser>
          <c:idx val="20"/>
          <c:order val="20"/>
          <c:spPr>
            <a:ln w="28575" cap="rnd">
              <a:solidFill>
                <a:schemeClr val="accent3">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l2_misses!$V$465:$V$507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19094</c:v>
                </c:pt>
                <c:pt idx="16">
                  <c:v>36241</c:v>
                </c:pt>
                <c:pt idx="17">
                  <c:v>38222</c:v>
                </c:pt>
                <c:pt idx="18">
                  <c:v>37447</c:v>
                </c:pt>
                <c:pt idx="19">
                  <c:v>36866</c:v>
                </c:pt>
                <c:pt idx="20">
                  <c:v>37677</c:v>
                </c:pt>
                <c:pt idx="21">
                  <c:v>33561</c:v>
                </c:pt>
                <c:pt idx="22">
                  <c:v>36405</c:v>
                </c:pt>
                <c:pt idx="23">
                  <c:v>38847</c:v>
                </c:pt>
                <c:pt idx="24">
                  <c:v>39109</c:v>
                </c:pt>
                <c:pt idx="25">
                  <c:v>36771</c:v>
                </c:pt>
                <c:pt idx="26">
                  <c:v>38294</c:v>
                </c:pt>
                <c:pt idx="27">
                  <c:v>38736</c:v>
                </c:pt>
                <c:pt idx="28">
                  <c:v>38056</c:v>
                </c:pt>
                <c:pt idx="29">
                  <c:v>37234</c:v>
                </c:pt>
                <c:pt idx="30">
                  <c:v>36719</c:v>
                </c:pt>
                <c:pt idx="31">
                  <c:v>36439</c:v>
                </c:pt>
                <c:pt idx="32">
                  <c:v>34949</c:v>
                </c:pt>
                <c:pt idx="33">
                  <c:v>36948</c:v>
                </c:pt>
                <c:pt idx="34">
                  <c:v>38961</c:v>
                </c:pt>
                <c:pt idx="35">
                  <c:v>38832</c:v>
                </c:pt>
                <c:pt idx="36">
                  <c:v>36707</c:v>
                </c:pt>
                <c:pt idx="37">
                  <c:v>38368</c:v>
                </c:pt>
                <c:pt idx="38">
                  <c:v>38676</c:v>
                </c:pt>
                <c:pt idx="39">
                  <c:v>38048</c:v>
                </c:pt>
                <c:pt idx="40">
                  <c:v>37318</c:v>
                </c:pt>
                <c:pt idx="41">
                  <c:v>27166</c:v>
                </c:pt>
                <c:pt idx="42">
                  <c:v>0</c:v>
                </c:pt>
              </c:numCache>
            </c:numRef>
          </c:val>
          <c:smooth val="0"/>
          <c:extLst>
            <c:ext xmlns:c16="http://schemas.microsoft.com/office/drawing/2014/chart" uri="{C3380CC4-5D6E-409C-BE32-E72D297353CC}">
              <c16:uniqueId val="{00000014-2625-44B1-97AD-BE18686BC86A}"/>
            </c:ext>
          </c:extLst>
        </c:ser>
        <c:ser>
          <c:idx val="21"/>
          <c:order val="21"/>
          <c:spPr>
            <a:ln w="28575" cap="rnd">
              <a:solidFill>
                <a:schemeClr val="accent4">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l2_misses!$W$465:$W$507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19173</c:v>
                </c:pt>
                <c:pt idx="16">
                  <c:v>36058</c:v>
                </c:pt>
                <c:pt idx="17">
                  <c:v>38019</c:v>
                </c:pt>
                <c:pt idx="18">
                  <c:v>37462</c:v>
                </c:pt>
                <c:pt idx="19">
                  <c:v>36915</c:v>
                </c:pt>
                <c:pt idx="20">
                  <c:v>37578</c:v>
                </c:pt>
                <c:pt idx="21">
                  <c:v>33466</c:v>
                </c:pt>
                <c:pt idx="22">
                  <c:v>36523</c:v>
                </c:pt>
                <c:pt idx="23">
                  <c:v>38716</c:v>
                </c:pt>
                <c:pt idx="24">
                  <c:v>38900</c:v>
                </c:pt>
                <c:pt idx="25">
                  <c:v>36688</c:v>
                </c:pt>
                <c:pt idx="26">
                  <c:v>38285</c:v>
                </c:pt>
                <c:pt idx="27">
                  <c:v>38631</c:v>
                </c:pt>
                <c:pt idx="28">
                  <c:v>38001</c:v>
                </c:pt>
                <c:pt idx="29">
                  <c:v>37300</c:v>
                </c:pt>
                <c:pt idx="30">
                  <c:v>36595</c:v>
                </c:pt>
                <c:pt idx="31">
                  <c:v>36572</c:v>
                </c:pt>
                <c:pt idx="32">
                  <c:v>34703</c:v>
                </c:pt>
                <c:pt idx="33">
                  <c:v>37005</c:v>
                </c:pt>
                <c:pt idx="34">
                  <c:v>38804</c:v>
                </c:pt>
                <c:pt idx="35">
                  <c:v>38906</c:v>
                </c:pt>
                <c:pt idx="36">
                  <c:v>36789</c:v>
                </c:pt>
                <c:pt idx="37">
                  <c:v>38312</c:v>
                </c:pt>
                <c:pt idx="38">
                  <c:v>38746</c:v>
                </c:pt>
                <c:pt idx="39">
                  <c:v>37988</c:v>
                </c:pt>
                <c:pt idx="40">
                  <c:v>37226</c:v>
                </c:pt>
                <c:pt idx="41">
                  <c:v>27079</c:v>
                </c:pt>
                <c:pt idx="42">
                  <c:v>0</c:v>
                </c:pt>
              </c:numCache>
            </c:numRef>
          </c:val>
          <c:smooth val="0"/>
          <c:extLst>
            <c:ext xmlns:c16="http://schemas.microsoft.com/office/drawing/2014/chart" uri="{C3380CC4-5D6E-409C-BE32-E72D297353CC}">
              <c16:uniqueId val="{00000015-2625-44B1-97AD-BE18686BC86A}"/>
            </c:ext>
          </c:extLst>
        </c:ser>
        <c:ser>
          <c:idx val="22"/>
          <c:order val="22"/>
          <c:spPr>
            <a:ln w="28575" cap="rnd">
              <a:solidFill>
                <a:schemeClr val="accent5">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l2_misses!$X$465:$X$507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19141</c:v>
                </c:pt>
                <c:pt idx="16">
                  <c:v>35984</c:v>
                </c:pt>
                <c:pt idx="17">
                  <c:v>38082</c:v>
                </c:pt>
                <c:pt idx="18">
                  <c:v>37404</c:v>
                </c:pt>
                <c:pt idx="19">
                  <c:v>36898</c:v>
                </c:pt>
                <c:pt idx="20">
                  <c:v>37526</c:v>
                </c:pt>
                <c:pt idx="21">
                  <c:v>33487</c:v>
                </c:pt>
                <c:pt idx="22">
                  <c:v>36314</c:v>
                </c:pt>
                <c:pt idx="23">
                  <c:v>38541</c:v>
                </c:pt>
                <c:pt idx="24">
                  <c:v>38731</c:v>
                </c:pt>
                <c:pt idx="25">
                  <c:v>36724</c:v>
                </c:pt>
                <c:pt idx="26">
                  <c:v>38347</c:v>
                </c:pt>
                <c:pt idx="27">
                  <c:v>38781</c:v>
                </c:pt>
                <c:pt idx="28">
                  <c:v>37990</c:v>
                </c:pt>
                <c:pt idx="29">
                  <c:v>37243</c:v>
                </c:pt>
                <c:pt idx="30">
                  <c:v>36560</c:v>
                </c:pt>
                <c:pt idx="31">
                  <c:v>36561</c:v>
                </c:pt>
                <c:pt idx="32">
                  <c:v>34714</c:v>
                </c:pt>
                <c:pt idx="33">
                  <c:v>37003</c:v>
                </c:pt>
                <c:pt idx="34">
                  <c:v>38755</c:v>
                </c:pt>
                <c:pt idx="35">
                  <c:v>38933</c:v>
                </c:pt>
                <c:pt idx="36">
                  <c:v>36678</c:v>
                </c:pt>
                <c:pt idx="37">
                  <c:v>38149</c:v>
                </c:pt>
                <c:pt idx="38">
                  <c:v>38598</c:v>
                </c:pt>
                <c:pt idx="39">
                  <c:v>37929</c:v>
                </c:pt>
                <c:pt idx="40">
                  <c:v>37169</c:v>
                </c:pt>
                <c:pt idx="41">
                  <c:v>27040</c:v>
                </c:pt>
                <c:pt idx="42">
                  <c:v>0</c:v>
                </c:pt>
              </c:numCache>
            </c:numRef>
          </c:val>
          <c:smooth val="0"/>
          <c:extLst>
            <c:ext xmlns:c16="http://schemas.microsoft.com/office/drawing/2014/chart" uri="{C3380CC4-5D6E-409C-BE32-E72D297353CC}">
              <c16:uniqueId val="{00000016-2625-44B1-97AD-BE18686BC86A}"/>
            </c:ext>
          </c:extLst>
        </c:ser>
        <c:ser>
          <c:idx val="23"/>
          <c:order val="23"/>
          <c:spPr>
            <a:ln w="28575" cap="rnd">
              <a:solidFill>
                <a:schemeClr val="accent6">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l2_misses!$Y$465:$Y$507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19121</c:v>
                </c:pt>
                <c:pt idx="16">
                  <c:v>36168</c:v>
                </c:pt>
                <c:pt idx="17">
                  <c:v>38174</c:v>
                </c:pt>
                <c:pt idx="18">
                  <c:v>37305</c:v>
                </c:pt>
                <c:pt idx="19">
                  <c:v>36659</c:v>
                </c:pt>
                <c:pt idx="20">
                  <c:v>37443</c:v>
                </c:pt>
                <c:pt idx="21">
                  <c:v>33549</c:v>
                </c:pt>
                <c:pt idx="22">
                  <c:v>36257</c:v>
                </c:pt>
                <c:pt idx="23">
                  <c:v>38673</c:v>
                </c:pt>
                <c:pt idx="24">
                  <c:v>38827</c:v>
                </c:pt>
                <c:pt idx="25">
                  <c:v>36758</c:v>
                </c:pt>
                <c:pt idx="26">
                  <c:v>38264</c:v>
                </c:pt>
                <c:pt idx="27">
                  <c:v>38527</c:v>
                </c:pt>
                <c:pt idx="28">
                  <c:v>37991</c:v>
                </c:pt>
                <c:pt idx="29">
                  <c:v>37051</c:v>
                </c:pt>
                <c:pt idx="30">
                  <c:v>36449</c:v>
                </c:pt>
                <c:pt idx="31">
                  <c:v>36619</c:v>
                </c:pt>
                <c:pt idx="32">
                  <c:v>34759</c:v>
                </c:pt>
                <c:pt idx="33">
                  <c:v>36820</c:v>
                </c:pt>
                <c:pt idx="34">
                  <c:v>38695</c:v>
                </c:pt>
                <c:pt idx="35">
                  <c:v>38930</c:v>
                </c:pt>
                <c:pt idx="36">
                  <c:v>36723</c:v>
                </c:pt>
                <c:pt idx="37">
                  <c:v>38209</c:v>
                </c:pt>
                <c:pt idx="38">
                  <c:v>38626</c:v>
                </c:pt>
                <c:pt idx="39">
                  <c:v>37987</c:v>
                </c:pt>
                <c:pt idx="40">
                  <c:v>37063</c:v>
                </c:pt>
                <c:pt idx="41">
                  <c:v>27072</c:v>
                </c:pt>
                <c:pt idx="42">
                  <c:v>0</c:v>
                </c:pt>
              </c:numCache>
            </c:numRef>
          </c:val>
          <c:smooth val="0"/>
          <c:extLst>
            <c:ext xmlns:c16="http://schemas.microsoft.com/office/drawing/2014/chart" uri="{C3380CC4-5D6E-409C-BE32-E72D297353CC}">
              <c16:uniqueId val="{00000017-2625-44B1-97AD-BE18686BC86A}"/>
            </c:ext>
          </c:extLst>
        </c:ser>
        <c:ser>
          <c:idx val="24"/>
          <c:order val="24"/>
          <c:spPr>
            <a:ln w="28575" cap="rnd">
              <a:solidFill>
                <a:schemeClr val="accent1">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l2_misses!$Z$465:$Z$507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19182</c:v>
                </c:pt>
                <c:pt idx="16">
                  <c:v>36119</c:v>
                </c:pt>
                <c:pt idx="17">
                  <c:v>38334</c:v>
                </c:pt>
                <c:pt idx="18">
                  <c:v>37516</c:v>
                </c:pt>
                <c:pt idx="19">
                  <c:v>36989</c:v>
                </c:pt>
                <c:pt idx="20">
                  <c:v>37596</c:v>
                </c:pt>
                <c:pt idx="21">
                  <c:v>33623</c:v>
                </c:pt>
                <c:pt idx="22">
                  <c:v>36535</c:v>
                </c:pt>
                <c:pt idx="23">
                  <c:v>38760</c:v>
                </c:pt>
                <c:pt idx="24">
                  <c:v>39045</c:v>
                </c:pt>
                <c:pt idx="25">
                  <c:v>36805</c:v>
                </c:pt>
                <c:pt idx="26">
                  <c:v>38277</c:v>
                </c:pt>
                <c:pt idx="27">
                  <c:v>38778</c:v>
                </c:pt>
                <c:pt idx="28">
                  <c:v>38147</c:v>
                </c:pt>
                <c:pt idx="29">
                  <c:v>37335</c:v>
                </c:pt>
                <c:pt idx="30">
                  <c:v>36678</c:v>
                </c:pt>
                <c:pt idx="31">
                  <c:v>36622</c:v>
                </c:pt>
                <c:pt idx="32">
                  <c:v>35117</c:v>
                </c:pt>
                <c:pt idx="33">
                  <c:v>37030</c:v>
                </c:pt>
                <c:pt idx="34">
                  <c:v>38841</c:v>
                </c:pt>
                <c:pt idx="35">
                  <c:v>38916</c:v>
                </c:pt>
                <c:pt idx="36">
                  <c:v>36828</c:v>
                </c:pt>
                <c:pt idx="37">
                  <c:v>38439</c:v>
                </c:pt>
                <c:pt idx="38">
                  <c:v>38722</c:v>
                </c:pt>
                <c:pt idx="39">
                  <c:v>38027</c:v>
                </c:pt>
                <c:pt idx="40">
                  <c:v>37148</c:v>
                </c:pt>
                <c:pt idx="41">
                  <c:v>27116</c:v>
                </c:pt>
                <c:pt idx="42">
                  <c:v>0</c:v>
                </c:pt>
              </c:numCache>
            </c:numRef>
          </c:val>
          <c:smooth val="0"/>
          <c:extLst>
            <c:ext xmlns:c16="http://schemas.microsoft.com/office/drawing/2014/chart" uri="{C3380CC4-5D6E-409C-BE32-E72D297353CC}">
              <c16:uniqueId val="{00000018-2625-44B1-97AD-BE18686BC86A}"/>
            </c:ext>
          </c:extLst>
        </c:ser>
        <c:ser>
          <c:idx val="25"/>
          <c:order val="25"/>
          <c:spPr>
            <a:ln w="28575" cap="rnd">
              <a:solidFill>
                <a:schemeClr val="accent2">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l2_misses!$AA$465:$AA$507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19182</c:v>
                </c:pt>
                <c:pt idx="16">
                  <c:v>36114</c:v>
                </c:pt>
                <c:pt idx="17">
                  <c:v>38081</c:v>
                </c:pt>
                <c:pt idx="18">
                  <c:v>37528</c:v>
                </c:pt>
                <c:pt idx="19">
                  <c:v>36806</c:v>
                </c:pt>
                <c:pt idx="20">
                  <c:v>37446</c:v>
                </c:pt>
                <c:pt idx="21">
                  <c:v>33355</c:v>
                </c:pt>
                <c:pt idx="22">
                  <c:v>36619</c:v>
                </c:pt>
                <c:pt idx="23">
                  <c:v>38737</c:v>
                </c:pt>
                <c:pt idx="24">
                  <c:v>38838</c:v>
                </c:pt>
                <c:pt idx="25">
                  <c:v>36927</c:v>
                </c:pt>
                <c:pt idx="26">
                  <c:v>38181</c:v>
                </c:pt>
                <c:pt idx="27">
                  <c:v>38729</c:v>
                </c:pt>
                <c:pt idx="28">
                  <c:v>38200</c:v>
                </c:pt>
                <c:pt idx="29">
                  <c:v>37260</c:v>
                </c:pt>
                <c:pt idx="30">
                  <c:v>36558</c:v>
                </c:pt>
                <c:pt idx="31">
                  <c:v>36529</c:v>
                </c:pt>
                <c:pt idx="32">
                  <c:v>34949</c:v>
                </c:pt>
                <c:pt idx="33">
                  <c:v>36856</c:v>
                </c:pt>
                <c:pt idx="34">
                  <c:v>38789</c:v>
                </c:pt>
                <c:pt idx="35">
                  <c:v>38883</c:v>
                </c:pt>
                <c:pt idx="36">
                  <c:v>36826</c:v>
                </c:pt>
                <c:pt idx="37">
                  <c:v>38156</c:v>
                </c:pt>
                <c:pt idx="38">
                  <c:v>38580</c:v>
                </c:pt>
                <c:pt idx="39">
                  <c:v>38014</c:v>
                </c:pt>
                <c:pt idx="40">
                  <c:v>37157</c:v>
                </c:pt>
                <c:pt idx="41">
                  <c:v>27181</c:v>
                </c:pt>
                <c:pt idx="42">
                  <c:v>0</c:v>
                </c:pt>
              </c:numCache>
            </c:numRef>
          </c:val>
          <c:smooth val="0"/>
          <c:extLst>
            <c:ext xmlns:c16="http://schemas.microsoft.com/office/drawing/2014/chart" uri="{C3380CC4-5D6E-409C-BE32-E72D297353CC}">
              <c16:uniqueId val="{00000019-2625-44B1-97AD-BE18686BC86A}"/>
            </c:ext>
          </c:extLst>
        </c:ser>
        <c:ser>
          <c:idx val="26"/>
          <c:order val="26"/>
          <c:spPr>
            <a:ln w="28575" cap="rnd">
              <a:solidFill>
                <a:schemeClr val="accent3">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l2_misses!$AB$465:$AB$507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19153</c:v>
                </c:pt>
                <c:pt idx="16">
                  <c:v>36150</c:v>
                </c:pt>
                <c:pt idx="17">
                  <c:v>38054</c:v>
                </c:pt>
                <c:pt idx="18">
                  <c:v>37509</c:v>
                </c:pt>
                <c:pt idx="19">
                  <c:v>36868</c:v>
                </c:pt>
                <c:pt idx="20">
                  <c:v>37409</c:v>
                </c:pt>
                <c:pt idx="21">
                  <c:v>33497</c:v>
                </c:pt>
                <c:pt idx="22">
                  <c:v>36539</c:v>
                </c:pt>
                <c:pt idx="23">
                  <c:v>38717</c:v>
                </c:pt>
                <c:pt idx="24">
                  <c:v>38886</c:v>
                </c:pt>
                <c:pt idx="25">
                  <c:v>36896</c:v>
                </c:pt>
                <c:pt idx="26">
                  <c:v>38150</c:v>
                </c:pt>
                <c:pt idx="27">
                  <c:v>38653</c:v>
                </c:pt>
                <c:pt idx="28">
                  <c:v>38131</c:v>
                </c:pt>
                <c:pt idx="29">
                  <c:v>37113</c:v>
                </c:pt>
                <c:pt idx="30">
                  <c:v>36650</c:v>
                </c:pt>
                <c:pt idx="31">
                  <c:v>36441</c:v>
                </c:pt>
                <c:pt idx="32">
                  <c:v>34933</c:v>
                </c:pt>
                <c:pt idx="33">
                  <c:v>36853</c:v>
                </c:pt>
                <c:pt idx="34">
                  <c:v>38615</c:v>
                </c:pt>
                <c:pt idx="35">
                  <c:v>38902</c:v>
                </c:pt>
                <c:pt idx="36">
                  <c:v>36541</c:v>
                </c:pt>
                <c:pt idx="37">
                  <c:v>38206</c:v>
                </c:pt>
                <c:pt idx="38">
                  <c:v>38660</c:v>
                </c:pt>
                <c:pt idx="39">
                  <c:v>38001</c:v>
                </c:pt>
                <c:pt idx="40">
                  <c:v>37178</c:v>
                </c:pt>
                <c:pt idx="41">
                  <c:v>27072</c:v>
                </c:pt>
                <c:pt idx="42">
                  <c:v>0</c:v>
                </c:pt>
              </c:numCache>
            </c:numRef>
          </c:val>
          <c:smooth val="0"/>
          <c:extLst>
            <c:ext xmlns:c16="http://schemas.microsoft.com/office/drawing/2014/chart" uri="{C3380CC4-5D6E-409C-BE32-E72D297353CC}">
              <c16:uniqueId val="{0000001A-2625-44B1-97AD-BE18686BC86A}"/>
            </c:ext>
          </c:extLst>
        </c:ser>
        <c:ser>
          <c:idx val="27"/>
          <c:order val="27"/>
          <c:spPr>
            <a:ln w="28575" cap="rnd">
              <a:solidFill>
                <a:schemeClr val="accent4">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l2_misses!$AC$465:$AC$507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19049</c:v>
                </c:pt>
                <c:pt idx="16">
                  <c:v>36015</c:v>
                </c:pt>
                <c:pt idx="17">
                  <c:v>38113</c:v>
                </c:pt>
                <c:pt idx="18">
                  <c:v>37505</c:v>
                </c:pt>
                <c:pt idx="19">
                  <c:v>36700</c:v>
                </c:pt>
                <c:pt idx="20">
                  <c:v>37597</c:v>
                </c:pt>
                <c:pt idx="21">
                  <c:v>33489</c:v>
                </c:pt>
                <c:pt idx="22">
                  <c:v>36433</c:v>
                </c:pt>
                <c:pt idx="23">
                  <c:v>38658</c:v>
                </c:pt>
                <c:pt idx="24">
                  <c:v>38863</c:v>
                </c:pt>
                <c:pt idx="25">
                  <c:v>36732</c:v>
                </c:pt>
                <c:pt idx="26">
                  <c:v>38119</c:v>
                </c:pt>
                <c:pt idx="27">
                  <c:v>38575</c:v>
                </c:pt>
                <c:pt idx="28">
                  <c:v>38026</c:v>
                </c:pt>
                <c:pt idx="29">
                  <c:v>37138</c:v>
                </c:pt>
                <c:pt idx="30">
                  <c:v>36607</c:v>
                </c:pt>
                <c:pt idx="31">
                  <c:v>36407</c:v>
                </c:pt>
                <c:pt idx="32">
                  <c:v>34894</c:v>
                </c:pt>
                <c:pt idx="33">
                  <c:v>36964</c:v>
                </c:pt>
                <c:pt idx="34">
                  <c:v>38721</c:v>
                </c:pt>
                <c:pt idx="35">
                  <c:v>38714</c:v>
                </c:pt>
                <c:pt idx="36">
                  <c:v>36622</c:v>
                </c:pt>
                <c:pt idx="37">
                  <c:v>38241</c:v>
                </c:pt>
                <c:pt idx="38">
                  <c:v>38679</c:v>
                </c:pt>
                <c:pt idx="39">
                  <c:v>37889</c:v>
                </c:pt>
                <c:pt idx="40">
                  <c:v>37148</c:v>
                </c:pt>
                <c:pt idx="41">
                  <c:v>27179</c:v>
                </c:pt>
                <c:pt idx="42">
                  <c:v>0</c:v>
                </c:pt>
              </c:numCache>
            </c:numRef>
          </c:val>
          <c:smooth val="0"/>
          <c:extLst>
            <c:ext xmlns:c16="http://schemas.microsoft.com/office/drawing/2014/chart" uri="{C3380CC4-5D6E-409C-BE32-E72D297353CC}">
              <c16:uniqueId val="{0000001B-2625-44B1-97AD-BE18686BC86A}"/>
            </c:ext>
          </c:extLst>
        </c:ser>
        <c:ser>
          <c:idx val="28"/>
          <c:order val="28"/>
          <c:spPr>
            <a:ln w="28575" cap="rnd">
              <a:solidFill>
                <a:schemeClr val="accent5">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l2_misses!$AD$465:$AD$507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19089</c:v>
                </c:pt>
                <c:pt idx="16">
                  <c:v>35974</c:v>
                </c:pt>
                <c:pt idx="17">
                  <c:v>38100</c:v>
                </c:pt>
                <c:pt idx="18">
                  <c:v>37439</c:v>
                </c:pt>
                <c:pt idx="19">
                  <c:v>36809</c:v>
                </c:pt>
                <c:pt idx="20">
                  <c:v>37541</c:v>
                </c:pt>
                <c:pt idx="21">
                  <c:v>33438</c:v>
                </c:pt>
                <c:pt idx="22">
                  <c:v>36476</c:v>
                </c:pt>
                <c:pt idx="23">
                  <c:v>38641</c:v>
                </c:pt>
                <c:pt idx="24">
                  <c:v>38666</c:v>
                </c:pt>
                <c:pt idx="25">
                  <c:v>36682</c:v>
                </c:pt>
                <c:pt idx="26">
                  <c:v>38218</c:v>
                </c:pt>
                <c:pt idx="27">
                  <c:v>38769</c:v>
                </c:pt>
                <c:pt idx="28">
                  <c:v>37956</c:v>
                </c:pt>
                <c:pt idx="29">
                  <c:v>37165</c:v>
                </c:pt>
                <c:pt idx="30">
                  <c:v>36402</c:v>
                </c:pt>
                <c:pt idx="31">
                  <c:v>36658</c:v>
                </c:pt>
                <c:pt idx="32">
                  <c:v>34673</c:v>
                </c:pt>
                <c:pt idx="33">
                  <c:v>37036</c:v>
                </c:pt>
                <c:pt idx="34">
                  <c:v>38727</c:v>
                </c:pt>
                <c:pt idx="35">
                  <c:v>38794</c:v>
                </c:pt>
                <c:pt idx="36">
                  <c:v>36634</c:v>
                </c:pt>
                <c:pt idx="37">
                  <c:v>38296</c:v>
                </c:pt>
                <c:pt idx="38">
                  <c:v>38674</c:v>
                </c:pt>
                <c:pt idx="39">
                  <c:v>37962</c:v>
                </c:pt>
                <c:pt idx="40">
                  <c:v>36926</c:v>
                </c:pt>
                <c:pt idx="41">
                  <c:v>27102</c:v>
                </c:pt>
                <c:pt idx="42">
                  <c:v>0</c:v>
                </c:pt>
              </c:numCache>
            </c:numRef>
          </c:val>
          <c:smooth val="0"/>
          <c:extLst>
            <c:ext xmlns:c16="http://schemas.microsoft.com/office/drawing/2014/chart" uri="{C3380CC4-5D6E-409C-BE32-E72D297353CC}">
              <c16:uniqueId val="{0000001C-2625-44B1-97AD-BE18686BC86A}"/>
            </c:ext>
          </c:extLst>
        </c:ser>
        <c:ser>
          <c:idx val="29"/>
          <c:order val="29"/>
          <c:spPr>
            <a:ln w="28575" cap="rnd">
              <a:solidFill>
                <a:schemeClr val="accent6">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l2_misses!$AE$465:$AE$507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19095</c:v>
                </c:pt>
                <c:pt idx="16">
                  <c:v>35940</c:v>
                </c:pt>
                <c:pt idx="17">
                  <c:v>38174</c:v>
                </c:pt>
                <c:pt idx="18">
                  <c:v>37400</c:v>
                </c:pt>
                <c:pt idx="19">
                  <c:v>36895</c:v>
                </c:pt>
                <c:pt idx="20">
                  <c:v>37444</c:v>
                </c:pt>
                <c:pt idx="21">
                  <c:v>33336</c:v>
                </c:pt>
                <c:pt idx="22">
                  <c:v>36409</c:v>
                </c:pt>
                <c:pt idx="23">
                  <c:v>38613</c:v>
                </c:pt>
                <c:pt idx="24">
                  <c:v>38750</c:v>
                </c:pt>
                <c:pt idx="25">
                  <c:v>36609</c:v>
                </c:pt>
                <c:pt idx="26">
                  <c:v>38046</c:v>
                </c:pt>
                <c:pt idx="27">
                  <c:v>38549</c:v>
                </c:pt>
                <c:pt idx="28">
                  <c:v>38043</c:v>
                </c:pt>
                <c:pt idx="29">
                  <c:v>37035</c:v>
                </c:pt>
                <c:pt idx="30">
                  <c:v>36348</c:v>
                </c:pt>
                <c:pt idx="31">
                  <c:v>36596</c:v>
                </c:pt>
                <c:pt idx="32">
                  <c:v>34737</c:v>
                </c:pt>
                <c:pt idx="33">
                  <c:v>36949</c:v>
                </c:pt>
                <c:pt idx="34">
                  <c:v>38613</c:v>
                </c:pt>
                <c:pt idx="35">
                  <c:v>38729</c:v>
                </c:pt>
                <c:pt idx="36">
                  <c:v>36660</c:v>
                </c:pt>
                <c:pt idx="37">
                  <c:v>38125</c:v>
                </c:pt>
                <c:pt idx="38">
                  <c:v>38701</c:v>
                </c:pt>
                <c:pt idx="39">
                  <c:v>37773</c:v>
                </c:pt>
                <c:pt idx="40">
                  <c:v>36963</c:v>
                </c:pt>
                <c:pt idx="41">
                  <c:v>26968</c:v>
                </c:pt>
                <c:pt idx="42">
                  <c:v>0</c:v>
                </c:pt>
              </c:numCache>
            </c:numRef>
          </c:val>
          <c:smooth val="0"/>
          <c:extLst>
            <c:ext xmlns:c16="http://schemas.microsoft.com/office/drawing/2014/chart" uri="{C3380CC4-5D6E-409C-BE32-E72D297353CC}">
              <c16:uniqueId val="{0000001D-2625-44B1-97AD-BE18686BC86A}"/>
            </c:ext>
          </c:extLst>
        </c:ser>
        <c:ser>
          <c:idx val="30"/>
          <c:order val="30"/>
          <c:spPr>
            <a:ln w="28575" cap="rnd">
              <a:solidFill>
                <a:schemeClr val="accent1">
                  <a:lumMod val="5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l2_misses!$AF$465:$AF$507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19122</c:v>
                </c:pt>
                <c:pt idx="16">
                  <c:v>35945</c:v>
                </c:pt>
                <c:pt idx="17">
                  <c:v>38133</c:v>
                </c:pt>
                <c:pt idx="18">
                  <c:v>37439</c:v>
                </c:pt>
                <c:pt idx="19">
                  <c:v>36918</c:v>
                </c:pt>
                <c:pt idx="20">
                  <c:v>37732</c:v>
                </c:pt>
                <c:pt idx="21">
                  <c:v>33559</c:v>
                </c:pt>
                <c:pt idx="22">
                  <c:v>36430</c:v>
                </c:pt>
                <c:pt idx="23">
                  <c:v>38429</c:v>
                </c:pt>
                <c:pt idx="24">
                  <c:v>38816</c:v>
                </c:pt>
                <c:pt idx="25">
                  <c:v>36713</c:v>
                </c:pt>
                <c:pt idx="26">
                  <c:v>38075</c:v>
                </c:pt>
                <c:pt idx="27">
                  <c:v>38402</c:v>
                </c:pt>
                <c:pt idx="28">
                  <c:v>38071</c:v>
                </c:pt>
                <c:pt idx="29">
                  <c:v>37057</c:v>
                </c:pt>
                <c:pt idx="30">
                  <c:v>36628</c:v>
                </c:pt>
                <c:pt idx="31">
                  <c:v>36565</c:v>
                </c:pt>
                <c:pt idx="32">
                  <c:v>34853</c:v>
                </c:pt>
                <c:pt idx="33">
                  <c:v>36893</c:v>
                </c:pt>
                <c:pt idx="34">
                  <c:v>38564</c:v>
                </c:pt>
                <c:pt idx="35">
                  <c:v>38727</c:v>
                </c:pt>
                <c:pt idx="36">
                  <c:v>36823</c:v>
                </c:pt>
                <c:pt idx="37">
                  <c:v>38114</c:v>
                </c:pt>
                <c:pt idx="38">
                  <c:v>38507</c:v>
                </c:pt>
                <c:pt idx="39">
                  <c:v>38104</c:v>
                </c:pt>
                <c:pt idx="40">
                  <c:v>37019</c:v>
                </c:pt>
                <c:pt idx="41">
                  <c:v>27016</c:v>
                </c:pt>
                <c:pt idx="42">
                  <c:v>0</c:v>
                </c:pt>
              </c:numCache>
            </c:numRef>
          </c:val>
          <c:smooth val="0"/>
          <c:extLst>
            <c:ext xmlns:c16="http://schemas.microsoft.com/office/drawing/2014/chart" uri="{C3380CC4-5D6E-409C-BE32-E72D297353CC}">
              <c16:uniqueId val="{0000001E-2625-44B1-97AD-BE18686BC86A}"/>
            </c:ext>
          </c:extLst>
        </c:ser>
        <c:dLbls>
          <c:showLegendKey val="0"/>
          <c:showVal val="0"/>
          <c:showCatName val="0"/>
          <c:showSerName val="0"/>
          <c:showPercent val="0"/>
          <c:showBubbleSize val="0"/>
        </c:dLbls>
        <c:smooth val="0"/>
        <c:axId val="626385160"/>
        <c:axId val="626381224"/>
      </c:lineChart>
      <c:catAx>
        <c:axId val="62638516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(µs)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6381224"/>
        <c:crosses val="autoZero"/>
        <c:auto val="1"/>
        <c:lblAlgn val="ctr"/>
        <c:lblOffset val="100"/>
        <c:noMultiLvlLbl val="0"/>
      </c:catAx>
      <c:valAx>
        <c:axId val="6263812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63851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L2$ Hits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l2_hits!$B$1:$B$507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3335</c:v>
                </c:pt>
                <c:pt idx="480">
                  <c:v>7476</c:v>
                </c:pt>
                <c:pt idx="481">
                  <c:v>7850</c:v>
                </c:pt>
                <c:pt idx="482">
                  <c:v>7451</c:v>
                </c:pt>
                <c:pt idx="483">
                  <c:v>7899</c:v>
                </c:pt>
                <c:pt idx="484">
                  <c:v>6602</c:v>
                </c:pt>
                <c:pt idx="485">
                  <c:v>6952</c:v>
                </c:pt>
                <c:pt idx="486">
                  <c:v>7637</c:v>
                </c:pt>
                <c:pt idx="487">
                  <c:v>7603</c:v>
                </c:pt>
                <c:pt idx="488">
                  <c:v>7795</c:v>
                </c:pt>
                <c:pt idx="489">
                  <c:v>7481</c:v>
                </c:pt>
                <c:pt idx="490">
                  <c:v>7898</c:v>
                </c:pt>
                <c:pt idx="491">
                  <c:v>7809</c:v>
                </c:pt>
                <c:pt idx="492">
                  <c:v>7717</c:v>
                </c:pt>
                <c:pt idx="493">
                  <c:v>7509</c:v>
                </c:pt>
                <c:pt idx="494">
                  <c:v>7584</c:v>
                </c:pt>
                <c:pt idx="495">
                  <c:v>5958</c:v>
                </c:pt>
                <c:pt idx="496">
                  <c:v>7455</c:v>
                </c:pt>
                <c:pt idx="497">
                  <c:v>7526</c:v>
                </c:pt>
                <c:pt idx="498">
                  <c:v>8021</c:v>
                </c:pt>
                <c:pt idx="499">
                  <c:v>8107</c:v>
                </c:pt>
                <c:pt idx="500">
                  <c:v>7497</c:v>
                </c:pt>
                <c:pt idx="501">
                  <c:v>7978</c:v>
                </c:pt>
                <c:pt idx="502">
                  <c:v>7918</c:v>
                </c:pt>
                <c:pt idx="503">
                  <c:v>7661</c:v>
                </c:pt>
                <c:pt idx="504">
                  <c:v>7539</c:v>
                </c:pt>
                <c:pt idx="505">
                  <c:v>5082</c:v>
                </c:pt>
                <c:pt idx="506">
                  <c:v>0</c:v>
                </c:pt>
              </c:numCache>
            </c:numRef>
          </c:val>
          <c:smooth val="0"/>
          <c:extLst>
            <c:ext xmlns:c16="http://schemas.microsoft.com/office/drawing/2014/chart" uri="{C3380CC4-5D6E-409C-BE32-E72D297353CC}">
              <c16:uniqueId val="{00000000-A07E-488E-824E-44599203500A}"/>
            </c:ext>
          </c:extLst>
        </c:ser>
        <c:ser>
          <c:idx val="1"/>
          <c:order val="1"/>
          <c:spPr>
            <a:ln w="28575" cap="rnd">
              <a:solidFill>
                <a:schemeClr val="accent2"/>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l2_hits!$C$1:$C$507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3257</c:v>
                </c:pt>
                <c:pt idx="480">
                  <c:v>7266</c:v>
                </c:pt>
                <c:pt idx="481">
                  <c:v>7623</c:v>
                </c:pt>
                <c:pt idx="482">
                  <c:v>7358</c:v>
                </c:pt>
                <c:pt idx="483">
                  <c:v>7637</c:v>
                </c:pt>
                <c:pt idx="484">
                  <c:v>6239</c:v>
                </c:pt>
                <c:pt idx="485">
                  <c:v>6567</c:v>
                </c:pt>
                <c:pt idx="486">
                  <c:v>7436</c:v>
                </c:pt>
                <c:pt idx="487">
                  <c:v>7276</c:v>
                </c:pt>
                <c:pt idx="488">
                  <c:v>7482</c:v>
                </c:pt>
                <c:pt idx="489">
                  <c:v>7315</c:v>
                </c:pt>
                <c:pt idx="490">
                  <c:v>7621</c:v>
                </c:pt>
                <c:pt idx="491">
                  <c:v>7570</c:v>
                </c:pt>
                <c:pt idx="492">
                  <c:v>7472</c:v>
                </c:pt>
                <c:pt idx="493">
                  <c:v>7345</c:v>
                </c:pt>
                <c:pt idx="494">
                  <c:v>7376</c:v>
                </c:pt>
                <c:pt idx="495">
                  <c:v>5653</c:v>
                </c:pt>
                <c:pt idx="496">
                  <c:v>7225</c:v>
                </c:pt>
                <c:pt idx="497">
                  <c:v>7217</c:v>
                </c:pt>
                <c:pt idx="498">
                  <c:v>7744</c:v>
                </c:pt>
                <c:pt idx="499">
                  <c:v>7446</c:v>
                </c:pt>
                <c:pt idx="500">
                  <c:v>7237</c:v>
                </c:pt>
                <c:pt idx="501">
                  <c:v>7701</c:v>
                </c:pt>
                <c:pt idx="502">
                  <c:v>7516</c:v>
                </c:pt>
                <c:pt idx="503">
                  <c:v>7356</c:v>
                </c:pt>
                <c:pt idx="504">
                  <c:v>7356</c:v>
                </c:pt>
                <c:pt idx="505">
                  <c:v>4808</c:v>
                </c:pt>
                <c:pt idx="506">
                  <c:v>0</c:v>
                </c:pt>
              </c:numCache>
            </c:numRef>
          </c:val>
          <c:smooth val="0"/>
          <c:extLst>
            <c:ext xmlns:c16="http://schemas.microsoft.com/office/drawing/2014/chart" uri="{C3380CC4-5D6E-409C-BE32-E72D297353CC}">
              <c16:uniqueId val="{00000001-A07E-488E-824E-44599203500A}"/>
            </c:ext>
          </c:extLst>
        </c:ser>
        <c:ser>
          <c:idx val="2"/>
          <c:order val="2"/>
          <c:spPr>
            <a:ln w="28575" cap="rnd">
              <a:solidFill>
                <a:schemeClr val="accent3"/>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l2_hits!$D$1:$D$507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3137</c:v>
                </c:pt>
                <c:pt idx="480">
                  <c:v>7022</c:v>
                </c:pt>
                <c:pt idx="481">
                  <c:v>7382</c:v>
                </c:pt>
                <c:pt idx="482">
                  <c:v>7124</c:v>
                </c:pt>
                <c:pt idx="483">
                  <c:v>7401</c:v>
                </c:pt>
                <c:pt idx="484">
                  <c:v>6187</c:v>
                </c:pt>
                <c:pt idx="485">
                  <c:v>6599</c:v>
                </c:pt>
                <c:pt idx="486">
                  <c:v>7274</c:v>
                </c:pt>
                <c:pt idx="487">
                  <c:v>7111</c:v>
                </c:pt>
                <c:pt idx="488">
                  <c:v>7360</c:v>
                </c:pt>
                <c:pt idx="489">
                  <c:v>7178</c:v>
                </c:pt>
                <c:pt idx="490">
                  <c:v>7356</c:v>
                </c:pt>
                <c:pt idx="491">
                  <c:v>7453</c:v>
                </c:pt>
                <c:pt idx="492">
                  <c:v>7417</c:v>
                </c:pt>
                <c:pt idx="493">
                  <c:v>7055</c:v>
                </c:pt>
                <c:pt idx="494">
                  <c:v>7193</c:v>
                </c:pt>
                <c:pt idx="495">
                  <c:v>5550</c:v>
                </c:pt>
                <c:pt idx="496">
                  <c:v>7181</c:v>
                </c:pt>
                <c:pt idx="497">
                  <c:v>7136</c:v>
                </c:pt>
                <c:pt idx="498">
                  <c:v>7543</c:v>
                </c:pt>
                <c:pt idx="499">
                  <c:v>7275</c:v>
                </c:pt>
                <c:pt idx="500">
                  <c:v>7103</c:v>
                </c:pt>
                <c:pt idx="501">
                  <c:v>7502</c:v>
                </c:pt>
                <c:pt idx="502">
                  <c:v>7447</c:v>
                </c:pt>
                <c:pt idx="503">
                  <c:v>7491</c:v>
                </c:pt>
                <c:pt idx="504">
                  <c:v>7199</c:v>
                </c:pt>
                <c:pt idx="505">
                  <c:v>4780</c:v>
                </c:pt>
                <c:pt idx="506">
                  <c:v>0</c:v>
                </c:pt>
              </c:numCache>
            </c:numRef>
          </c:val>
          <c:smooth val="0"/>
          <c:extLst>
            <c:ext xmlns:c16="http://schemas.microsoft.com/office/drawing/2014/chart" uri="{C3380CC4-5D6E-409C-BE32-E72D297353CC}">
              <c16:uniqueId val="{00000002-A07E-488E-824E-44599203500A}"/>
            </c:ext>
          </c:extLst>
        </c:ser>
        <c:ser>
          <c:idx val="3"/>
          <c:order val="3"/>
          <c:spPr>
            <a:ln w="28575" cap="rnd">
              <a:solidFill>
                <a:schemeClr val="accent4"/>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l2_hits!$E$1:$E$507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3217</c:v>
                </c:pt>
                <c:pt idx="480">
                  <c:v>7312</c:v>
                </c:pt>
                <c:pt idx="481">
                  <c:v>7480</c:v>
                </c:pt>
                <c:pt idx="482">
                  <c:v>7207</c:v>
                </c:pt>
                <c:pt idx="483">
                  <c:v>7522</c:v>
                </c:pt>
                <c:pt idx="484">
                  <c:v>6445</c:v>
                </c:pt>
                <c:pt idx="485">
                  <c:v>6595</c:v>
                </c:pt>
                <c:pt idx="486">
                  <c:v>7435</c:v>
                </c:pt>
                <c:pt idx="487">
                  <c:v>7396</c:v>
                </c:pt>
                <c:pt idx="488">
                  <c:v>7450</c:v>
                </c:pt>
                <c:pt idx="489">
                  <c:v>7235</c:v>
                </c:pt>
                <c:pt idx="490">
                  <c:v>7675</c:v>
                </c:pt>
                <c:pt idx="491">
                  <c:v>7505</c:v>
                </c:pt>
                <c:pt idx="492">
                  <c:v>7557</c:v>
                </c:pt>
                <c:pt idx="493">
                  <c:v>7373</c:v>
                </c:pt>
                <c:pt idx="494">
                  <c:v>7524</c:v>
                </c:pt>
                <c:pt idx="495">
                  <c:v>5578</c:v>
                </c:pt>
                <c:pt idx="496">
                  <c:v>7291</c:v>
                </c:pt>
                <c:pt idx="497">
                  <c:v>7321</c:v>
                </c:pt>
                <c:pt idx="498">
                  <c:v>7523</c:v>
                </c:pt>
                <c:pt idx="499">
                  <c:v>7619</c:v>
                </c:pt>
                <c:pt idx="500">
                  <c:v>7286</c:v>
                </c:pt>
                <c:pt idx="501">
                  <c:v>7609</c:v>
                </c:pt>
                <c:pt idx="502">
                  <c:v>7388</c:v>
                </c:pt>
                <c:pt idx="503">
                  <c:v>7591</c:v>
                </c:pt>
                <c:pt idx="504">
                  <c:v>7430</c:v>
                </c:pt>
                <c:pt idx="505">
                  <c:v>4803</c:v>
                </c:pt>
                <c:pt idx="506">
                  <c:v>0</c:v>
                </c:pt>
              </c:numCache>
            </c:numRef>
          </c:val>
          <c:smooth val="0"/>
          <c:extLst>
            <c:ext xmlns:c16="http://schemas.microsoft.com/office/drawing/2014/chart" uri="{C3380CC4-5D6E-409C-BE32-E72D297353CC}">
              <c16:uniqueId val="{00000003-A07E-488E-824E-44599203500A}"/>
            </c:ext>
          </c:extLst>
        </c:ser>
        <c:ser>
          <c:idx val="4"/>
          <c:order val="4"/>
          <c:spPr>
            <a:ln w="28575" cap="rnd">
              <a:solidFill>
                <a:schemeClr val="accent5"/>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l2_hits!$F$1:$F$507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3055</c:v>
                </c:pt>
                <c:pt idx="480">
                  <c:v>7310</c:v>
                </c:pt>
                <c:pt idx="481">
                  <c:v>7489</c:v>
                </c:pt>
                <c:pt idx="482">
                  <c:v>7239</c:v>
                </c:pt>
                <c:pt idx="483">
                  <c:v>7505</c:v>
                </c:pt>
                <c:pt idx="484">
                  <c:v>6480</c:v>
                </c:pt>
                <c:pt idx="485">
                  <c:v>6651</c:v>
                </c:pt>
                <c:pt idx="486">
                  <c:v>7456</c:v>
                </c:pt>
                <c:pt idx="487">
                  <c:v>7195</c:v>
                </c:pt>
                <c:pt idx="488">
                  <c:v>7522</c:v>
                </c:pt>
                <c:pt idx="489">
                  <c:v>7132</c:v>
                </c:pt>
                <c:pt idx="490">
                  <c:v>7503</c:v>
                </c:pt>
                <c:pt idx="491">
                  <c:v>7704</c:v>
                </c:pt>
                <c:pt idx="492">
                  <c:v>7517</c:v>
                </c:pt>
                <c:pt idx="493">
                  <c:v>7350</c:v>
                </c:pt>
                <c:pt idx="494">
                  <c:v>7412</c:v>
                </c:pt>
                <c:pt idx="495">
                  <c:v>5643</c:v>
                </c:pt>
                <c:pt idx="496">
                  <c:v>7162</c:v>
                </c:pt>
                <c:pt idx="497">
                  <c:v>7428</c:v>
                </c:pt>
                <c:pt idx="498">
                  <c:v>7672</c:v>
                </c:pt>
                <c:pt idx="499">
                  <c:v>7560</c:v>
                </c:pt>
                <c:pt idx="500">
                  <c:v>7085</c:v>
                </c:pt>
                <c:pt idx="501">
                  <c:v>7505</c:v>
                </c:pt>
                <c:pt idx="502">
                  <c:v>7602</c:v>
                </c:pt>
                <c:pt idx="503">
                  <c:v>7497</c:v>
                </c:pt>
                <c:pt idx="504">
                  <c:v>7391</c:v>
                </c:pt>
                <c:pt idx="505">
                  <c:v>4912</c:v>
                </c:pt>
                <c:pt idx="506">
                  <c:v>0</c:v>
                </c:pt>
              </c:numCache>
            </c:numRef>
          </c:val>
          <c:smooth val="0"/>
          <c:extLst>
            <c:ext xmlns:c16="http://schemas.microsoft.com/office/drawing/2014/chart" uri="{C3380CC4-5D6E-409C-BE32-E72D297353CC}">
              <c16:uniqueId val="{00000004-A07E-488E-824E-44599203500A}"/>
            </c:ext>
          </c:extLst>
        </c:ser>
        <c:ser>
          <c:idx val="5"/>
          <c:order val="5"/>
          <c:spPr>
            <a:ln w="28575" cap="rnd">
              <a:solidFill>
                <a:schemeClr val="accent6"/>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l2_hits!$G$1:$G$507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3104</c:v>
                </c:pt>
                <c:pt idx="480">
                  <c:v>7278</c:v>
                </c:pt>
                <c:pt idx="481">
                  <c:v>7505</c:v>
                </c:pt>
                <c:pt idx="482">
                  <c:v>7356</c:v>
                </c:pt>
                <c:pt idx="483">
                  <c:v>7558</c:v>
                </c:pt>
                <c:pt idx="484">
                  <c:v>6463</c:v>
                </c:pt>
                <c:pt idx="485">
                  <c:v>6654</c:v>
                </c:pt>
                <c:pt idx="486">
                  <c:v>7358</c:v>
                </c:pt>
                <c:pt idx="487">
                  <c:v>7397</c:v>
                </c:pt>
                <c:pt idx="488">
                  <c:v>7424</c:v>
                </c:pt>
                <c:pt idx="489">
                  <c:v>7252</c:v>
                </c:pt>
                <c:pt idx="490">
                  <c:v>7616</c:v>
                </c:pt>
                <c:pt idx="491">
                  <c:v>7447</c:v>
                </c:pt>
                <c:pt idx="492">
                  <c:v>7313</c:v>
                </c:pt>
                <c:pt idx="493">
                  <c:v>7302</c:v>
                </c:pt>
                <c:pt idx="494">
                  <c:v>7366</c:v>
                </c:pt>
                <c:pt idx="495">
                  <c:v>5609</c:v>
                </c:pt>
                <c:pt idx="496">
                  <c:v>7105</c:v>
                </c:pt>
                <c:pt idx="497">
                  <c:v>7410</c:v>
                </c:pt>
                <c:pt idx="498">
                  <c:v>7634</c:v>
                </c:pt>
                <c:pt idx="499">
                  <c:v>7564</c:v>
                </c:pt>
                <c:pt idx="500">
                  <c:v>7114</c:v>
                </c:pt>
                <c:pt idx="501">
                  <c:v>7442</c:v>
                </c:pt>
                <c:pt idx="502">
                  <c:v>7575</c:v>
                </c:pt>
                <c:pt idx="503">
                  <c:v>7512</c:v>
                </c:pt>
                <c:pt idx="504">
                  <c:v>7361</c:v>
                </c:pt>
                <c:pt idx="505">
                  <c:v>4891</c:v>
                </c:pt>
                <c:pt idx="506">
                  <c:v>0</c:v>
                </c:pt>
              </c:numCache>
            </c:numRef>
          </c:val>
          <c:smooth val="0"/>
          <c:extLst>
            <c:ext xmlns:c16="http://schemas.microsoft.com/office/drawing/2014/chart" uri="{C3380CC4-5D6E-409C-BE32-E72D297353CC}">
              <c16:uniqueId val="{00000005-A07E-488E-824E-44599203500A}"/>
            </c:ext>
          </c:extLst>
        </c:ser>
        <c:ser>
          <c:idx val="6"/>
          <c:order val="6"/>
          <c:spPr>
            <a:ln w="28575" cap="rnd">
              <a:solidFill>
                <a:schemeClr val="accent1">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l2_hits!$H$1:$H$507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3253</c:v>
                </c:pt>
                <c:pt idx="480">
                  <c:v>7232</c:v>
                </c:pt>
                <c:pt idx="481">
                  <c:v>7619</c:v>
                </c:pt>
                <c:pt idx="482">
                  <c:v>7211</c:v>
                </c:pt>
                <c:pt idx="483">
                  <c:v>7422</c:v>
                </c:pt>
                <c:pt idx="484">
                  <c:v>6434</c:v>
                </c:pt>
                <c:pt idx="485">
                  <c:v>6525</c:v>
                </c:pt>
                <c:pt idx="486">
                  <c:v>7331</c:v>
                </c:pt>
                <c:pt idx="487">
                  <c:v>7260</c:v>
                </c:pt>
                <c:pt idx="488">
                  <c:v>7383</c:v>
                </c:pt>
                <c:pt idx="489">
                  <c:v>7109</c:v>
                </c:pt>
                <c:pt idx="490">
                  <c:v>7583</c:v>
                </c:pt>
                <c:pt idx="491">
                  <c:v>7493</c:v>
                </c:pt>
                <c:pt idx="492">
                  <c:v>7379</c:v>
                </c:pt>
                <c:pt idx="493">
                  <c:v>7330</c:v>
                </c:pt>
                <c:pt idx="494">
                  <c:v>7403</c:v>
                </c:pt>
                <c:pt idx="495">
                  <c:v>5623</c:v>
                </c:pt>
                <c:pt idx="496">
                  <c:v>7381</c:v>
                </c:pt>
                <c:pt idx="497">
                  <c:v>7434</c:v>
                </c:pt>
                <c:pt idx="498">
                  <c:v>7464</c:v>
                </c:pt>
                <c:pt idx="499">
                  <c:v>7558</c:v>
                </c:pt>
                <c:pt idx="500">
                  <c:v>7228</c:v>
                </c:pt>
                <c:pt idx="501">
                  <c:v>7634</c:v>
                </c:pt>
                <c:pt idx="502">
                  <c:v>7615</c:v>
                </c:pt>
                <c:pt idx="503">
                  <c:v>7541</c:v>
                </c:pt>
                <c:pt idx="504">
                  <c:v>7249</c:v>
                </c:pt>
                <c:pt idx="505">
                  <c:v>4838</c:v>
                </c:pt>
                <c:pt idx="506">
                  <c:v>0</c:v>
                </c:pt>
              </c:numCache>
            </c:numRef>
          </c:val>
          <c:smooth val="0"/>
          <c:extLst>
            <c:ext xmlns:c16="http://schemas.microsoft.com/office/drawing/2014/chart" uri="{C3380CC4-5D6E-409C-BE32-E72D297353CC}">
              <c16:uniqueId val="{00000006-A07E-488E-824E-44599203500A}"/>
            </c:ext>
          </c:extLst>
        </c:ser>
        <c:ser>
          <c:idx val="7"/>
          <c:order val="7"/>
          <c:spPr>
            <a:ln w="28575" cap="rnd">
              <a:solidFill>
                <a:schemeClr val="accent2">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l2_hits!$I$1:$I$507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3237</c:v>
                </c:pt>
                <c:pt idx="480">
                  <c:v>7061</c:v>
                </c:pt>
                <c:pt idx="481">
                  <c:v>7557</c:v>
                </c:pt>
                <c:pt idx="482">
                  <c:v>7248</c:v>
                </c:pt>
                <c:pt idx="483">
                  <c:v>7423</c:v>
                </c:pt>
                <c:pt idx="484">
                  <c:v>6342</c:v>
                </c:pt>
                <c:pt idx="485">
                  <c:v>6542</c:v>
                </c:pt>
                <c:pt idx="486">
                  <c:v>7426</c:v>
                </c:pt>
                <c:pt idx="487">
                  <c:v>7192</c:v>
                </c:pt>
                <c:pt idx="488">
                  <c:v>7371</c:v>
                </c:pt>
                <c:pt idx="489">
                  <c:v>7173</c:v>
                </c:pt>
                <c:pt idx="490">
                  <c:v>7407</c:v>
                </c:pt>
                <c:pt idx="491">
                  <c:v>7635</c:v>
                </c:pt>
                <c:pt idx="492">
                  <c:v>7344</c:v>
                </c:pt>
                <c:pt idx="493">
                  <c:v>7202</c:v>
                </c:pt>
                <c:pt idx="494">
                  <c:v>7093</c:v>
                </c:pt>
                <c:pt idx="495">
                  <c:v>5545</c:v>
                </c:pt>
                <c:pt idx="496">
                  <c:v>7086</c:v>
                </c:pt>
                <c:pt idx="497">
                  <c:v>7244</c:v>
                </c:pt>
                <c:pt idx="498">
                  <c:v>7420</c:v>
                </c:pt>
                <c:pt idx="499">
                  <c:v>7503</c:v>
                </c:pt>
                <c:pt idx="500">
                  <c:v>7051</c:v>
                </c:pt>
                <c:pt idx="501">
                  <c:v>7428</c:v>
                </c:pt>
                <c:pt idx="502">
                  <c:v>7537</c:v>
                </c:pt>
                <c:pt idx="503">
                  <c:v>7224</c:v>
                </c:pt>
                <c:pt idx="504">
                  <c:v>7315</c:v>
                </c:pt>
                <c:pt idx="505">
                  <c:v>4750</c:v>
                </c:pt>
                <c:pt idx="506">
                  <c:v>0</c:v>
                </c:pt>
              </c:numCache>
            </c:numRef>
          </c:val>
          <c:smooth val="0"/>
          <c:extLst>
            <c:ext xmlns:c16="http://schemas.microsoft.com/office/drawing/2014/chart" uri="{C3380CC4-5D6E-409C-BE32-E72D297353CC}">
              <c16:uniqueId val="{00000007-A07E-488E-824E-44599203500A}"/>
            </c:ext>
          </c:extLst>
        </c:ser>
        <c:ser>
          <c:idx val="8"/>
          <c:order val="8"/>
          <c:spPr>
            <a:ln w="28575" cap="rnd">
              <a:solidFill>
                <a:schemeClr val="accent3">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l2_hits!$J$1:$J$507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3204</c:v>
                </c:pt>
                <c:pt idx="480">
                  <c:v>7083</c:v>
                </c:pt>
                <c:pt idx="481">
                  <c:v>7494</c:v>
                </c:pt>
                <c:pt idx="482">
                  <c:v>7178</c:v>
                </c:pt>
                <c:pt idx="483">
                  <c:v>7628</c:v>
                </c:pt>
                <c:pt idx="484">
                  <c:v>6332</c:v>
                </c:pt>
                <c:pt idx="485">
                  <c:v>6471</c:v>
                </c:pt>
                <c:pt idx="486">
                  <c:v>7296</c:v>
                </c:pt>
                <c:pt idx="487">
                  <c:v>7156</c:v>
                </c:pt>
                <c:pt idx="488">
                  <c:v>7336</c:v>
                </c:pt>
                <c:pt idx="489">
                  <c:v>7100</c:v>
                </c:pt>
                <c:pt idx="490">
                  <c:v>7439</c:v>
                </c:pt>
                <c:pt idx="491">
                  <c:v>7474</c:v>
                </c:pt>
                <c:pt idx="492">
                  <c:v>7269</c:v>
                </c:pt>
                <c:pt idx="493">
                  <c:v>7325</c:v>
                </c:pt>
                <c:pt idx="494">
                  <c:v>7319</c:v>
                </c:pt>
                <c:pt idx="495">
                  <c:v>5721</c:v>
                </c:pt>
                <c:pt idx="496">
                  <c:v>7280</c:v>
                </c:pt>
                <c:pt idx="497">
                  <c:v>7347</c:v>
                </c:pt>
                <c:pt idx="498">
                  <c:v>7646</c:v>
                </c:pt>
                <c:pt idx="499">
                  <c:v>7538</c:v>
                </c:pt>
                <c:pt idx="500">
                  <c:v>7093</c:v>
                </c:pt>
                <c:pt idx="501">
                  <c:v>7639</c:v>
                </c:pt>
                <c:pt idx="502">
                  <c:v>7471</c:v>
                </c:pt>
                <c:pt idx="503">
                  <c:v>7262</c:v>
                </c:pt>
                <c:pt idx="504">
                  <c:v>7399</c:v>
                </c:pt>
                <c:pt idx="505">
                  <c:v>4788</c:v>
                </c:pt>
                <c:pt idx="506">
                  <c:v>0</c:v>
                </c:pt>
              </c:numCache>
            </c:numRef>
          </c:val>
          <c:smooth val="0"/>
          <c:extLst>
            <c:ext xmlns:c16="http://schemas.microsoft.com/office/drawing/2014/chart" uri="{C3380CC4-5D6E-409C-BE32-E72D297353CC}">
              <c16:uniqueId val="{00000008-A07E-488E-824E-44599203500A}"/>
            </c:ext>
          </c:extLst>
        </c:ser>
        <c:ser>
          <c:idx val="9"/>
          <c:order val="9"/>
          <c:spPr>
            <a:ln w="28575" cap="rnd">
              <a:solidFill>
                <a:schemeClr val="accent4">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l2_hits!$K$1:$K$507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3226</c:v>
                </c:pt>
                <c:pt idx="480">
                  <c:v>7128</c:v>
                </c:pt>
                <c:pt idx="481">
                  <c:v>7487</c:v>
                </c:pt>
                <c:pt idx="482">
                  <c:v>7100</c:v>
                </c:pt>
                <c:pt idx="483">
                  <c:v>7574</c:v>
                </c:pt>
                <c:pt idx="484">
                  <c:v>6370</c:v>
                </c:pt>
                <c:pt idx="485">
                  <c:v>6527</c:v>
                </c:pt>
                <c:pt idx="486">
                  <c:v>7352</c:v>
                </c:pt>
                <c:pt idx="487">
                  <c:v>7068</c:v>
                </c:pt>
                <c:pt idx="488">
                  <c:v>7525</c:v>
                </c:pt>
                <c:pt idx="489">
                  <c:v>7017</c:v>
                </c:pt>
                <c:pt idx="490">
                  <c:v>7574</c:v>
                </c:pt>
                <c:pt idx="491">
                  <c:v>7456</c:v>
                </c:pt>
                <c:pt idx="492">
                  <c:v>7413</c:v>
                </c:pt>
                <c:pt idx="493">
                  <c:v>7222</c:v>
                </c:pt>
                <c:pt idx="494">
                  <c:v>7236</c:v>
                </c:pt>
                <c:pt idx="495">
                  <c:v>5621</c:v>
                </c:pt>
                <c:pt idx="496">
                  <c:v>7126</c:v>
                </c:pt>
                <c:pt idx="497">
                  <c:v>7171</c:v>
                </c:pt>
                <c:pt idx="498">
                  <c:v>7539</c:v>
                </c:pt>
                <c:pt idx="499">
                  <c:v>7346</c:v>
                </c:pt>
                <c:pt idx="500">
                  <c:v>7045</c:v>
                </c:pt>
                <c:pt idx="501">
                  <c:v>7467</c:v>
                </c:pt>
                <c:pt idx="502">
                  <c:v>7536</c:v>
                </c:pt>
                <c:pt idx="503">
                  <c:v>7353</c:v>
                </c:pt>
                <c:pt idx="504">
                  <c:v>7262</c:v>
                </c:pt>
                <c:pt idx="505">
                  <c:v>4740</c:v>
                </c:pt>
                <c:pt idx="506">
                  <c:v>0</c:v>
                </c:pt>
              </c:numCache>
            </c:numRef>
          </c:val>
          <c:smooth val="0"/>
          <c:extLst>
            <c:ext xmlns:c16="http://schemas.microsoft.com/office/drawing/2014/chart" uri="{C3380CC4-5D6E-409C-BE32-E72D297353CC}">
              <c16:uniqueId val="{00000009-A07E-488E-824E-44599203500A}"/>
            </c:ext>
          </c:extLst>
        </c:ser>
        <c:ser>
          <c:idx val="10"/>
          <c:order val="10"/>
          <c:spPr>
            <a:ln w="28575" cap="rnd">
              <a:solidFill>
                <a:schemeClr val="accent5">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l2_hits!$L$1:$L$507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3132</c:v>
                </c:pt>
                <c:pt idx="480">
                  <c:v>7243</c:v>
                </c:pt>
                <c:pt idx="481">
                  <c:v>7360</c:v>
                </c:pt>
                <c:pt idx="482">
                  <c:v>7416</c:v>
                </c:pt>
                <c:pt idx="483">
                  <c:v>7448</c:v>
                </c:pt>
                <c:pt idx="484">
                  <c:v>6422</c:v>
                </c:pt>
                <c:pt idx="485">
                  <c:v>6493</c:v>
                </c:pt>
                <c:pt idx="486">
                  <c:v>7401</c:v>
                </c:pt>
                <c:pt idx="487">
                  <c:v>7408</c:v>
                </c:pt>
                <c:pt idx="488">
                  <c:v>7554</c:v>
                </c:pt>
                <c:pt idx="489">
                  <c:v>7183</c:v>
                </c:pt>
                <c:pt idx="490">
                  <c:v>7729</c:v>
                </c:pt>
                <c:pt idx="491">
                  <c:v>7563</c:v>
                </c:pt>
                <c:pt idx="492">
                  <c:v>7565</c:v>
                </c:pt>
                <c:pt idx="493">
                  <c:v>7272</c:v>
                </c:pt>
                <c:pt idx="494">
                  <c:v>7375</c:v>
                </c:pt>
                <c:pt idx="495">
                  <c:v>5593</c:v>
                </c:pt>
                <c:pt idx="496">
                  <c:v>7223</c:v>
                </c:pt>
                <c:pt idx="497">
                  <c:v>7333</c:v>
                </c:pt>
                <c:pt idx="498">
                  <c:v>7570</c:v>
                </c:pt>
                <c:pt idx="499">
                  <c:v>7391</c:v>
                </c:pt>
                <c:pt idx="500">
                  <c:v>7157</c:v>
                </c:pt>
                <c:pt idx="501">
                  <c:v>7626</c:v>
                </c:pt>
                <c:pt idx="502">
                  <c:v>7416</c:v>
                </c:pt>
                <c:pt idx="503">
                  <c:v>7516</c:v>
                </c:pt>
                <c:pt idx="504">
                  <c:v>7375</c:v>
                </c:pt>
                <c:pt idx="505">
                  <c:v>4845</c:v>
                </c:pt>
                <c:pt idx="506">
                  <c:v>0</c:v>
                </c:pt>
              </c:numCache>
            </c:numRef>
          </c:val>
          <c:smooth val="0"/>
          <c:extLst>
            <c:ext xmlns:c16="http://schemas.microsoft.com/office/drawing/2014/chart" uri="{C3380CC4-5D6E-409C-BE32-E72D297353CC}">
              <c16:uniqueId val="{0000000A-A07E-488E-824E-44599203500A}"/>
            </c:ext>
          </c:extLst>
        </c:ser>
        <c:ser>
          <c:idx val="11"/>
          <c:order val="11"/>
          <c:spPr>
            <a:ln w="28575" cap="rnd">
              <a:solidFill>
                <a:schemeClr val="accent6">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l2_hits!$M$1:$M$507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3219</c:v>
                </c:pt>
                <c:pt idx="480">
                  <c:v>7324</c:v>
                </c:pt>
                <c:pt idx="481">
                  <c:v>7574</c:v>
                </c:pt>
                <c:pt idx="482">
                  <c:v>7266</c:v>
                </c:pt>
                <c:pt idx="483">
                  <c:v>7592</c:v>
                </c:pt>
                <c:pt idx="484">
                  <c:v>6461</c:v>
                </c:pt>
                <c:pt idx="485">
                  <c:v>6486</c:v>
                </c:pt>
                <c:pt idx="486">
                  <c:v>7358</c:v>
                </c:pt>
                <c:pt idx="487">
                  <c:v>7366</c:v>
                </c:pt>
                <c:pt idx="488">
                  <c:v>7424</c:v>
                </c:pt>
                <c:pt idx="489">
                  <c:v>7167</c:v>
                </c:pt>
                <c:pt idx="490">
                  <c:v>7605</c:v>
                </c:pt>
                <c:pt idx="491">
                  <c:v>7704</c:v>
                </c:pt>
                <c:pt idx="492">
                  <c:v>7334</c:v>
                </c:pt>
                <c:pt idx="493">
                  <c:v>7378</c:v>
                </c:pt>
                <c:pt idx="494">
                  <c:v>7355</c:v>
                </c:pt>
                <c:pt idx="495">
                  <c:v>5593</c:v>
                </c:pt>
                <c:pt idx="496">
                  <c:v>7226</c:v>
                </c:pt>
                <c:pt idx="497">
                  <c:v>7431</c:v>
                </c:pt>
                <c:pt idx="498">
                  <c:v>7563</c:v>
                </c:pt>
                <c:pt idx="499">
                  <c:v>7526</c:v>
                </c:pt>
                <c:pt idx="500">
                  <c:v>7299</c:v>
                </c:pt>
                <c:pt idx="501">
                  <c:v>7524</c:v>
                </c:pt>
                <c:pt idx="502">
                  <c:v>7551</c:v>
                </c:pt>
                <c:pt idx="503">
                  <c:v>7434</c:v>
                </c:pt>
                <c:pt idx="504">
                  <c:v>7453</c:v>
                </c:pt>
                <c:pt idx="505">
                  <c:v>4922</c:v>
                </c:pt>
                <c:pt idx="506">
                  <c:v>0</c:v>
                </c:pt>
              </c:numCache>
            </c:numRef>
          </c:val>
          <c:smooth val="0"/>
          <c:extLst>
            <c:ext xmlns:c16="http://schemas.microsoft.com/office/drawing/2014/chart" uri="{C3380CC4-5D6E-409C-BE32-E72D297353CC}">
              <c16:uniqueId val="{0000000B-A07E-488E-824E-44599203500A}"/>
            </c:ext>
          </c:extLst>
        </c:ser>
        <c:ser>
          <c:idx val="12"/>
          <c:order val="12"/>
          <c:spPr>
            <a:ln w="28575" cap="rnd">
              <a:solidFill>
                <a:schemeClr val="accent1">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l2_hits!$N$1:$N$507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3156</c:v>
                </c:pt>
                <c:pt idx="480">
                  <c:v>7235</c:v>
                </c:pt>
                <c:pt idx="481">
                  <c:v>7594</c:v>
                </c:pt>
                <c:pt idx="482">
                  <c:v>7224</c:v>
                </c:pt>
                <c:pt idx="483">
                  <c:v>7513</c:v>
                </c:pt>
                <c:pt idx="484">
                  <c:v>6444</c:v>
                </c:pt>
                <c:pt idx="485">
                  <c:v>6715</c:v>
                </c:pt>
                <c:pt idx="486">
                  <c:v>7570</c:v>
                </c:pt>
                <c:pt idx="487">
                  <c:v>7370</c:v>
                </c:pt>
                <c:pt idx="488">
                  <c:v>7611</c:v>
                </c:pt>
                <c:pt idx="489">
                  <c:v>7120</c:v>
                </c:pt>
                <c:pt idx="490">
                  <c:v>7772</c:v>
                </c:pt>
                <c:pt idx="491">
                  <c:v>7800</c:v>
                </c:pt>
                <c:pt idx="492">
                  <c:v>7447</c:v>
                </c:pt>
                <c:pt idx="493">
                  <c:v>7488</c:v>
                </c:pt>
                <c:pt idx="494">
                  <c:v>7472</c:v>
                </c:pt>
                <c:pt idx="495">
                  <c:v>5744</c:v>
                </c:pt>
                <c:pt idx="496">
                  <c:v>7364</c:v>
                </c:pt>
                <c:pt idx="497">
                  <c:v>7515</c:v>
                </c:pt>
                <c:pt idx="498">
                  <c:v>7725</c:v>
                </c:pt>
                <c:pt idx="499">
                  <c:v>7621</c:v>
                </c:pt>
                <c:pt idx="500">
                  <c:v>7191</c:v>
                </c:pt>
                <c:pt idx="501">
                  <c:v>7642</c:v>
                </c:pt>
                <c:pt idx="502">
                  <c:v>7742</c:v>
                </c:pt>
                <c:pt idx="503">
                  <c:v>7575</c:v>
                </c:pt>
                <c:pt idx="504">
                  <c:v>7417</c:v>
                </c:pt>
                <c:pt idx="505">
                  <c:v>5040</c:v>
                </c:pt>
                <c:pt idx="506">
                  <c:v>0</c:v>
                </c:pt>
              </c:numCache>
            </c:numRef>
          </c:val>
          <c:smooth val="0"/>
          <c:extLst>
            <c:ext xmlns:c16="http://schemas.microsoft.com/office/drawing/2014/chart" uri="{C3380CC4-5D6E-409C-BE32-E72D297353CC}">
              <c16:uniqueId val="{0000000C-A07E-488E-824E-44599203500A}"/>
            </c:ext>
          </c:extLst>
        </c:ser>
        <c:ser>
          <c:idx val="13"/>
          <c:order val="13"/>
          <c:spPr>
            <a:ln w="28575" cap="rnd">
              <a:solidFill>
                <a:schemeClr val="accent2">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l2_hits!$O$1:$O$507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3168</c:v>
                </c:pt>
                <c:pt idx="480">
                  <c:v>7207</c:v>
                </c:pt>
                <c:pt idx="481">
                  <c:v>7576</c:v>
                </c:pt>
                <c:pt idx="482">
                  <c:v>7124</c:v>
                </c:pt>
                <c:pt idx="483">
                  <c:v>7508</c:v>
                </c:pt>
                <c:pt idx="484">
                  <c:v>6208</c:v>
                </c:pt>
                <c:pt idx="485">
                  <c:v>6407</c:v>
                </c:pt>
                <c:pt idx="486">
                  <c:v>7331</c:v>
                </c:pt>
                <c:pt idx="487">
                  <c:v>7467</c:v>
                </c:pt>
                <c:pt idx="488">
                  <c:v>7515</c:v>
                </c:pt>
                <c:pt idx="489">
                  <c:v>7084</c:v>
                </c:pt>
                <c:pt idx="490">
                  <c:v>7596</c:v>
                </c:pt>
                <c:pt idx="491">
                  <c:v>7489</c:v>
                </c:pt>
                <c:pt idx="492">
                  <c:v>7328</c:v>
                </c:pt>
                <c:pt idx="493">
                  <c:v>7279</c:v>
                </c:pt>
                <c:pt idx="494">
                  <c:v>7357</c:v>
                </c:pt>
                <c:pt idx="495">
                  <c:v>5699</c:v>
                </c:pt>
                <c:pt idx="496">
                  <c:v>7359</c:v>
                </c:pt>
                <c:pt idx="497">
                  <c:v>7341</c:v>
                </c:pt>
                <c:pt idx="498">
                  <c:v>7518</c:v>
                </c:pt>
                <c:pt idx="499">
                  <c:v>7508</c:v>
                </c:pt>
                <c:pt idx="500">
                  <c:v>6960</c:v>
                </c:pt>
                <c:pt idx="501">
                  <c:v>7660</c:v>
                </c:pt>
                <c:pt idx="502">
                  <c:v>7456</c:v>
                </c:pt>
                <c:pt idx="503">
                  <c:v>7233</c:v>
                </c:pt>
                <c:pt idx="504">
                  <c:v>7240</c:v>
                </c:pt>
                <c:pt idx="505">
                  <c:v>4818</c:v>
                </c:pt>
                <c:pt idx="506">
                  <c:v>0</c:v>
                </c:pt>
              </c:numCache>
            </c:numRef>
          </c:val>
          <c:smooth val="0"/>
          <c:extLst>
            <c:ext xmlns:c16="http://schemas.microsoft.com/office/drawing/2014/chart" uri="{C3380CC4-5D6E-409C-BE32-E72D297353CC}">
              <c16:uniqueId val="{0000000D-A07E-488E-824E-44599203500A}"/>
            </c:ext>
          </c:extLst>
        </c:ser>
        <c:ser>
          <c:idx val="14"/>
          <c:order val="14"/>
          <c:spPr>
            <a:ln w="28575" cap="rnd">
              <a:solidFill>
                <a:schemeClr val="accent3">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l2_hits!$P$1:$P$507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3174</c:v>
                </c:pt>
                <c:pt idx="480">
                  <c:v>7097</c:v>
                </c:pt>
                <c:pt idx="481">
                  <c:v>7536</c:v>
                </c:pt>
                <c:pt idx="482">
                  <c:v>7157</c:v>
                </c:pt>
                <c:pt idx="483">
                  <c:v>7590</c:v>
                </c:pt>
                <c:pt idx="484">
                  <c:v>6217</c:v>
                </c:pt>
                <c:pt idx="485">
                  <c:v>6668</c:v>
                </c:pt>
                <c:pt idx="486">
                  <c:v>7203</c:v>
                </c:pt>
                <c:pt idx="487">
                  <c:v>7195</c:v>
                </c:pt>
                <c:pt idx="488">
                  <c:v>7215</c:v>
                </c:pt>
                <c:pt idx="489">
                  <c:v>7170</c:v>
                </c:pt>
                <c:pt idx="490">
                  <c:v>7435</c:v>
                </c:pt>
                <c:pt idx="491">
                  <c:v>7589</c:v>
                </c:pt>
                <c:pt idx="492">
                  <c:v>7337</c:v>
                </c:pt>
                <c:pt idx="493">
                  <c:v>7130</c:v>
                </c:pt>
                <c:pt idx="494">
                  <c:v>7255</c:v>
                </c:pt>
                <c:pt idx="495">
                  <c:v>5636</c:v>
                </c:pt>
                <c:pt idx="496">
                  <c:v>7331</c:v>
                </c:pt>
                <c:pt idx="497">
                  <c:v>7290</c:v>
                </c:pt>
                <c:pt idx="498">
                  <c:v>7626</c:v>
                </c:pt>
                <c:pt idx="499">
                  <c:v>7298</c:v>
                </c:pt>
                <c:pt idx="500">
                  <c:v>7158</c:v>
                </c:pt>
                <c:pt idx="501">
                  <c:v>7673</c:v>
                </c:pt>
                <c:pt idx="502">
                  <c:v>7582</c:v>
                </c:pt>
                <c:pt idx="503">
                  <c:v>7391</c:v>
                </c:pt>
                <c:pt idx="504">
                  <c:v>7311</c:v>
                </c:pt>
                <c:pt idx="505">
                  <c:v>4764</c:v>
                </c:pt>
                <c:pt idx="506">
                  <c:v>0</c:v>
                </c:pt>
              </c:numCache>
            </c:numRef>
          </c:val>
          <c:smooth val="0"/>
          <c:extLst>
            <c:ext xmlns:c16="http://schemas.microsoft.com/office/drawing/2014/chart" uri="{C3380CC4-5D6E-409C-BE32-E72D297353CC}">
              <c16:uniqueId val="{0000000E-A07E-488E-824E-44599203500A}"/>
            </c:ext>
          </c:extLst>
        </c:ser>
        <c:ser>
          <c:idx val="15"/>
          <c:order val="15"/>
          <c:spPr>
            <a:ln w="28575" cap="rnd">
              <a:solidFill>
                <a:schemeClr val="accent4">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l2_hits!$Q$1:$Q$507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3127</c:v>
                </c:pt>
                <c:pt idx="480">
                  <c:v>7343</c:v>
                </c:pt>
                <c:pt idx="481">
                  <c:v>7383</c:v>
                </c:pt>
                <c:pt idx="482">
                  <c:v>7282</c:v>
                </c:pt>
                <c:pt idx="483">
                  <c:v>7345</c:v>
                </c:pt>
                <c:pt idx="484">
                  <c:v>6230</c:v>
                </c:pt>
                <c:pt idx="485">
                  <c:v>6714</c:v>
                </c:pt>
                <c:pt idx="486">
                  <c:v>7215</c:v>
                </c:pt>
                <c:pt idx="487">
                  <c:v>7260</c:v>
                </c:pt>
                <c:pt idx="488">
                  <c:v>7360</c:v>
                </c:pt>
                <c:pt idx="489">
                  <c:v>7079</c:v>
                </c:pt>
                <c:pt idx="490">
                  <c:v>7461</c:v>
                </c:pt>
                <c:pt idx="491">
                  <c:v>7412</c:v>
                </c:pt>
                <c:pt idx="492">
                  <c:v>7425</c:v>
                </c:pt>
                <c:pt idx="493">
                  <c:v>7187</c:v>
                </c:pt>
                <c:pt idx="494">
                  <c:v>7132</c:v>
                </c:pt>
                <c:pt idx="495">
                  <c:v>5652</c:v>
                </c:pt>
                <c:pt idx="496">
                  <c:v>7244</c:v>
                </c:pt>
                <c:pt idx="497">
                  <c:v>7116</c:v>
                </c:pt>
                <c:pt idx="498">
                  <c:v>7451</c:v>
                </c:pt>
                <c:pt idx="499">
                  <c:v>7284</c:v>
                </c:pt>
                <c:pt idx="500">
                  <c:v>7026</c:v>
                </c:pt>
                <c:pt idx="501">
                  <c:v>7608</c:v>
                </c:pt>
                <c:pt idx="502">
                  <c:v>7508</c:v>
                </c:pt>
                <c:pt idx="503">
                  <c:v>7320</c:v>
                </c:pt>
                <c:pt idx="504">
                  <c:v>7107</c:v>
                </c:pt>
                <c:pt idx="505">
                  <c:v>4761</c:v>
                </c:pt>
                <c:pt idx="506">
                  <c:v>0</c:v>
                </c:pt>
              </c:numCache>
            </c:numRef>
          </c:val>
          <c:smooth val="0"/>
          <c:extLst>
            <c:ext xmlns:c16="http://schemas.microsoft.com/office/drawing/2014/chart" uri="{C3380CC4-5D6E-409C-BE32-E72D297353CC}">
              <c16:uniqueId val="{0000000F-A07E-488E-824E-44599203500A}"/>
            </c:ext>
          </c:extLst>
        </c:ser>
        <c:ser>
          <c:idx val="16"/>
          <c:order val="16"/>
          <c:spPr>
            <a:ln w="28575" cap="rnd">
              <a:solidFill>
                <a:schemeClr val="accent5">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l2_hits!$R$1:$R$507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3148</c:v>
                </c:pt>
                <c:pt idx="480">
                  <c:v>7238</c:v>
                </c:pt>
                <c:pt idx="481">
                  <c:v>7398</c:v>
                </c:pt>
                <c:pt idx="482">
                  <c:v>7342</c:v>
                </c:pt>
                <c:pt idx="483">
                  <c:v>7660</c:v>
                </c:pt>
                <c:pt idx="484">
                  <c:v>6414</c:v>
                </c:pt>
                <c:pt idx="485">
                  <c:v>6611</c:v>
                </c:pt>
                <c:pt idx="486">
                  <c:v>7462</c:v>
                </c:pt>
                <c:pt idx="487">
                  <c:v>7428</c:v>
                </c:pt>
                <c:pt idx="488">
                  <c:v>7591</c:v>
                </c:pt>
                <c:pt idx="489">
                  <c:v>7247</c:v>
                </c:pt>
                <c:pt idx="490">
                  <c:v>7608</c:v>
                </c:pt>
                <c:pt idx="491">
                  <c:v>7584</c:v>
                </c:pt>
                <c:pt idx="492">
                  <c:v>7609</c:v>
                </c:pt>
                <c:pt idx="493">
                  <c:v>7321</c:v>
                </c:pt>
                <c:pt idx="494">
                  <c:v>7488</c:v>
                </c:pt>
                <c:pt idx="495">
                  <c:v>5661</c:v>
                </c:pt>
                <c:pt idx="496">
                  <c:v>7281</c:v>
                </c:pt>
                <c:pt idx="497">
                  <c:v>7295</c:v>
                </c:pt>
                <c:pt idx="498">
                  <c:v>7593</c:v>
                </c:pt>
                <c:pt idx="499">
                  <c:v>7538</c:v>
                </c:pt>
                <c:pt idx="500">
                  <c:v>7063</c:v>
                </c:pt>
                <c:pt idx="501">
                  <c:v>7605</c:v>
                </c:pt>
                <c:pt idx="502">
                  <c:v>7599</c:v>
                </c:pt>
                <c:pt idx="503">
                  <c:v>7476</c:v>
                </c:pt>
                <c:pt idx="504">
                  <c:v>7435</c:v>
                </c:pt>
                <c:pt idx="505">
                  <c:v>4908</c:v>
                </c:pt>
                <c:pt idx="506">
                  <c:v>0</c:v>
                </c:pt>
              </c:numCache>
            </c:numRef>
          </c:val>
          <c:smooth val="0"/>
          <c:extLst>
            <c:ext xmlns:c16="http://schemas.microsoft.com/office/drawing/2014/chart" uri="{C3380CC4-5D6E-409C-BE32-E72D297353CC}">
              <c16:uniqueId val="{00000010-A07E-488E-824E-44599203500A}"/>
            </c:ext>
          </c:extLst>
        </c:ser>
        <c:ser>
          <c:idx val="17"/>
          <c:order val="17"/>
          <c:spPr>
            <a:ln w="28575" cap="rnd">
              <a:solidFill>
                <a:schemeClr val="accent6">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l2_hits!$S$1:$S$507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3337</c:v>
                </c:pt>
                <c:pt idx="480">
                  <c:v>7614</c:v>
                </c:pt>
                <c:pt idx="481">
                  <c:v>7763</c:v>
                </c:pt>
                <c:pt idx="482">
                  <c:v>7513</c:v>
                </c:pt>
                <c:pt idx="483">
                  <c:v>7900</c:v>
                </c:pt>
                <c:pt idx="484">
                  <c:v>6724</c:v>
                </c:pt>
                <c:pt idx="485">
                  <c:v>6945</c:v>
                </c:pt>
                <c:pt idx="486">
                  <c:v>7725</c:v>
                </c:pt>
                <c:pt idx="487">
                  <c:v>7585</c:v>
                </c:pt>
                <c:pt idx="488">
                  <c:v>7911</c:v>
                </c:pt>
                <c:pt idx="489">
                  <c:v>7514</c:v>
                </c:pt>
                <c:pt idx="490">
                  <c:v>7828</c:v>
                </c:pt>
                <c:pt idx="491">
                  <c:v>7883</c:v>
                </c:pt>
                <c:pt idx="492">
                  <c:v>7619</c:v>
                </c:pt>
                <c:pt idx="493">
                  <c:v>7524</c:v>
                </c:pt>
                <c:pt idx="494">
                  <c:v>7603</c:v>
                </c:pt>
                <c:pt idx="495">
                  <c:v>5719</c:v>
                </c:pt>
                <c:pt idx="496">
                  <c:v>7390</c:v>
                </c:pt>
                <c:pt idx="497">
                  <c:v>7571</c:v>
                </c:pt>
                <c:pt idx="498">
                  <c:v>7871</c:v>
                </c:pt>
                <c:pt idx="499">
                  <c:v>7726</c:v>
                </c:pt>
                <c:pt idx="500">
                  <c:v>7456</c:v>
                </c:pt>
                <c:pt idx="501">
                  <c:v>7797</c:v>
                </c:pt>
                <c:pt idx="502">
                  <c:v>7659</c:v>
                </c:pt>
                <c:pt idx="503">
                  <c:v>7580</c:v>
                </c:pt>
                <c:pt idx="504">
                  <c:v>7548</c:v>
                </c:pt>
                <c:pt idx="505">
                  <c:v>5067</c:v>
                </c:pt>
                <c:pt idx="506">
                  <c:v>0</c:v>
                </c:pt>
              </c:numCache>
            </c:numRef>
          </c:val>
          <c:smooth val="0"/>
          <c:extLst>
            <c:ext xmlns:c16="http://schemas.microsoft.com/office/drawing/2014/chart" uri="{C3380CC4-5D6E-409C-BE32-E72D297353CC}">
              <c16:uniqueId val="{00000011-A07E-488E-824E-44599203500A}"/>
            </c:ext>
          </c:extLst>
        </c:ser>
        <c:ser>
          <c:idx val="18"/>
          <c:order val="18"/>
          <c:spPr>
            <a:ln w="28575" cap="rnd">
              <a:solidFill>
                <a:schemeClr val="accent1">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l2_hits!$T$1:$T$507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3186</c:v>
                </c:pt>
                <c:pt idx="480">
                  <c:v>7302</c:v>
                </c:pt>
                <c:pt idx="481">
                  <c:v>7520</c:v>
                </c:pt>
                <c:pt idx="482">
                  <c:v>7239</c:v>
                </c:pt>
                <c:pt idx="483">
                  <c:v>7473</c:v>
                </c:pt>
                <c:pt idx="484">
                  <c:v>6402</c:v>
                </c:pt>
                <c:pt idx="485">
                  <c:v>6574</c:v>
                </c:pt>
                <c:pt idx="486">
                  <c:v>7309</c:v>
                </c:pt>
                <c:pt idx="487">
                  <c:v>7320</c:v>
                </c:pt>
                <c:pt idx="488">
                  <c:v>7513</c:v>
                </c:pt>
                <c:pt idx="489">
                  <c:v>7297</c:v>
                </c:pt>
                <c:pt idx="490">
                  <c:v>7662</c:v>
                </c:pt>
                <c:pt idx="491">
                  <c:v>7536</c:v>
                </c:pt>
                <c:pt idx="492">
                  <c:v>7412</c:v>
                </c:pt>
                <c:pt idx="493">
                  <c:v>7360</c:v>
                </c:pt>
                <c:pt idx="494">
                  <c:v>7367</c:v>
                </c:pt>
                <c:pt idx="495">
                  <c:v>5668</c:v>
                </c:pt>
                <c:pt idx="496">
                  <c:v>7239</c:v>
                </c:pt>
                <c:pt idx="497">
                  <c:v>7577</c:v>
                </c:pt>
                <c:pt idx="498">
                  <c:v>7687</c:v>
                </c:pt>
                <c:pt idx="499">
                  <c:v>7597</c:v>
                </c:pt>
                <c:pt idx="500">
                  <c:v>7171</c:v>
                </c:pt>
                <c:pt idx="501">
                  <c:v>7592</c:v>
                </c:pt>
                <c:pt idx="502">
                  <c:v>7577</c:v>
                </c:pt>
                <c:pt idx="503">
                  <c:v>7466</c:v>
                </c:pt>
                <c:pt idx="504">
                  <c:v>7254</c:v>
                </c:pt>
                <c:pt idx="505">
                  <c:v>4960</c:v>
                </c:pt>
                <c:pt idx="506">
                  <c:v>0</c:v>
                </c:pt>
              </c:numCache>
            </c:numRef>
          </c:val>
          <c:smooth val="0"/>
          <c:extLst>
            <c:ext xmlns:c16="http://schemas.microsoft.com/office/drawing/2014/chart" uri="{C3380CC4-5D6E-409C-BE32-E72D297353CC}">
              <c16:uniqueId val="{00000012-A07E-488E-824E-44599203500A}"/>
            </c:ext>
          </c:extLst>
        </c:ser>
        <c:ser>
          <c:idx val="19"/>
          <c:order val="19"/>
          <c:spPr>
            <a:ln w="28575" cap="rnd">
              <a:solidFill>
                <a:schemeClr val="accent2">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l2_hits!$U$1:$U$507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3209</c:v>
                </c:pt>
                <c:pt idx="480">
                  <c:v>7273</c:v>
                </c:pt>
                <c:pt idx="481">
                  <c:v>7586</c:v>
                </c:pt>
                <c:pt idx="482">
                  <c:v>7292</c:v>
                </c:pt>
                <c:pt idx="483">
                  <c:v>7641</c:v>
                </c:pt>
                <c:pt idx="484">
                  <c:v>6515</c:v>
                </c:pt>
                <c:pt idx="485">
                  <c:v>6786</c:v>
                </c:pt>
                <c:pt idx="486">
                  <c:v>7455</c:v>
                </c:pt>
                <c:pt idx="487">
                  <c:v>7584</c:v>
                </c:pt>
                <c:pt idx="488">
                  <c:v>7564</c:v>
                </c:pt>
                <c:pt idx="489">
                  <c:v>7307</c:v>
                </c:pt>
                <c:pt idx="490">
                  <c:v>7636</c:v>
                </c:pt>
                <c:pt idx="491">
                  <c:v>7716</c:v>
                </c:pt>
                <c:pt idx="492">
                  <c:v>7649</c:v>
                </c:pt>
                <c:pt idx="493">
                  <c:v>7327</c:v>
                </c:pt>
                <c:pt idx="494">
                  <c:v>7389</c:v>
                </c:pt>
                <c:pt idx="495">
                  <c:v>5752</c:v>
                </c:pt>
                <c:pt idx="496">
                  <c:v>7406</c:v>
                </c:pt>
                <c:pt idx="497">
                  <c:v>7525</c:v>
                </c:pt>
                <c:pt idx="498">
                  <c:v>7854</c:v>
                </c:pt>
                <c:pt idx="499">
                  <c:v>7603</c:v>
                </c:pt>
                <c:pt idx="500">
                  <c:v>7086</c:v>
                </c:pt>
                <c:pt idx="501">
                  <c:v>7753</c:v>
                </c:pt>
                <c:pt idx="502">
                  <c:v>7615</c:v>
                </c:pt>
                <c:pt idx="503">
                  <c:v>7540</c:v>
                </c:pt>
                <c:pt idx="504">
                  <c:v>7261</c:v>
                </c:pt>
                <c:pt idx="505">
                  <c:v>4969</c:v>
                </c:pt>
                <c:pt idx="506">
                  <c:v>0</c:v>
                </c:pt>
              </c:numCache>
            </c:numRef>
          </c:val>
          <c:smooth val="0"/>
          <c:extLst>
            <c:ext xmlns:c16="http://schemas.microsoft.com/office/drawing/2014/chart" uri="{C3380CC4-5D6E-409C-BE32-E72D297353CC}">
              <c16:uniqueId val="{00000013-A07E-488E-824E-44599203500A}"/>
            </c:ext>
          </c:extLst>
        </c:ser>
        <c:ser>
          <c:idx val="20"/>
          <c:order val="20"/>
          <c:spPr>
            <a:ln w="28575" cap="rnd">
              <a:solidFill>
                <a:schemeClr val="accent3">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l2_hits!$V$1:$V$507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3348</c:v>
                </c:pt>
                <c:pt idx="480">
                  <c:v>7382</c:v>
                </c:pt>
                <c:pt idx="481">
                  <c:v>7644</c:v>
                </c:pt>
                <c:pt idx="482">
                  <c:v>7369</c:v>
                </c:pt>
                <c:pt idx="483">
                  <c:v>7760</c:v>
                </c:pt>
                <c:pt idx="484">
                  <c:v>6323</c:v>
                </c:pt>
                <c:pt idx="485">
                  <c:v>6836</c:v>
                </c:pt>
                <c:pt idx="486">
                  <c:v>7612</c:v>
                </c:pt>
                <c:pt idx="487">
                  <c:v>7424</c:v>
                </c:pt>
                <c:pt idx="488">
                  <c:v>7519</c:v>
                </c:pt>
                <c:pt idx="489">
                  <c:v>7402</c:v>
                </c:pt>
                <c:pt idx="490">
                  <c:v>7734</c:v>
                </c:pt>
                <c:pt idx="491">
                  <c:v>7700</c:v>
                </c:pt>
                <c:pt idx="492">
                  <c:v>7651</c:v>
                </c:pt>
                <c:pt idx="493">
                  <c:v>7480</c:v>
                </c:pt>
                <c:pt idx="494">
                  <c:v>7409</c:v>
                </c:pt>
                <c:pt idx="495">
                  <c:v>5847</c:v>
                </c:pt>
                <c:pt idx="496">
                  <c:v>7565</c:v>
                </c:pt>
                <c:pt idx="497">
                  <c:v>7558</c:v>
                </c:pt>
                <c:pt idx="498">
                  <c:v>7654</c:v>
                </c:pt>
                <c:pt idx="499">
                  <c:v>7698</c:v>
                </c:pt>
                <c:pt idx="500">
                  <c:v>7461</c:v>
                </c:pt>
                <c:pt idx="501">
                  <c:v>7682</c:v>
                </c:pt>
                <c:pt idx="502">
                  <c:v>7831</c:v>
                </c:pt>
                <c:pt idx="503">
                  <c:v>7558</c:v>
                </c:pt>
                <c:pt idx="504">
                  <c:v>7377</c:v>
                </c:pt>
                <c:pt idx="505">
                  <c:v>4937</c:v>
                </c:pt>
                <c:pt idx="506">
                  <c:v>0</c:v>
                </c:pt>
              </c:numCache>
            </c:numRef>
          </c:val>
          <c:smooth val="0"/>
          <c:extLst>
            <c:ext xmlns:c16="http://schemas.microsoft.com/office/drawing/2014/chart" uri="{C3380CC4-5D6E-409C-BE32-E72D297353CC}">
              <c16:uniqueId val="{00000014-A07E-488E-824E-44599203500A}"/>
            </c:ext>
          </c:extLst>
        </c:ser>
        <c:ser>
          <c:idx val="21"/>
          <c:order val="21"/>
          <c:spPr>
            <a:ln w="28575" cap="rnd">
              <a:solidFill>
                <a:schemeClr val="accent4">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l2_hits!$W$1:$W$507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3119</c:v>
                </c:pt>
                <c:pt idx="480">
                  <c:v>7188</c:v>
                </c:pt>
                <c:pt idx="481">
                  <c:v>7593</c:v>
                </c:pt>
                <c:pt idx="482">
                  <c:v>7173</c:v>
                </c:pt>
                <c:pt idx="483">
                  <c:v>7430</c:v>
                </c:pt>
                <c:pt idx="484">
                  <c:v>6190</c:v>
                </c:pt>
                <c:pt idx="485">
                  <c:v>6643</c:v>
                </c:pt>
                <c:pt idx="486">
                  <c:v>7171</c:v>
                </c:pt>
                <c:pt idx="487">
                  <c:v>7264</c:v>
                </c:pt>
                <c:pt idx="488">
                  <c:v>7372</c:v>
                </c:pt>
                <c:pt idx="489">
                  <c:v>7128</c:v>
                </c:pt>
                <c:pt idx="490">
                  <c:v>7424</c:v>
                </c:pt>
                <c:pt idx="491">
                  <c:v>7499</c:v>
                </c:pt>
                <c:pt idx="492">
                  <c:v>7365</c:v>
                </c:pt>
                <c:pt idx="493">
                  <c:v>7085</c:v>
                </c:pt>
                <c:pt idx="494">
                  <c:v>7228</c:v>
                </c:pt>
                <c:pt idx="495">
                  <c:v>5555</c:v>
                </c:pt>
                <c:pt idx="496">
                  <c:v>7317</c:v>
                </c:pt>
                <c:pt idx="497">
                  <c:v>7261</c:v>
                </c:pt>
                <c:pt idx="498">
                  <c:v>7467</c:v>
                </c:pt>
                <c:pt idx="499">
                  <c:v>7328</c:v>
                </c:pt>
                <c:pt idx="500">
                  <c:v>7064</c:v>
                </c:pt>
                <c:pt idx="501">
                  <c:v>7454</c:v>
                </c:pt>
                <c:pt idx="502">
                  <c:v>7420</c:v>
                </c:pt>
                <c:pt idx="503">
                  <c:v>7399</c:v>
                </c:pt>
                <c:pt idx="504">
                  <c:v>7216</c:v>
                </c:pt>
                <c:pt idx="505">
                  <c:v>4731</c:v>
                </c:pt>
                <c:pt idx="506">
                  <c:v>0</c:v>
                </c:pt>
              </c:numCache>
            </c:numRef>
          </c:val>
          <c:smooth val="0"/>
          <c:extLst>
            <c:ext xmlns:c16="http://schemas.microsoft.com/office/drawing/2014/chart" uri="{C3380CC4-5D6E-409C-BE32-E72D297353CC}">
              <c16:uniqueId val="{00000015-A07E-488E-824E-44599203500A}"/>
            </c:ext>
          </c:extLst>
        </c:ser>
        <c:ser>
          <c:idx val="22"/>
          <c:order val="22"/>
          <c:spPr>
            <a:ln w="28575" cap="rnd">
              <a:solidFill>
                <a:schemeClr val="accent5">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l2_hits!$X$1:$X$507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3149</c:v>
                </c:pt>
                <c:pt idx="480">
                  <c:v>7351</c:v>
                </c:pt>
                <c:pt idx="481">
                  <c:v>7530</c:v>
                </c:pt>
                <c:pt idx="482">
                  <c:v>7260</c:v>
                </c:pt>
                <c:pt idx="483">
                  <c:v>7520</c:v>
                </c:pt>
                <c:pt idx="484">
                  <c:v>6326</c:v>
                </c:pt>
                <c:pt idx="485">
                  <c:v>6552</c:v>
                </c:pt>
                <c:pt idx="486">
                  <c:v>7412</c:v>
                </c:pt>
                <c:pt idx="487">
                  <c:v>7495</c:v>
                </c:pt>
                <c:pt idx="488">
                  <c:v>7584</c:v>
                </c:pt>
                <c:pt idx="489">
                  <c:v>7193</c:v>
                </c:pt>
                <c:pt idx="490">
                  <c:v>7405</c:v>
                </c:pt>
                <c:pt idx="491">
                  <c:v>7406</c:v>
                </c:pt>
                <c:pt idx="492">
                  <c:v>7467</c:v>
                </c:pt>
                <c:pt idx="493">
                  <c:v>7179</c:v>
                </c:pt>
                <c:pt idx="494">
                  <c:v>7377</c:v>
                </c:pt>
                <c:pt idx="495">
                  <c:v>5685</c:v>
                </c:pt>
                <c:pt idx="496">
                  <c:v>7196</c:v>
                </c:pt>
                <c:pt idx="497">
                  <c:v>7254</c:v>
                </c:pt>
                <c:pt idx="498">
                  <c:v>7601</c:v>
                </c:pt>
                <c:pt idx="499">
                  <c:v>7436</c:v>
                </c:pt>
                <c:pt idx="500">
                  <c:v>7165</c:v>
                </c:pt>
                <c:pt idx="501">
                  <c:v>7669</c:v>
                </c:pt>
                <c:pt idx="502">
                  <c:v>7588</c:v>
                </c:pt>
                <c:pt idx="503">
                  <c:v>7500</c:v>
                </c:pt>
                <c:pt idx="504">
                  <c:v>7311</c:v>
                </c:pt>
                <c:pt idx="505">
                  <c:v>4850</c:v>
                </c:pt>
                <c:pt idx="506">
                  <c:v>0</c:v>
                </c:pt>
              </c:numCache>
            </c:numRef>
          </c:val>
          <c:smooth val="0"/>
          <c:extLst>
            <c:ext xmlns:c16="http://schemas.microsoft.com/office/drawing/2014/chart" uri="{C3380CC4-5D6E-409C-BE32-E72D297353CC}">
              <c16:uniqueId val="{00000016-A07E-488E-824E-44599203500A}"/>
            </c:ext>
          </c:extLst>
        </c:ser>
        <c:ser>
          <c:idx val="23"/>
          <c:order val="23"/>
          <c:spPr>
            <a:ln w="28575" cap="rnd">
              <a:solidFill>
                <a:schemeClr val="accent6">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l2_hits!$Y$1:$Y$507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3299</c:v>
                </c:pt>
                <c:pt idx="480">
                  <c:v>7418</c:v>
                </c:pt>
                <c:pt idx="481">
                  <c:v>7750</c:v>
                </c:pt>
                <c:pt idx="482">
                  <c:v>7642</c:v>
                </c:pt>
                <c:pt idx="483">
                  <c:v>7993</c:v>
                </c:pt>
                <c:pt idx="484">
                  <c:v>6630</c:v>
                </c:pt>
                <c:pt idx="485">
                  <c:v>6807</c:v>
                </c:pt>
                <c:pt idx="486">
                  <c:v>7759</c:v>
                </c:pt>
                <c:pt idx="487">
                  <c:v>7588</c:v>
                </c:pt>
                <c:pt idx="488">
                  <c:v>7740</c:v>
                </c:pt>
                <c:pt idx="489">
                  <c:v>7461</c:v>
                </c:pt>
                <c:pt idx="490">
                  <c:v>7800</c:v>
                </c:pt>
                <c:pt idx="491">
                  <c:v>7935</c:v>
                </c:pt>
                <c:pt idx="492">
                  <c:v>7786</c:v>
                </c:pt>
                <c:pt idx="493">
                  <c:v>7653</c:v>
                </c:pt>
                <c:pt idx="494">
                  <c:v>7676</c:v>
                </c:pt>
                <c:pt idx="495">
                  <c:v>5875</c:v>
                </c:pt>
                <c:pt idx="496">
                  <c:v>7641</c:v>
                </c:pt>
                <c:pt idx="497">
                  <c:v>7814</c:v>
                </c:pt>
                <c:pt idx="498">
                  <c:v>7961</c:v>
                </c:pt>
                <c:pt idx="499">
                  <c:v>7678</c:v>
                </c:pt>
                <c:pt idx="500">
                  <c:v>7410</c:v>
                </c:pt>
                <c:pt idx="501">
                  <c:v>7818</c:v>
                </c:pt>
                <c:pt idx="502">
                  <c:v>7833</c:v>
                </c:pt>
                <c:pt idx="503">
                  <c:v>7665</c:v>
                </c:pt>
                <c:pt idx="504">
                  <c:v>7551</c:v>
                </c:pt>
                <c:pt idx="505">
                  <c:v>5032</c:v>
                </c:pt>
                <c:pt idx="506">
                  <c:v>0</c:v>
                </c:pt>
              </c:numCache>
            </c:numRef>
          </c:val>
          <c:smooth val="0"/>
          <c:extLst>
            <c:ext xmlns:c16="http://schemas.microsoft.com/office/drawing/2014/chart" uri="{C3380CC4-5D6E-409C-BE32-E72D297353CC}">
              <c16:uniqueId val="{00000017-A07E-488E-824E-44599203500A}"/>
            </c:ext>
          </c:extLst>
        </c:ser>
        <c:ser>
          <c:idx val="24"/>
          <c:order val="24"/>
          <c:spPr>
            <a:ln w="28575" cap="rnd">
              <a:solidFill>
                <a:schemeClr val="accent1">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l2_hits!$Z$1:$Z$507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3180</c:v>
                </c:pt>
                <c:pt idx="480">
                  <c:v>7276</c:v>
                </c:pt>
                <c:pt idx="481">
                  <c:v>7433</c:v>
                </c:pt>
                <c:pt idx="482">
                  <c:v>7295</c:v>
                </c:pt>
                <c:pt idx="483">
                  <c:v>7530</c:v>
                </c:pt>
                <c:pt idx="484">
                  <c:v>6391</c:v>
                </c:pt>
                <c:pt idx="485">
                  <c:v>6522</c:v>
                </c:pt>
                <c:pt idx="486">
                  <c:v>7312</c:v>
                </c:pt>
                <c:pt idx="487">
                  <c:v>7376</c:v>
                </c:pt>
                <c:pt idx="488">
                  <c:v>7368</c:v>
                </c:pt>
                <c:pt idx="489">
                  <c:v>7164</c:v>
                </c:pt>
                <c:pt idx="490">
                  <c:v>7602</c:v>
                </c:pt>
                <c:pt idx="491">
                  <c:v>7532</c:v>
                </c:pt>
                <c:pt idx="492">
                  <c:v>7444</c:v>
                </c:pt>
                <c:pt idx="493">
                  <c:v>7239</c:v>
                </c:pt>
                <c:pt idx="494">
                  <c:v>7375</c:v>
                </c:pt>
                <c:pt idx="495">
                  <c:v>5612</c:v>
                </c:pt>
                <c:pt idx="496">
                  <c:v>7171</c:v>
                </c:pt>
                <c:pt idx="497">
                  <c:v>7401</c:v>
                </c:pt>
                <c:pt idx="498">
                  <c:v>7658</c:v>
                </c:pt>
                <c:pt idx="499">
                  <c:v>7527</c:v>
                </c:pt>
                <c:pt idx="500">
                  <c:v>7211</c:v>
                </c:pt>
                <c:pt idx="501">
                  <c:v>7441</c:v>
                </c:pt>
                <c:pt idx="502">
                  <c:v>7583</c:v>
                </c:pt>
                <c:pt idx="503">
                  <c:v>7486</c:v>
                </c:pt>
                <c:pt idx="504">
                  <c:v>7350</c:v>
                </c:pt>
                <c:pt idx="505">
                  <c:v>4936</c:v>
                </c:pt>
                <c:pt idx="506">
                  <c:v>0</c:v>
                </c:pt>
              </c:numCache>
            </c:numRef>
          </c:val>
          <c:smooth val="0"/>
          <c:extLst>
            <c:ext xmlns:c16="http://schemas.microsoft.com/office/drawing/2014/chart" uri="{C3380CC4-5D6E-409C-BE32-E72D297353CC}">
              <c16:uniqueId val="{00000018-A07E-488E-824E-44599203500A}"/>
            </c:ext>
          </c:extLst>
        </c:ser>
        <c:ser>
          <c:idx val="25"/>
          <c:order val="25"/>
          <c:spPr>
            <a:ln w="28575" cap="rnd">
              <a:solidFill>
                <a:schemeClr val="accent2">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l2_hits!$AA$1:$AA$507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3136</c:v>
                </c:pt>
                <c:pt idx="480">
                  <c:v>7399</c:v>
                </c:pt>
                <c:pt idx="481">
                  <c:v>7742</c:v>
                </c:pt>
                <c:pt idx="482">
                  <c:v>7360</c:v>
                </c:pt>
                <c:pt idx="483">
                  <c:v>7705</c:v>
                </c:pt>
                <c:pt idx="484">
                  <c:v>6603</c:v>
                </c:pt>
                <c:pt idx="485">
                  <c:v>6954</c:v>
                </c:pt>
                <c:pt idx="486">
                  <c:v>7363</c:v>
                </c:pt>
                <c:pt idx="487">
                  <c:v>7451</c:v>
                </c:pt>
                <c:pt idx="488">
                  <c:v>7646</c:v>
                </c:pt>
                <c:pt idx="489">
                  <c:v>7187</c:v>
                </c:pt>
                <c:pt idx="490">
                  <c:v>7824</c:v>
                </c:pt>
                <c:pt idx="491">
                  <c:v>7636</c:v>
                </c:pt>
                <c:pt idx="492">
                  <c:v>7496</c:v>
                </c:pt>
                <c:pt idx="493">
                  <c:v>7407</c:v>
                </c:pt>
                <c:pt idx="494">
                  <c:v>7520</c:v>
                </c:pt>
                <c:pt idx="495">
                  <c:v>5662</c:v>
                </c:pt>
                <c:pt idx="496">
                  <c:v>7575</c:v>
                </c:pt>
                <c:pt idx="497">
                  <c:v>7622</c:v>
                </c:pt>
                <c:pt idx="498">
                  <c:v>7707</c:v>
                </c:pt>
                <c:pt idx="499">
                  <c:v>7569</c:v>
                </c:pt>
                <c:pt idx="500">
                  <c:v>7264</c:v>
                </c:pt>
                <c:pt idx="501">
                  <c:v>7811</c:v>
                </c:pt>
                <c:pt idx="502">
                  <c:v>7802</c:v>
                </c:pt>
                <c:pt idx="503">
                  <c:v>7587</c:v>
                </c:pt>
                <c:pt idx="504">
                  <c:v>7431</c:v>
                </c:pt>
                <c:pt idx="505">
                  <c:v>4913</c:v>
                </c:pt>
                <c:pt idx="506">
                  <c:v>0</c:v>
                </c:pt>
              </c:numCache>
            </c:numRef>
          </c:val>
          <c:smooth val="0"/>
          <c:extLst>
            <c:ext xmlns:c16="http://schemas.microsoft.com/office/drawing/2014/chart" uri="{C3380CC4-5D6E-409C-BE32-E72D297353CC}">
              <c16:uniqueId val="{00000019-A07E-488E-824E-44599203500A}"/>
            </c:ext>
          </c:extLst>
        </c:ser>
        <c:ser>
          <c:idx val="26"/>
          <c:order val="26"/>
          <c:spPr>
            <a:ln w="28575" cap="rnd">
              <a:solidFill>
                <a:schemeClr val="accent3">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l2_hits!$AB$1:$AB$507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3331</c:v>
                </c:pt>
                <c:pt idx="480">
                  <c:v>7572</c:v>
                </c:pt>
                <c:pt idx="481">
                  <c:v>7872</c:v>
                </c:pt>
                <c:pt idx="482">
                  <c:v>7519</c:v>
                </c:pt>
                <c:pt idx="483">
                  <c:v>7893</c:v>
                </c:pt>
                <c:pt idx="484">
                  <c:v>6686</c:v>
                </c:pt>
                <c:pt idx="485">
                  <c:v>7061</c:v>
                </c:pt>
                <c:pt idx="486">
                  <c:v>7524</c:v>
                </c:pt>
                <c:pt idx="487">
                  <c:v>7640</c:v>
                </c:pt>
                <c:pt idx="488">
                  <c:v>7791</c:v>
                </c:pt>
                <c:pt idx="489">
                  <c:v>7370</c:v>
                </c:pt>
                <c:pt idx="490">
                  <c:v>7970</c:v>
                </c:pt>
                <c:pt idx="491">
                  <c:v>7842</c:v>
                </c:pt>
                <c:pt idx="492">
                  <c:v>7698</c:v>
                </c:pt>
                <c:pt idx="493">
                  <c:v>7635</c:v>
                </c:pt>
                <c:pt idx="494">
                  <c:v>7639</c:v>
                </c:pt>
                <c:pt idx="495">
                  <c:v>5923</c:v>
                </c:pt>
                <c:pt idx="496">
                  <c:v>7658</c:v>
                </c:pt>
                <c:pt idx="497">
                  <c:v>7681</c:v>
                </c:pt>
                <c:pt idx="498">
                  <c:v>8068</c:v>
                </c:pt>
                <c:pt idx="499">
                  <c:v>7758</c:v>
                </c:pt>
                <c:pt idx="500">
                  <c:v>7697</c:v>
                </c:pt>
                <c:pt idx="501">
                  <c:v>7986</c:v>
                </c:pt>
                <c:pt idx="502">
                  <c:v>7861</c:v>
                </c:pt>
                <c:pt idx="503">
                  <c:v>7779</c:v>
                </c:pt>
                <c:pt idx="504">
                  <c:v>7544</c:v>
                </c:pt>
                <c:pt idx="505">
                  <c:v>5035</c:v>
                </c:pt>
                <c:pt idx="506">
                  <c:v>0</c:v>
                </c:pt>
              </c:numCache>
            </c:numRef>
          </c:val>
          <c:smooth val="0"/>
          <c:extLst>
            <c:ext xmlns:c16="http://schemas.microsoft.com/office/drawing/2014/chart" uri="{C3380CC4-5D6E-409C-BE32-E72D297353CC}">
              <c16:uniqueId val="{0000001A-A07E-488E-824E-44599203500A}"/>
            </c:ext>
          </c:extLst>
        </c:ser>
        <c:ser>
          <c:idx val="27"/>
          <c:order val="27"/>
          <c:spPr>
            <a:ln w="28575" cap="rnd">
              <a:solidFill>
                <a:schemeClr val="accent4">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l2_hits!$AC$1:$AC$507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3211</c:v>
                </c:pt>
                <c:pt idx="480">
                  <c:v>7282</c:v>
                </c:pt>
                <c:pt idx="481">
                  <c:v>7371</c:v>
                </c:pt>
                <c:pt idx="482">
                  <c:v>7128</c:v>
                </c:pt>
                <c:pt idx="483">
                  <c:v>7578</c:v>
                </c:pt>
                <c:pt idx="484">
                  <c:v>6164</c:v>
                </c:pt>
                <c:pt idx="485">
                  <c:v>6570</c:v>
                </c:pt>
                <c:pt idx="486">
                  <c:v>7311</c:v>
                </c:pt>
                <c:pt idx="487">
                  <c:v>7244</c:v>
                </c:pt>
                <c:pt idx="488">
                  <c:v>7370</c:v>
                </c:pt>
                <c:pt idx="489">
                  <c:v>7103</c:v>
                </c:pt>
                <c:pt idx="490">
                  <c:v>7589</c:v>
                </c:pt>
                <c:pt idx="491">
                  <c:v>7572</c:v>
                </c:pt>
                <c:pt idx="492">
                  <c:v>7428</c:v>
                </c:pt>
                <c:pt idx="493">
                  <c:v>7195</c:v>
                </c:pt>
                <c:pt idx="494">
                  <c:v>7246</c:v>
                </c:pt>
                <c:pt idx="495">
                  <c:v>5642</c:v>
                </c:pt>
                <c:pt idx="496">
                  <c:v>7257</c:v>
                </c:pt>
                <c:pt idx="497">
                  <c:v>7317</c:v>
                </c:pt>
                <c:pt idx="498">
                  <c:v>7565</c:v>
                </c:pt>
                <c:pt idx="499">
                  <c:v>7544</c:v>
                </c:pt>
                <c:pt idx="500">
                  <c:v>7178</c:v>
                </c:pt>
                <c:pt idx="501">
                  <c:v>7503</c:v>
                </c:pt>
                <c:pt idx="502">
                  <c:v>7480</c:v>
                </c:pt>
                <c:pt idx="503">
                  <c:v>7436</c:v>
                </c:pt>
                <c:pt idx="504">
                  <c:v>7210</c:v>
                </c:pt>
                <c:pt idx="505">
                  <c:v>4656</c:v>
                </c:pt>
                <c:pt idx="506">
                  <c:v>0</c:v>
                </c:pt>
              </c:numCache>
            </c:numRef>
          </c:val>
          <c:smooth val="0"/>
          <c:extLst>
            <c:ext xmlns:c16="http://schemas.microsoft.com/office/drawing/2014/chart" uri="{C3380CC4-5D6E-409C-BE32-E72D297353CC}">
              <c16:uniqueId val="{0000001B-A07E-488E-824E-44599203500A}"/>
            </c:ext>
          </c:extLst>
        </c:ser>
        <c:ser>
          <c:idx val="28"/>
          <c:order val="28"/>
          <c:spPr>
            <a:ln w="28575" cap="rnd">
              <a:solidFill>
                <a:schemeClr val="accent5">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l2_hits!$AD$1:$AD$507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3195</c:v>
                </c:pt>
                <c:pt idx="480">
                  <c:v>7288</c:v>
                </c:pt>
                <c:pt idx="481">
                  <c:v>7369</c:v>
                </c:pt>
                <c:pt idx="482">
                  <c:v>7164</c:v>
                </c:pt>
                <c:pt idx="483">
                  <c:v>7464</c:v>
                </c:pt>
                <c:pt idx="484">
                  <c:v>6281</c:v>
                </c:pt>
                <c:pt idx="485">
                  <c:v>6478</c:v>
                </c:pt>
                <c:pt idx="486">
                  <c:v>7122</c:v>
                </c:pt>
                <c:pt idx="487">
                  <c:v>7209</c:v>
                </c:pt>
                <c:pt idx="488">
                  <c:v>7561</c:v>
                </c:pt>
                <c:pt idx="489">
                  <c:v>7094</c:v>
                </c:pt>
                <c:pt idx="490">
                  <c:v>7534</c:v>
                </c:pt>
                <c:pt idx="491">
                  <c:v>7364</c:v>
                </c:pt>
                <c:pt idx="492">
                  <c:v>7391</c:v>
                </c:pt>
                <c:pt idx="493">
                  <c:v>7250</c:v>
                </c:pt>
                <c:pt idx="494">
                  <c:v>7403</c:v>
                </c:pt>
                <c:pt idx="495">
                  <c:v>5460</c:v>
                </c:pt>
                <c:pt idx="496">
                  <c:v>7193</c:v>
                </c:pt>
                <c:pt idx="497">
                  <c:v>7160</c:v>
                </c:pt>
                <c:pt idx="498">
                  <c:v>7533</c:v>
                </c:pt>
                <c:pt idx="499">
                  <c:v>7364</c:v>
                </c:pt>
                <c:pt idx="500">
                  <c:v>7141</c:v>
                </c:pt>
                <c:pt idx="501">
                  <c:v>7379</c:v>
                </c:pt>
                <c:pt idx="502">
                  <c:v>7422</c:v>
                </c:pt>
                <c:pt idx="503">
                  <c:v>7421</c:v>
                </c:pt>
                <c:pt idx="504">
                  <c:v>7355</c:v>
                </c:pt>
                <c:pt idx="505">
                  <c:v>4695</c:v>
                </c:pt>
                <c:pt idx="506">
                  <c:v>0</c:v>
                </c:pt>
              </c:numCache>
            </c:numRef>
          </c:val>
          <c:smooth val="0"/>
          <c:extLst>
            <c:ext xmlns:c16="http://schemas.microsoft.com/office/drawing/2014/chart" uri="{C3380CC4-5D6E-409C-BE32-E72D297353CC}">
              <c16:uniqueId val="{0000001C-A07E-488E-824E-44599203500A}"/>
            </c:ext>
          </c:extLst>
        </c:ser>
        <c:ser>
          <c:idx val="29"/>
          <c:order val="29"/>
          <c:spPr>
            <a:ln w="28575" cap="rnd">
              <a:solidFill>
                <a:schemeClr val="accent6">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l2_hits!$AE$1:$AE$507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3311</c:v>
                </c:pt>
                <c:pt idx="480">
                  <c:v>7666</c:v>
                </c:pt>
                <c:pt idx="481">
                  <c:v>7667</c:v>
                </c:pt>
                <c:pt idx="482">
                  <c:v>7598</c:v>
                </c:pt>
                <c:pt idx="483">
                  <c:v>7849</c:v>
                </c:pt>
                <c:pt idx="484">
                  <c:v>6755</c:v>
                </c:pt>
                <c:pt idx="485">
                  <c:v>6957</c:v>
                </c:pt>
                <c:pt idx="486">
                  <c:v>7547</c:v>
                </c:pt>
                <c:pt idx="487">
                  <c:v>7697</c:v>
                </c:pt>
                <c:pt idx="488">
                  <c:v>7881</c:v>
                </c:pt>
                <c:pt idx="489">
                  <c:v>7581</c:v>
                </c:pt>
                <c:pt idx="490">
                  <c:v>8015</c:v>
                </c:pt>
                <c:pt idx="491">
                  <c:v>7858</c:v>
                </c:pt>
                <c:pt idx="492">
                  <c:v>7842</c:v>
                </c:pt>
                <c:pt idx="493">
                  <c:v>7592</c:v>
                </c:pt>
                <c:pt idx="494">
                  <c:v>7925</c:v>
                </c:pt>
                <c:pt idx="495">
                  <c:v>5949</c:v>
                </c:pt>
                <c:pt idx="496">
                  <c:v>7501</c:v>
                </c:pt>
                <c:pt idx="497">
                  <c:v>7558</c:v>
                </c:pt>
                <c:pt idx="498">
                  <c:v>7978</c:v>
                </c:pt>
                <c:pt idx="499">
                  <c:v>7836</c:v>
                </c:pt>
                <c:pt idx="500">
                  <c:v>7514</c:v>
                </c:pt>
                <c:pt idx="501">
                  <c:v>7967</c:v>
                </c:pt>
                <c:pt idx="502">
                  <c:v>7756</c:v>
                </c:pt>
                <c:pt idx="503">
                  <c:v>7955</c:v>
                </c:pt>
                <c:pt idx="504">
                  <c:v>7659</c:v>
                </c:pt>
                <c:pt idx="505">
                  <c:v>5095</c:v>
                </c:pt>
                <c:pt idx="506">
                  <c:v>0</c:v>
                </c:pt>
              </c:numCache>
            </c:numRef>
          </c:val>
          <c:smooth val="0"/>
          <c:extLst>
            <c:ext xmlns:c16="http://schemas.microsoft.com/office/drawing/2014/chart" uri="{C3380CC4-5D6E-409C-BE32-E72D297353CC}">
              <c16:uniqueId val="{0000001D-A07E-488E-824E-44599203500A}"/>
            </c:ext>
          </c:extLst>
        </c:ser>
        <c:ser>
          <c:idx val="30"/>
          <c:order val="30"/>
          <c:spPr>
            <a:ln w="28575" cap="rnd">
              <a:solidFill>
                <a:schemeClr val="accent1">
                  <a:lumMod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l2_hits!$AF$1:$AF$507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3162</c:v>
                </c:pt>
                <c:pt idx="480">
                  <c:v>7445</c:v>
                </c:pt>
                <c:pt idx="481">
                  <c:v>7495</c:v>
                </c:pt>
                <c:pt idx="482">
                  <c:v>7345</c:v>
                </c:pt>
                <c:pt idx="483">
                  <c:v>7544</c:v>
                </c:pt>
                <c:pt idx="484">
                  <c:v>6276</c:v>
                </c:pt>
                <c:pt idx="485">
                  <c:v>6602</c:v>
                </c:pt>
                <c:pt idx="486">
                  <c:v>7424</c:v>
                </c:pt>
                <c:pt idx="487">
                  <c:v>7638</c:v>
                </c:pt>
                <c:pt idx="488">
                  <c:v>7465</c:v>
                </c:pt>
                <c:pt idx="489">
                  <c:v>7248</c:v>
                </c:pt>
                <c:pt idx="490">
                  <c:v>7692</c:v>
                </c:pt>
                <c:pt idx="491">
                  <c:v>7848</c:v>
                </c:pt>
                <c:pt idx="492">
                  <c:v>7475</c:v>
                </c:pt>
                <c:pt idx="493">
                  <c:v>7374</c:v>
                </c:pt>
                <c:pt idx="494">
                  <c:v>7323</c:v>
                </c:pt>
                <c:pt idx="495">
                  <c:v>5636</c:v>
                </c:pt>
                <c:pt idx="496">
                  <c:v>7370</c:v>
                </c:pt>
                <c:pt idx="497">
                  <c:v>7409</c:v>
                </c:pt>
                <c:pt idx="498">
                  <c:v>7848</c:v>
                </c:pt>
                <c:pt idx="499">
                  <c:v>7639</c:v>
                </c:pt>
                <c:pt idx="500">
                  <c:v>7094</c:v>
                </c:pt>
                <c:pt idx="501">
                  <c:v>7693</c:v>
                </c:pt>
                <c:pt idx="502">
                  <c:v>7714</c:v>
                </c:pt>
                <c:pt idx="503">
                  <c:v>7435</c:v>
                </c:pt>
                <c:pt idx="504">
                  <c:v>7426</c:v>
                </c:pt>
                <c:pt idx="505">
                  <c:v>4979</c:v>
                </c:pt>
                <c:pt idx="506">
                  <c:v>0</c:v>
                </c:pt>
              </c:numCache>
            </c:numRef>
          </c:val>
          <c:smooth val="0"/>
          <c:extLst>
            <c:ext xmlns:c16="http://schemas.microsoft.com/office/drawing/2014/chart" uri="{C3380CC4-5D6E-409C-BE32-E72D297353CC}">
              <c16:uniqueId val="{0000001E-A07E-488E-824E-44599203500A}"/>
            </c:ext>
          </c:extLst>
        </c:ser>
        <c:dLbls>
          <c:showLegendKey val="0"/>
          <c:showVal val="0"/>
          <c:showCatName val="0"/>
          <c:showSerName val="0"/>
          <c:showPercent val="0"/>
          <c:showBubbleSize val="0"/>
        </c:dLbls>
        <c:smooth val="0"/>
        <c:axId val="709175824"/>
        <c:axId val="709170576"/>
      </c:lineChart>
      <c:catAx>
        <c:axId val="70917582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(µs)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09170576"/>
        <c:crosses val="autoZero"/>
        <c:auto val="1"/>
        <c:lblAlgn val="ctr"/>
        <c:lblOffset val="100"/>
        <c:noMultiLvlLbl val="0"/>
      </c:catAx>
      <c:valAx>
        <c:axId val="7091705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091758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sst!$A$35:$A$37</cx:f>
        <cx:lvl ptCount="3">
          <cx:pt idx="0">500</cx:pt>
          <cx:pt idx="1">1312</cx:pt>
          <cx:pt idx="2">1800</cx:pt>
        </cx:lvl>
      </cx:strDim>
      <cx:numDim type="val">
        <cx:f>sst!$B$35:$B$37</cx:f>
        <cx:lvl ptCount="3" formatCode="General">
          <cx:pt idx="0">12.829523999999999</cx:pt>
          <cx:pt idx="1">5.1155724085365852</cx:pt>
          <cx:pt idx="2">3.8631955555555555</cx:pt>
        </cx:lvl>
      </cx:numDim>
    </cx:data>
    <cx:data id="1">
      <cx:strDim type="cat">
        <cx:f>sst!$A$35:$A$37</cx:f>
        <cx:lvl ptCount="3">
          <cx:pt idx="0">500</cx:pt>
          <cx:pt idx="1">1312</cx:pt>
          <cx:pt idx="2">1800</cx:pt>
        </cx:lvl>
      </cx:strDim>
      <cx:numDim type="val">
        <cx:f>sst!$C$35:$C$37</cx:f>
        <cx:lvl ptCount="3" formatCode="General">
          <cx:pt idx="0">12.831506000000001</cx:pt>
          <cx:pt idx="1">5.1008719512195118</cx:pt>
          <cx:pt idx="2">3.8592172222222221</cx:pt>
        </cx:lvl>
      </cx:numDim>
    </cx:data>
    <cx:data id="2">
      <cx:strDim type="cat">
        <cx:f>sst!$A$35:$A$37</cx:f>
        <cx:lvl ptCount="3">
          <cx:pt idx="0">500</cx:pt>
          <cx:pt idx="1">1312</cx:pt>
          <cx:pt idx="2">1800</cx:pt>
        </cx:lvl>
      </cx:strDim>
      <cx:numDim type="val">
        <cx:f>sst!$D$35:$D$37</cx:f>
        <cx:lvl ptCount="3" formatCode="General">
          <cx:pt idx="0">12.28415</cx:pt>
          <cx:pt idx="1">5.1080236280487803</cx:pt>
          <cx:pt idx="2">3.8588749999999998</cx:pt>
        </cx:lvl>
      </cx:numDim>
    </cx:data>
  </cx:chartData>
  <cx:chart>
    <cx:plotArea>
      <cx:plotAreaRegion>
        <cx:series layoutId="boxWhisker" uniqueId="{AB2742C8-FCCD-4693-84D5-2D184072B299}">
          <cx:tx>
            <cx:txData>
              <cx:f>sst!$B$34</cx:f>
              <cx:v>877</cx:v>
            </cx:txData>
          </cx:tx>
          <cx:dataId val="0"/>
          <cx:layoutPr>
            <cx:statistics quartileMethod="exclusive"/>
          </cx:layoutPr>
        </cx:series>
        <cx:series layoutId="boxWhisker" uniqueId="{26AF42AA-D27F-4B0C-878F-1157CE20C86E}">
          <cx:tx>
            <cx:txData>
              <cx:f>sst!$C$34</cx:f>
              <cx:v>1200</cx:v>
            </cx:txData>
          </cx:tx>
          <cx:dataId val="1"/>
          <cx:layoutPr>
            <cx:statistics quartileMethod="exclusive"/>
          </cx:layoutPr>
        </cx:series>
        <cx:series layoutId="boxWhisker" uniqueId="{68EAFEF7-0447-4001-8E39-EC02C4380DCF}">
          <cx:tx>
            <cx:txData>
              <cx:f>sst!$D$34</cx:f>
              <cx:v>Kernel Runtime (ms)</cx:v>
            </cx:txData>
          </cx:tx>
          <cx:dataId val="2"/>
          <cx:layoutPr>
            <cx:statistics quartileMethod="exclusive"/>
          </cx:layoutPr>
        </cx:series>
      </cx:plotAreaRegion>
      <cx:axis id="0">
        <cx:catScaling/>
        <cx:title>
          <cx:tx>
            <cx:txData>
              <cx:v>SM Clock Frequency (MHz)</cx:v>
            </cx:txData>
          </cx:tx>
          <cx:txPr>
            <a:bodyPr spcFirstLastPara="1" vertOverflow="ellipsis" wrap="square" lIns="0" tIns="0" rIns="0" bIns="0" anchor="ctr" anchorCtr="1"/>
            <a:lstStyle/>
            <a:p>
              <a:pPr algn="ctr">
                <a:defRPr lang="en-US" sz="1100" b="0" i="0" u="none" strike="noStrike" kern="1200" baseline="0">
                  <a:solidFill>
                    <a:schemeClr val="tx1"/>
                  </a:solidFill>
                  <a:latin typeface="Trebuchet MS" panose="020B0603020202020204"/>
                </a:defRPr>
              </a:pPr>
              <a:r>
                <a:rPr lang="en-US" sz="1100">
                  <a:solidFill>
                    <a:schemeClr val="tx1"/>
                  </a:solidFill>
                </a:rPr>
                <a:t>SM Clock Frequency (MHz)</a:t>
              </a:r>
            </a:p>
          </cx:txPr>
        </cx:title>
        <cx:majorTickMarks type="out"/>
        <cx:tickLabels/>
        <cx:txPr>
          <a:bodyPr spcFirstLastPara="1" vertOverflow="ellipsis" wrap="square" lIns="0" tIns="0" rIns="0" bIns="0" anchor="ctr" anchorCtr="1"/>
          <a:lstStyle/>
          <a:p>
            <a:pPr>
              <a:defRPr sz="1000" b="0">
                <a:solidFill>
                  <a:schemeClr val="tx1"/>
                </a:solidFill>
              </a:defRPr>
            </a:pPr>
            <a:endParaRPr lang="en-US" sz="1000" b="0">
              <a:solidFill>
                <a:schemeClr val="tx1"/>
              </a:solidFill>
            </a:endParaRPr>
          </a:p>
        </cx:txPr>
      </cx:axis>
      <cx:axis id="1">
        <cx:valScaling/>
        <cx:title>
          <cx:tx>
            <cx:txData>
              <cx:v>Kernel Runtime (ms)</cx:v>
            </cx:txData>
          </cx:tx>
          <cx:txPr>
            <a:bodyPr spcFirstLastPara="1" vertOverflow="ellipsis" wrap="square" lIns="0" tIns="0" rIns="0" bIns="0" anchor="ctr" anchorCtr="1"/>
            <a:lstStyle/>
            <a:p>
              <a:pPr algn="ctr">
                <a:defRPr sz="1100">
                  <a:solidFill>
                    <a:schemeClr val="tx1"/>
                  </a:solidFill>
                </a:defRPr>
              </a:pPr>
              <a:r>
                <a:rPr lang="en-US" sz="1100">
                  <a:solidFill>
                    <a:schemeClr val="tx1"/>
                  </a:solidFill>
                </a:rPr>
                <a:t>Kernel Runtime (ms)</a:t>
              </a:r>
            </a:p>
          </cx:txPr>
        </cx:title>
        <cx:majorGridlines/>
        <cx:tickLabels/>
        <cx:txPr>
          <a:bodyPr spcFirstLastPara="1" vertOverflow="ellipsis" wrap="square" lIns="0" tIns="0" rIns="0" bIns="0" anchor="ctr" anchorCtr="1"/>
          <a:lstStyle/>
          <a:p>
            <a:pPr>
              <a:defRPr sz="1000">
                <a:solidFill>
                  <a:schemeClr val="tx1"/>
                </a:solidFill>
              </a:defRPr>
            </a:pPr>
            <a:endParaRPr lang="en-US" sz="1000">
              <a:solidFill>
                <a:schemeClr val="tx1"/>
              </a:solidFill>
            </a:endParaRPr>
          </a:p>
        </cx:txPr>
      </cx:axis>
    </cx:plotArea>
    <cx:legend pos="t" align="ctr" overlay="0">
      <cx:txPr>
        <a:bodyPr spcFirstLastPara="1" vertOverflow="ellipsis" wrap="square" lIns="0" tIns="0" rIns="0" bIns="0" anchor="ctr" anchorCtr="1"/>
        <a:lstStyle/>
        <a:p>
          <a:pPr>
            <a:defRPr sz="1000">
              <a:solidFill>
                <a:schemeClr val="tx1"/>
              </a:solidFill>
            </a:defRPr>
          </a:pPr>
          <a:endParaRPr lang="en-US" sz="1000">
            <a:solidFill>
              <a:schemeClr val="tx1"/>
            </a:solidFill>
          </a:endParaRPr>
        </a:p>
      </cx:txPr>
    </cx:legend>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30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2" dt="2020-11-05T22:35:20.621" idx="1">
    <p:pos x="10" y="10"/>
    <p:text>Needs update [@Yechen Liu]</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11/16/20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a:t>The primary reason that </a:t>
            </a:r>
            <a:r>
              <a:rPr lang="en-US" sz="1200" baseline="0" err="1"/>
              <a:t>GPGPUSim</a:t>
            </a:r>
            <a:r>
              <a:rPr lang="en-US" sz="1200" baseline="0"/>
              <a:t> was chosen as the integration target was because it had well-defined functional and timing models, which would allow us to easily replace the timing portion with SST components while keeping the functional model (mostly) intact.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a:t>The </a:t>
            </a:r>
            <a:r>
              <a:rPr lang="en-US" sz="1200" baseline="0" err="1"/>
              <a:t>gpgpusim</a:t>
            </a:r>
            <a:r>
              <a:rPr lang="en-US" sz="1200" baseline="0"/>
              <a:t> is a widely used GPU simulator in the research community.</a:t>
            </a:r>
            <a:endParaRPr lang="en-US"/>
          </a:p>
          <a:p>
            <a:pPr marL="171450" indent="-171450">
              <a:buFont typeface="Arial" panose="020B0604020202020204" pitchFamily="34" charset="0"/>
              <a:buChar char="•"/>
            </a:pPr>
            <a:r>
              <a:rPr lang="en-US" err="1"/>
              <a:t>GPGPUSim</a:t>
            </a:r>
            <a:endParaRPr lang="en-US"/>
          </a:p>
          <a:p>
            <a:pPr marL="628650" lvl="1" indent="-171450">
              <a:buFont typeface="Arial" panose="020B0604020202020204" pitchFamily="34" charset="0"/>
              <a:buChar char="•"/>
            </a:pPr>
            <a:r>
              <a:rPr lang="en-US"/>
              <a:t>Modular design</a:t>
            </a:r>
          </a:p>
          <a:p>
            <a:pPr marL="628650" lvl="1" indent="-171450">
              <a:buFont typeface="Arial" panose="020B0604020202020204" pitchFamily="34" charset="0"/>
              <a:buChar char="•"/>
            </a:pPr>
            <a:r>
              <a:rPr lang="en-US"/>
              <a:t>Library is incomplete, developers only need to implement what was required for their benchmarks</a:t>
            </a:r>
          </a:p>
          <a:p>
            <a:pPr marL="628650" lvl="1" indent="-171450">
              <a:buFont typeface="Arial" panose="020B0604020202020204" pitchFamily="34" charset="0"/>
              <a:buChar char="•"/>
            </a:pPr>
            <a:r>
              <a:rPr lang="en-US"/>
              <a:t>Instructions derived from PTX, SASS, and ELF (</a:t>
            </a:r>
            <a:r>
              <a:rPr lang="en-US" err="1"/>
              <a:t>cuobjdump</a:t>
            </a:r>
            <a:r>
              <a:rPr lang="en-US"/>
              <a:t> of binary executables)</a:t>
            </a:r>
          </a:p>
          <a:p>
            <a:pPr marL="171450" lvl="0" indent="-171450">
              <a:buFont typeface="Arial" panose="020B0604020202020204" pitchFamily="34" charset="0"/>
              <a:buChar char="•"/>
            </a:pPr>
            <a:r>
              <a:rPr lang="en-US"/>
              <a:t>Gem5 extended with GPUs</a:t>
            </a:r>
          </a:p>
          <a:p>
            <a:pPr marL="628650" lvl="1" indent="-171450">
              <a:buFont typeface="Arial" panose="020B0604020202020204" pitchFamily="34" charset="0"/>
              <a:buChar char="•"/>
            </a:pPr>
            <a:r>
              <a:rPr lang="en-US"/>
              <a:t>Ruby is used to model functional and timing simulations for memory accesses</a:t>
            </a:r>
          </a:p>
          <a:p>
            <a:pPr marL="628650" lvl="1" indent="-171450">
              <a:buFont typeface="Arial" panose="020B0604020202020204" pitchFamily="34" charset="0"/>
              <a:buChar char="•"/>
            </a:pPr>
            <a:r>
              <a:rPr lang="en-US"/>
              <a:t>The gem5 port interface is used to map CUDA cores in gem5 to </a:t>
            </a:r>
            <a:r>
              <a:rPr lang="en-US" err="1"/>
              <a:t>GPGPUSim</a:t>
            </a:r>
            <a:endParaRPr lang="en-US"/>
          </a:p>
          <a:p>
            <a:pPr marL="628650" lvl="1" indent="-171450">
              <a:buFont typeface="Arial" panose="020B0604020202020204" pitchFamily="34" charset="0"/>
              <a:buChar char="•"/>
            </a:pPr>
            <a:r>
              <a:rPr lang="en-US"/>
              <a:t>Supports a shared virtual address space between the CPU and GPU</a:t>
            </a:r>
          </a:p>
          <a:p>
            <a:pPr marL="171450" indent="-171450">
              <a:buFont typeface="Arial" panose="020B0604020202020204" pitchFamily="34" charset="0"/>
              <a:buChar char="•"/>
            </a:pPr>
            <a:r>
              <a:rPr lang="en-US" err="1"/>
              <a:t>MacSim</a:t>
            </a:r>
            <a:r>
              <a:rPr lang="en-US"/>
              <a:t> is similar to GPGPU-Sim – host and device are split into separate streams</a:t>
            </a:r>
          </a:p>
          <a:p>
            <a:pPr marL="628650" lvl="1" indent="-171450">
              <a:buFont typeface="Arial" panose="020B0604020202020204" pitchFamily="34" charset="0"/>
              <a:buChar char="•"/>
            </a:pPr>
            <a:r>
              <a:rPr lang="en-US"/>
              <a:t>Ocelot generated device trace; Pin generates host trace</a:t>
            </a:r>
          </a:p>
          <a:p>
            <a:pPr marL="1085850" lvl="2" indent="-171450">
              <a:buFont typeface="Arial" panose="020B0604020202020204" pitchFamily="34" charset="0"/>
              <a:buChar char="•"/>
            </a:pPr>
            <a:r>
              <a:rPr lang="en-US"/>
              <a:t>I could not get Ocelot to build correctly so I was unable to dig into how it works</a:t>
            </a:r>
          </a:p>
          <a:p>
            <a:pPr marL="1085850" lvl="2" indent="-171450">
              <a:buFont typeface="Arial" panose="020B0604020202020204" pitchFamily="34" charset="0"/>
              <a:buChar char="•"/>
            </a:pPr>
            <a:r>
              <a:rPr lang="en-US"/>
              <a:t>Custom libraries are used to replace calls to device code and point them to the simulation environment</a:t>
            </a:r>
          </a:p>
          <a:p>
            <a:pPr marL="628650" lvl="1" indent="-171450">
              <a:buFont typeface="Arial" panose="020B0604020202020204" pitchFamily="34" charset="0"/>
              <a:buChar char="•"/>
            </a:pPr>
            <a:r>
              <a:rPr lang="en-US"/>
              <a:t>I could not get </a:t>
            </a:r>
            <a:r>
              <a:rPr lang="en-US" err="1"/>
              <a:t>MacSim</a:t>
            </a:r>
            <a:r>
              <a:rPr lang="en-US"/>
              <a:t> to link and actually run with SST</a:t>
            </a:r>
          </a:p>
          <a:p>
            <a:pPr marL="171450" lvl="0" indent="-171450">
              <a:buFont typeface="Arial" panose="020B0604020202020204" pitchFamily="34" charset="0"/>
              <a:buChar char="•"/>
            </a:pPr>
            <a:r>
              <a:rPr lang="en-US"/>
              <a:t>Multi2Sim (David </a:t>
            </a:r>
            <a:r>
              <a:rPr lang="en-US" err="1"/>
              <a:t>Kaeli</a:t>
            </a:r>
            <a:r>
              <a:rPr lang="en-US"/>
              <a:t> @ Northeastern)</a:t>
            </a:r>
          </a:p>
          <a:p>
            <a:pPr marL="628650" lvl="1" indent="-171450">
              <a:buFont typeface="Arial" panose="020B0604020202020204" pitchFamily="34" charset="0"/>
              <a:buChar char="•"/>
            </a:pPr>
            <a:r>
              <a:rPr lang="en-US"/>
              <a:t>Only supports 32b</a:t>
            </a:r>
          </a:p>
          <a:p>
            <a:pPr marL="628650" lvl="1" indent="-171450">
              <a:buFont typeface="Arial" panose="020B0604020202020204" pitchFamily="34" charset="0"/>
              <a:buChar char="•"/>
            </a:pPr>
            <a:r>
              <a:rPr lang="en-US"/>
              <a:t>Does support SASS; Global Address Space</a:t>
            </a:r>
          </a:p>
          <a:p>
            <a:pPr marL="171450" lvl="0" indent="-171450">
              <a:buFont typeface="Arial" panose="020B0604020202020204" pitchFamily="34" charset="0"/>
              <a:buChar char="•"/>
            </a:pPr>
            <a:r>
              <a:rPr lang="en-US" err="1"/>
              <a:t>NVArchSim</a:t>
            </a:r>
            <a:endParaRPr lang="en-US"/>
          </a:p>
          <a:p>
            <a:pPr marL="628650" lvl="1" indent="-171450">
              <a:buFont typeface="Arial" panose="020B0604020202020204" pitchFamily="34" charset="0"/>
              <a:buChar char="•"/>
            </a:pPr>
            <a:r>
              <a:rPr lang="en-US"/>
              <a:t>Discussed in FF2 (internal to Nvidia)</a:t>
            </a:r>
          </a:p>
        </p:txBody>
      </p:sp>
      <p:sp>
        <p:nvSpPr>
          <p:cNvPr id="4" name="Slide Number Placeholder 3"/>
          <p:cNvSpPr>
            <a:spLocks noGrp="1"/>
          </p:cNvSpPr>
          <p:nvPr>
            <p:ph type="sldNum" sz="quarter" idx="10"/>
          </p:nvPr>
        </p:nvSpPr>
        <p:spPr/>
        <p:txBody>
          <a:bodyPr/>
          <a:lstStyle/>
          <a:p>
            <a:fld id="{A2430F75-B5EC-044F-A636-30352D0A1350}" type="slidenum">
              <a:rPr lang="en-US" smtClean="0"/>
              <a:t>2</a:t>
            </a:fld>
            <a:endParaRPr lang="en-US"/>
          </a:p>
        </p:txBody>
      </p:sp>
    </p:spTree>
    <p:extLst>
      <p:ext uri="{BB962C8B-B14F-4D97-AF65-F5344CB8AC3E}">
        <p14:creationId xmlns:p14="http://schemas.microsoft.com/office/powerpoint/2010/main" val="7510945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a:t>
            </a:r>
            <a:r>
              <a:rPr lang="en-US" baseline="0"/>
              <a:t> wiring of the components in the GPU node model with callouts of the GPU crossbar and one HBM stack.</a:t>
            </a:r>
          </a:p>
          <a:p>
            <a:r>
              <a:rPr lang="en-US" baseline="0"/>
              <a:t>The entire model contains 139 components and 906 links, making it the largest node simulation done to date.</a:t>
            </a:r>
            <a:endParaRPr lang="en-US"/>
          </a:p>
        </p:txBody>
      </p:sp>
      <p:sp>
        <p:nvSpPr>
          <p:cNvPr id="4" name="Slide Number Placeholder 3"/>
          <p:cNvSpPr>
            <a:spLocks noGrp="1"/>
          </p:cNvSpPr>
          <p:nvPr>
            <p:ph type="sldNum" sz="quarter" idx="10"/>
          </p:nvPr>
        </p:nvSpPr>
        <p:spPr/>
        <p:txBody>
          <a:bodyPr/>
          <a:lstStyle/>
          <a:p>
            <a:fld id="{A2430F75-B5EC-044F-A636-30352D0A1350}" type="slidenum">
              <a:rPr lang="en-US" smtClean="0"/>
              <a:t>11</a:t>
            </a:fld>
            <a:endParaRPr lang="en-US"/>
          </a:p>
        </p:txBody>
      </p:sp>
    </p:spTree>
    <p:extLst>
      <p:ext uri="{BB962C8B-B14F-4D97-AF65-F5344CB8AC3E}">
        <p14:creationId xmlns:p14="http://schemas.microsoft.com/office/powerpoint/2010/main" val="25278879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viewing the </a:t>
            </a:r>
            <a:r>
              <a:rPr lang="en-US" err="1"/>
              <a:t>pptx</a:t>
            </a:r>
            <a:r>
              <a:rPr lang="en-US"/>
              <a:t>,</a:t>
            </a:r>
            <a:r>
              <a:rPr lang="en-US" baseline="0"/>
              <a:t> there is an animation of the execution of the small </a:t>
            </a:r>
            <a:r>
              <a:rPr lang="en-US" baseline="0" err="1"/>
              <a:t>vectorAdd</a:t>
            </a:r>
            <a:r>
              <a:rPr lang="en-US" baseline="0"/>
              <a:t> application.</a:t>
            </a:r>
          </a:p>
          <a:p>
            <a:r>
              <a:rPr lang="en-US" baseline="0"/>
              <a:t>The statistics file contains a detailed breakdown of the execution characteristics of all 139 components. This level of detail is unavailable in modern profiling tools and allows system designers and application engineers to gain insight at a fine granularity.</a:t>
            </a:r>
          </a:p>
          <a:p>
            <a:r>
              <a:rPr lang="en-US" baseline="0"/>
              <a:t>The statistics for each component will be different. The snippet above is from the Ariel CPU component, so it contains information on instructions, cycles, etc.</a:t>
            </a:r>
            <a:endParaRPr lang="en-US"/>
          </a:p>
        </p:txBody>
      </p:sp>
      <p:sp>
        <p:nvSpPr>
          <p:cNvPr id="4" name="Slide Number Placeholder 3"/>
          <p:cNvSpPr>
            <a:spLocks noGrp="1"/>
          </p:cNvSpPr>
          <p:nvPr>
            <p:ph type="sldNum" sz="quarter" idx="10"/>
          </p:nvPr>
        </p:nvSpPr>
        <p:spPr/>
        <p:txBody>
          <a:bodyPr/>
          <a:lstStyle/>
          <a:p>
            <a:fld id="{A2430F75-B5EC-044F-A636-30352D0A1350}" type="slidenum">
              <a:rPr lang="en-US" smtClean="0"/>
              <a:t>12</a:t>
            </a:fld>
            <a:endParaRPr lang="en-US"/>
          </a:p>
        </p:txBody>
      </p:sp>
    </p:spTree>
    <p:extLst>
      <p:ext uri="{BB962C8B-B14F-4D97-AF65-F5344CB8AC3E}">
        <p14:creationId xmlns:p14="http://schemas.microsoft.com/office/powerpoint/2010/main" val="1255629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430F75-B5EC-044F-A636-30352D0A1350}" type="slidenum">
              <a:rPr lang="en-US" smtClean="0"/>
              <a:t>14</a:t>
            </a:fld>
            <a:endParaRPr lang="en-US"/>
          </a:p>
        </p:txBody>
      </p:sp>
    </p:spTree>
    <p:extLst>
      <p:ext uri="{BB962C8B-B14F-4D97-AF65-F5344CB8AC3E}">
        <p14:creationId xmlns:p14="http://schemas.microsoft.com/office/powerpoint/2010/main" val="3991126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Due to the time limit, I will not go over the experiments in detail, but </a:t>
            </a:r>
            <a:r>
              <a:rPr lang="en-US" sz="1200" b="0" i="0" kern="1200" err="1">
                <a:solidFill>
                  <a:schemeClr val="tx1"/>
                </a:solidFill>
                <a:effectLst/>
                <a:latin typeface="+mn-lt"/>
                <a:ea typeface="+mn-ea"/>
                <a:cs typeface="+mn-cs"/>
              </a:rPr>
              <a:t>sst-gpgpu</a:t>
            </a:r>
            <a:r>
              <a:rPr lang="en-US" sz="1200" b="0" i="0" kern="1200">
                <a:solidFill>
                  <a:schemeClr val="tx1"/>
                </a:solidFill>
                <a:effectLst/>
                <a:latin typeface="+mn-lt"/>
                <a:ea typeface="+mn-ea"/>
                <a:cs typeface="+mn-cs"/>
              </a:rPr>
              <a:t> is able to run normal CUDA apps, some mini apps and </a:t>
            </a:r>
            <a:r>
              <a:rPr lang="en-US" sz="1200" b="0" i="0" kern="1200" err="1">
                <a:solidFill>
                  <a:schemeClr val="tx1"/>
                </a:solidFill>
                <a:effectLst/>
                <a:latin typeface="+mn-lt"/>
                <a:ea typeface="+mn-ea"/>
                <a:cs typeface="+mn-cs"/>
              </a:rPr>
              <a:t>kokkos</a:t>
            </a:r>
            <a:r>
              <a:rPr lang="en-US" sz="1200" b="0" i="0" kern="1200">
                <a:solidFill>
                  <a:schemeClr val="tx1"/>
                </a:solidFill>
                <a:effectLst/>
                <a:latin typeface="+mn-lt"/>
                <a:ea typeface="+mn-ea"/>
                <a:cs typeface="+mn-cs"/>
              </a:rPr>
              <a:t> kernels.</a:t>
            </a:r>
            <a:endParaRPr lang="en-US"/>
          </a:p>
          <a:p>
            <a:r>
              <a:rPr lang="en-US"/>
              <a:t>The table contains cycle counts for two kernels</a:t>
            </a:r>
            <a:r>
              <a:rPr lang="en-US" baseline="0"/>
              <a:t> and a </a:t>
            </a:r>
            <a:r>
              <a:rPr lang="en-US" baseline="0" err="1"/>
              <a:t>miniapp</a:t>
            </a:r>
            <a:r>
              <a:rPr lang="en-US" baseline="0"/>
              <a:t>. </a:t>
            </a:r>
            <a:r>
              <a:rPr lang="en-US" baseline="0" err="1"/>
              <a:t>vectorAdd</a:t>
            </a:r>
            <a:r>
              <a:rPr lang="en-US" baseline="0"/>
              <a:t> was chosen because it was the primary testing vehicle over the course of the integration. LU decomposition was chosen because it represents a common DOE kernel. </a:t>
            </a:r>
            <a:r>
              <a:rPr lang="en-US" baseline="0" err="1"/>
              <a:t>Lulesh</a:t>
            </a:r>
            <a:r>
              <a:rPr lang="en-US" baseline="0"/>
              <a:t> was chosen because it represents a variety of applications important to the DOE.</a:t>
            </a:r>
          </a:p>
          <a:p>
            <a:r>
              <a:rPr lang="en-US" baseline="0"/>
              <a:t>The error rates for </a:t>
            </a:r>
            <a:r>
              <a:rPr lang="en-US" baseline="0" err="1"/>
              <a:t>vectorAdd</a:t>
            </a:r>
            <a:r>
              <a:rPr lang="en-US" baseline="0"/>
              <a:t> and </a:t>
            </a:r>
            <a:r>
              <a:rPr lang="en-US" baseline="0" err="1"/>
              <a:t>Lulesh</a:t>
            </a:r>
            <a:r>
              <a:rPr lang="en-US" baseline="0"/>
              <a:t> are exceptionally good for a simulator. The LU correlation is a little lower than expected but no worse than the error reported by many simulators (including </a:t>
            </a:r>
            <a:r>
              <a:rPr lang="en-US" baseline="0" err="1"/>
              <a:t>GPGPUSim</a:t>
            </a:r>
            <a:r>
              <a:rPr lang="en-US" baseline="0"/>
              <a:t>, which has error rates of ~27%). The low error is attributed to the fidelity of the memory subsystem.</a:t>
            </a:r>
            <a:endParaRPr lang="en-US"/>
          </a:p>
        </p:txBody>
      </p:sp>
      <p:sp>
        <p:nvSpPr>
          <p:cNvPr id="4" name="Slide Number Placeholder 3"/>
          <p:cNvSpPr>
            <a:spLocks noGrp="1"/>
          </p:cNvSpPr>
          <p:nvPr>
            <p:ph type="sldNum" sz="quarter" idx="10"/>
          </p:nvPr>
        </p:nvSpPr>
        <p:spPr/>
        <p:txBody>
          <a:bodyPr/>
          <a:lstStyle/>
          <a:p>
            <a:fld id="{A2430F75-B5EC-044F-A636-30352D0A1350}" type="slidenum">
              <a:rPr lang="en-US" smtClean="0"/>
              <a:t>15</a:t>
            </a:fld>
            <a:endParaRPr lang="en-US"/>
          </a:p>
        </p:txBody>
      </p:sp>
    </p:spTree>
    <p:extLst>
      <p:ext uri="{BB962C8B-B14F-4D97-AF65-F5344CB8AC3E}">
        <p14:creationId xmlns:p14="http://schemas.microsoft.com/office/powerpoint/2010/main" val="26322411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Validation was performed</a:t>
            </a:r>
            <a:r>
              <a:rPr lang="en-US" baseline="0"/>
              <a:t> using the unit test suite from </a:t>
            </a:r>
            <a:r>
              <a:rPr lang="en-US" baseline="0" err="1"/>
              <a:t>Kokkos</a:t>
            </a:r>
            <a:r>
              <a:rPr lang="en-US" baseline="0"/>
              <a:t> kernels.</a:t>
            </a:r>
          </a:p>
          <a:p>
            <a:r>
              <a:rPr lang="en-US" baseline="0"/>
              <a:t>This slide shows the environment and compilation parameters used for all of the kernels.</a:t>
            </a:r>
          </a:p>
          <a:p>
            <a:r>
              <a:rPr lang="en-US" baseline="0"/>
              <a:t>The Broadwell platform targeting the Nvidia Pascal architecture was chosen because it matches the Doom platform at SNL.</a:t>
            </a:r>
          </a:p>
          <a:p>
            <a:r>
              <a:rPr lang="en-US" baseline="0"/>
              <a:t>However, due to delays in system bring-up, it was not possible to complete the validation testing as expected</a:t>
            </a:r>
          </a:p>
        </p:txBody>
      </p:sp>
      <p:sp>
        <p:nvSpPr>
          <p:cNvPr id="4" name="Slide Number Placeholder 3"/>
          <p:cNvSpPr>
            <a:spLocks noGrp="1"/>
          </p:cNvSpPr>
          <p:nvPr>
            <p:ph type="sldNum" sz="quarter" idx="10"/>
          </p:nvPr>
        </p:nvSpPr>
        <p:spPr/>
        <p:txBody>
          <a:bodyPr/>
          <a:lstStyle/>
          <a:p>
            <a:fld id="{A2430F75-B5EC-044F-A636-30352D0A1350}" type="slidenum">
              <a:rPr lang="en-US" smtClean="0"/>
              <a:t>16</a:t>
            </a:fld>
            <a:endParaRPr lang="en-US"/>
          </a:p>
        </p:txBody>
      </p:sp>
    </p:spTree>
    <p:extLst>
      <p:ext uri="{BB962C8B-B14F-4D97-AF65-F5344CB8AC3E}">
        <p14:creationId xmlns:p14="http://schemas.microsoft.com/office/powerpoint/2010/main" val="310411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kernels in green run to completion and pass the unit test.</a:t>
            </a:r>
          </a:p>
          <a:p>
            <a:r>
              <a:rPr lang="en-US"/>
              <a:t>The</a:t>
            </a:r>
            <a:r>
              <a:rPr lang="en-US" baseline="0"/>
              <a:t> kernels in red run to completion but fail the unit tests. </a:t>
            </a:r>
          </a:p>
          <a:p>
            <a:r>
              <a:rPr lang="en-US" baseline="0"/>
              <a:t>The kernels in yellow do not complete.</a:t>
            </a:r>
            <a:endParaRPr lang="en-US"/>
          </a:p>
        </p:txBody>
      </p:sp>
      <p:sp>
        <p:nvSpPr>
          <p:cNvPr id="4" name="Slide Number Placeholder 3"/>
          <p:cNvSpPr>
            <a:spLocks noGrp="1"/>
          </p:cNvSpPr>
          <p:nvPr>
            <p:ph type="sldNum" sz="quarter" idx="10"/>
          </p:nvPr>
        </p:nvSpPr>
        <p:spPr/>
        <p:txBody>
          <a:bodyPr/>
          <a:lstStyle/>
          <a:p>
            <a:fld id="{A2430F75-B5EC-044F-A636-30352D0A1350}" type="slidenum">
              <a:rPr lang="en-US" smtClean="0"/>
              <a:t>17</a:t>
            </a:fld>
            <a:endParaRPr lang="en-US"/>
          </a:p>
        </p:txBody>
      </p:sp>
    </p:spTree>
    <p:extLst>
      <p:ext uri="{BB962C8B-B14F-4D97-AF65-F5344CB8AC3E}">
        <p14:creationId xmlns:p14="http://schemas.microsoft.com/office/powerpoint/2010/main" val="32098615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tests in pink are failing because</a:t>
            </a:r>
            <a:r>
              <a:rPr lang="en-US" baseline="0"/>
              <a:t> of a bug in the PTX parser.</a:t>
            </a:r>
          </a:p>
          <a:p>
            <a:r>
              <a:rPr lang="en-US" baseline="0"/>
              <a:t>SNL is currently working with the developers of </a:t>
            </a:r>
            <a:r>
              <a:rPr lang="en-US" baseline="0" err="1"/>
              <a:t>GPGPUSim</a:t>
            </a:r>
            <a:r>
              <a:rPr lang="en-US" baseline="0"/>
              <a:t> to isolate the problem.</a:t>
            </a:r>
          </a:p>
          <a:p>
            <a:endParaRPr lang="en-US" baseline="0"/>
          </a:p>
        </p:txBody>
      </p:sp>
      <p:sp>
        <p:nvSpPr>
          <p:cNvPr id="4" name="Slide Number Placeholder 3"/>
          <p:cNvSpPr>
            <a:spLocks noGrp="1"/>
          </p:cNvSpPr>
          <p:nvPr>
            <p:ph type="sldNum" sz="quarter" idx="10"/>
          </p:nvPr>
        </p:nvSpPr>
        <p:spPr/>
        <p:txBody>
          <a:bodyPr/>
          <a:lstStyle/>
          <a:p>
            <a:fld id="{A2430F75-B5EC-044F-A636-30352D0A1350}" type="slidenum">
              <a:rPr lang="en-US" smtClean="0"/>
              <a:t>18</a:t>
            </a:fld>
            <a:endParaRPr lang="en-US"/>
          </a:p>
        </p:txBody>
      </p:sp>
    </p:spTree>
    <p:extLst>
      <p:ext uri="{BB962C8B-B14F-4D97-AF65-F5344CB8AC3E}">
        <p14:creationId xmlns:p14="http://schemas.microsoft.com/office/powerpoint/2010/main" val="33636310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The kernels in purple fails due to a bug in the functional </a:t>
            </a:r>
            <a:r>
              <a:rPr lang="en-US" baseline="0" err="1"/>
              <a:t>GPGPUSim</a:t>
            </a:r>
            <a:r>
              <a:rPr lang="en-US" baseline="0"/>
              <a:t> model, which produces nan’s for small floats.</a:t>
            </a:r>
          </a:p>
          <a:p>
            <a:endParaRPr lang="en-US"/>
          </a:p>
          <a:p>
            <a:r>
              <a:rPr lang="en-US"/>
              <a:t>Of</a:t>
            </a:r>
            <a:r>
              <a:rPr lang="en-US" baseline="0"/>
              <a:t> the remaining tests, the yellow tests pass in the vanilla version but run until killed in SST and the red tests fail because the memory model assumes a 32b address space. We are working with the developers of </a:t>
            </a:r>
            <a:r>
              <a:rPr lang="en-US" baseline="0" err="1"/>
              <a:t>GPGPUSim</a:t>
            </a:r>
            <a:r>
              <a:rPr lang="en-US" baseline="0"/>
              <a:t> to move to a 64b address space.</a:t>
            </a:r>
          </a:p>
        </p:txBody>
      </p:sp>
      <p:sp>
        <p:nvSpPr>
          <p:cNvPr id="4" name="Slide Number Placeholder 3"/>
          <p:cNvSpPr>
            <a:spLocks noGrp="1"/>
          </p:cNvSpPr>
          <p:nvPr>
            <p:ph type="sldNum" sz="quarter" idx="10"/>
          </p:nvPr>
        </p:nvSpPr>
        <p:spPr/>
        <p:txBody>
          <a:bodyPr/>
          <a:lstStyle/>
          <a:p>
            <a:fld id="{A2430F75-B5EC-044F-A636-30352D0A1350}" type="slidenum">
              <a:rPr lang="en-US" smtClean="0"/>
              <a:t>19</a:t>
            </a:fld>
            <a:endParaRPr lang="en-US"/>
          </a:p>
        </p:txBody>
      </p:sp>
    </p:spTree>
    <p:extLst>
      <p:ext uri="{BB962C8B-B14F-4D97-AF65-F5344CB8AC3E}">
        <p14:creationId xmlns:p14="http://schemas.microsoft.com/office/powerpoint/2010/main" val="30770147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the table of environment variables that </a:t>
            </a:r>
            <a:r>
              <a:rPr lang="en-US" err="1"/>
              <a:t>lulseh</a:t>
            </a:r>
            <a:r>
              <a:rPr lang="en-US"/>
              <a:t> was running on.</a:t>
            </a:r>
          </a:p>
        </p:txBody>
      </p:sp>
      <p:sp>
        <p:nvSpPr>
          <p:cNvPr id="4" name="Slide Number Placeholder 3"/>
          <p:cNvSpPr>
            <a:spLocks noGrp="1"/>
          </p:cNvSpPr>
          <p:nvPr>
            <p:ph type="sldNum" sz="quarter" idx="5"/>
          </p:nvPr>
        </p:nvSpPr>
        <p:spPr/>
        <p:txBody>
          <a:bodyPr/>
          <a:lstStyle/>
          <a:p>
            <a:fld id="{A2430F75-B5EC-044F-A636-30352D0A1350}" type="slidenum">
              <a:rPr lang="en-US" smtClean="0"/>
              <a:t>20</a:t>
            </a:fld>
            <a:endParaRPr lang="en-US"/>
          </a:p>
        </p:txBody>
      </p:sp>
    </p:spTree>
    <p:extLst>
      <p:ext uri="{BB962C8B-B14F-4D97-AF65-F5344CB8AC3E}">
        <p14:creationId xmlns:p14="http://schemas.microsoft.com/office/powerpoint/2010/main" val="34501890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presents enormous opportunities for system</a:t>
            </a:r>
            <a:r>
              <a:rPr lang="en-US" baseline="0"/>
              <a:t> designers and application developers. Modern performance profiling tools can only provide users with, relatively, coarse-grain details from performance counters. SST can provide statistics for any component in the model at a time granularity defined by the user. The plots in this and the following slides are all at a 2us granularity. Imagine being able to query that information on any time scale for any of the ~20k components in this model!</a:t>
            </a:r>
            <a:endParaRPr lang="en-US"/>
          </a:p>
        </p:txBody>
      </p:sp>
      <p:sp>
        <p:nvSpPr>
          <p:cNvPr id="4" name="Slide Number Placeholder 3"/>
          <p:cNvSpPr>
            <a:spLocks noGrp="1"/>
          </p:cNvSpPr>
          <p:nvPr>
            <p:ph type="sldNum" sz="quarter" idx="10"/>
          </p:nvPr>
        </p:nvSpPr>
        <p:spPr/>
        <p:txBody>
          <a:bodyPr/>
          <a:lstStyle/>
          <a:p>
            <a:fld id="{A2430F75-B5EC-044F-A636-30352D0A1350}" type="slidenum">
              <a:rPr lang="en-US" smtClean="0"/>
              <a:t>21</a:t>
            </a:fld>
            <a:endParaRPr lang="en-US"/>
          </a:p>
        </p:txBody>
      </p:sp>
    </p:spTree>
    <p:extLst>
      <p:ext uri="{BB962C8B-B14F-4D97-AF65-F5344CB8AC3E}">
        <p14:creationId xmlns:p14="http://schemas.microsoft.com/office/powerpoint/2010/main" val="2535957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a:solidFill>
                  <a:schemeClr val="tx1"/>
                </a:solidFill>
                <a:effectLst/>
                <a:latin typeface="+mn-lt"/>
                <a:ea typeface="+mn-ea"/>
                <a:cs typeface="+mn-cs"/>
              </a:rPr>
              <a:t>You can easily switch where to run the </a:t>
            </a:r>
            <a:r>
              <a:rPr lang="en-US" sz="1200" kern="1200" err="1">
                <a:solidFill>
                  <a:schemeClr val="tx1"/>
                </a:solidFill>
                <a:effectLst/>
                <a:latin typeface="+mn-lt"/>
                <a:ea typeface="+mn-ea"/>
                <a:cs typeface="+mn-cs"/>
              </a:rPr>
              <a:t>cuda</a:t>
            </a:r>
            <a:r>
              <a:rPr lang="en-US" sz="1200" kern="1200">
                <a:solidFill>
                  <a:schemeClr val="tx1"/>
                </a:solidFill>
                <a:effectLst/>
                <a:latin typeface="+mn-lt"/>
                <a:ea typeface="+mn-ea"/>
                <a:cs typeface="+mn-cs"/>
              </a:rPr>
              <a:t> program by specifying which </a:t>
            </a:r>
            <a:r>
              <a:rPr lang="en-US" sz="1200" kern="1200" err="1">
                <a:solidFill>
                  <a:schemeClr val="tx1"/>
                </a:solidFill>
                <a:effectLst/>
                <a:latin typeface="+mn-lt"/>
                <a:ea typeface="+mn-ea"/>
                <a:cs typeface="+mn-cs"/>
              </a:rPr>
              <a:t>cuda</a:t>
            </a:r>
            <a:r>
              <a:rPr lang="en-US" sz="1200" kern="1200">
                <a:solidFill>
                  <a:schemeClr val="tx1"/>
                </a:solidFill>
                <a:effectLst/>
                <a:latin typeface="+mn-lt"/>
                <a:ea typeface="+mn-ea"/>
                <a:cs typeface="+mn-cs"/>
              </a:rPr>
              <a:t> runtime library you want to link with.</a:t>
            </a:r>
          </a:p>
          <a:p>
            <a:pPr marL="0" indent="0">
              <a:buFont typeface="Arial" panose="020B0604020202020204" pitchFamily="34" charset="0"/>
              <a:buNone/>
            </a:pPr>
            <a:r>
              <a:rPr lang="en-US" sz="1200" kern="1200">
                <a:solidFill>
                  <a:schemeClr val="tx1"/>
                </a:solidFill>
                <a:effectLst/>
                <a:latin typeface="+mn-lt"/>
                <a:ea typeface="+mn-ea"/>
                <a:cs typeface="+mn-cs"/>
              </a:rPr>
              <a:t>The functional model has CTA, which is the smallest scheduling unit, thread, each thread has its own PC registers and allocated memory</a:t>
            </a:r>
            <a:r>
              <a:rPr lang="en-US">
                <a:effectLst/>
              </a:rPr>
              <a:t> , and there’s a </a:t>
            </a:r>
            <a:r>
              <a:rPr lang="en-US">
                <a:latin typeface="Garamond" panose="02020404030301010803" pitchFamily="18" charset="0"/>
              </a:rPr>
              <a:t>1:1 mapping with opcode and implementation function.</a:t>
            </a:r>
          </a:p>
          <a:p>
            <a:pPr marL="0" indent="0">
              <a:buFont typeface="Arial" panose="020B0604020202020204" pitchFamily="34" charset="0"/>
              <a:buNone/>
            </a:pPr>
            <a:r>
              <a:rPr lang="en-US" sz="1200">
                <a:latin typeface="Garamond" panose="02020404030301010803" pitchFamily="18" charset="0"/>
              </a:rPr>
              <a:t>The timing model simulates the SIMT Core(I believe we are able to support </a:t>
            </a:r>
            <a:r>
              <a:rPr lang="en-US" sz="1200" err="1">
                <a:latin typeface="Garamond" panose="02020404030301010803" pitchFamily="18" charset="0"/>
              </a:rPr>
              <a:t>Volta’Sm</a:t>
            </a:r>
            <a:r>
              <a:rPr lang="en-US" sz="1200">
                <a:latin typeface="Garamond" panose="02020404030301010803" pitchFamily="18" charset="0"/>
              </a:rPr>
              <a:t> now), the Cache, the interconnection, and backing store. </a:t>
            </a:r>
            <a:endParaRPr lang="en-US" sz="1200"/>
          </a:p>
          <a:p>
            <a:pPr marL="0" indent="0">
              <a:buFont typeface="Arial" panose="020B0604020202020204" pitchFamily="34" charset="0"/>
              <a:buNone/>
            </a:pPr>
            <a:endParaRPr lang="en-US" sz="1200"/>
          </a:p>
          <a:p>
            <a:pPr marL="0" indent="0">
              <a:buFont typeface="Arial" panose="020B0604020202020204" pitchFamily="34" charset="0"/>
              <a:buNone/>
            </a:pPr>
            <a:r>
              <a:rPr lang="en-US" sz="1200"/>
              <a:t>One of the drawbacks</a:t>
            </a:r>
            <a:r>
              <a:rPr lang="en-US" sz="1200" baseline="0"/>
              <a:t> of just using </a:t>
            </a:r>
            <a:r>
              <a:rPr lang="en-US" sz="1200" baseline="0" err="1"/>
              <a:t>GPGPUSim</a:t>
            </a:r>
            <a:r>
              <a:rPr lang="en-US" sz="1200" baseline="0"/>
              <a:t> is that it has no processor model; it runs host code directly on the system. While this makes simulation time fast, it only allows for studies on GPU performance.</a:t>
            </a:r>
          </a:p>
        </p:txBody>
      </p:sp>
      <p:sp>
        <p:nvSpPr>
          <p:cNvPr id="4" name="Slide Number Placeholder 3"/>
          <p:cNvSpPr>
            <a:spLocks noGrp="1"/>
          </p:cNvSpPr>
          <p:nvPr>
            <p:ph type="sldNum" sz="quarter" idx="10"/>
          </p:nvPr>
        </p:nvSpPr>
        <p:spPr/>
        <p:txBody>
          <a:bodyPr/>
          <a:lstStyle/>
          <a:p>
            <a:fld id="{A2430F75-B5EC-044F-A636-30352D0A1350}" type="slidenum">
              <a:rPr lang="en-US" smtClean="0"/>
              <a:t>3</a:t>
            </a:fld>
            <a:endParaRPr lang="en-US"/>
          </a:p>
        </p:txBody>
      </p:sp>
    </p:spTree>
    <p:extLst>
      <p:ext uri="{BB962C8B-B14F-4D97-AF65-F5344CB8AC3E}">
        <p14:creationId xmlns:p14="http://schemas.microsoft.com/office/powerpoint/2010/main" val="23427980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plot on the left has a long leading edge because</a:t>
            </a:r>
            <a:r>
              <a:rPr lang="en-US" baseline="0"/>
              <a:t> the GPU is idle. The plots on the right are zoomed-in.</a:t>
            </a:r>
          </a:p>
          <a:p>
            <a:r>
              <a:rPr lang="en-US" baseline="0"/>
              <a:t>These show the cache hits and misses for all 84 L1’s in the model. A user can pull one ore more of the L1’s out and just examine their performance. You cannot get that kind of detail in an on-node performance tool.</a:t>
            </a:r>
            <a:endParaRPr lang="en-US"/>
          </a:p>
        </p:txBody>
      </p:sp>
      <p:sp>
        <p:nvSpPr>
          <p:cNvPr id="4" name="Slide Number Placeholder 3"/>
          <p:cNvSpPr>
            <a:spLocks noGrp="1"/>
          </p:cNvSpPr>
          <p:nvPr>
            <p:ph type="sldNum" sz="quarter" idx="10"/>
          </p:nvPr>
        </p:nvSpPr>
        <p:spPr/>
        <p:txBody>
          <a:bodyPr/>
          <a:lstStyle/>
          <a:p>
            <a:fld id="{A2430F75-B5EC-044F-A636-30352D0A1350}" type="slidenum">
              <a:rPr lang="en-US" smtClean="0"/>
              <a:t>22</a:t>
            </a:fld>
            <a:endParaRPr lang="en-US"/>
          </a:p>
        </p:txBody>
      </p:sp>
    </p:spTree>
    <p:extLst>
      <p:ext uri="{BB962C8B-B14F-4D97-AF65-F5344CB8AC3E}">
        <p14:creationId xmlns:p14="http://schemas.microsoft.com/office/powerpoint/2010/main" val="14918169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Plots for the 32 L2s.</a:t>
            </a:r>
          </a:p>
        </p:txBody>
      </p:sp>
      <p:sp>
        <p:nvSpPr>
          <p:cNvPr id="4" name="Slide Number Placeholder 3"/>
          <p:cNvSpPr>
            <a:spLocks noGrp="1"/>
          </p:cNvSpPr>
          <p:nvPr>
            <p:ph type="sldNum" sz="quarter" idx="10"/>
          </p:nvPr>
        </p:nvSpPr>
        <p:spPr/>
        <p:txBody>
          <a:bodyPr/>
          <a:lstStyle/>
          <a:p>
            <a:fld id="{A2430F75-B5EC-044F-A636-30352D0A1350}" type="slidenum">
              <a:rPr lang="en-US" smtClean="0"/>
              <a:t>23</a:t>
            </a:fld>
            <a:endParaRPr lang="en-US"/>
          </a:p>
        </p:txBody>
      </p:sp>
    </p:spTree>
    <p:extLst>
      <p:ext uri="{BB962C8B-B14F-4D97-AF65-F5344CB8AC3E}">
        <p14:creationId xmlns:p14="http://schemas.microsoft.com/office/powerpoint/2010/main" val="34014666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Plots for the GPU crossbar.</a:t>
            </a:r>
          </a:p>
        </p:txBody>
      </p:sp>
      <p:sp>
        <p:nvSpPr>
          <p:cNvPr id="4" name="Slide Number Placeholder 3"/>
          <p:cNvSpPr>
            <a:spLocks noGrp="1"/>
          </p:cNvSpPr>
          <p:nvPr>
            <p:ph type="sldNum" sz="quarter" idx="10"/>
          </p:nvPr>
        </p:nvSpPr>
        <p:spPr/>
        <p:txBody>
          <a:bodyPr/>
          <a:lstStyle/>
          <a:p>
            <a:fld id="{A2430F75-B5EC-044F-A636-30352D0A1350}" type="slidenum">
              <a:rPr lang="en-US" smtClean="0"/>
              <a:t>24</a:t>
            </a:fld>
            <a:endParaRPr lang="en-US"/>
          </a:p>
        </p:txBody>
      </p:sp>
    </p:spTree>
    <p:extLst>
      <p:ext uri="{BB962C8B-B14F-4D97-AF65-F5344CB8AC3E}">
        <p14:creationId xmlns:p14="http://schemas.microsoft.com/office/powerpoint/2010/main" val="40655514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Plots for the memory controller.</a:t>
            </a:r>
          </a:p>
        </p:txBody>
      </p:sp>
      <p:sp>
        <p:nvSpPr>
          <p:cNvPr id="4" name="Slide Number Placeholder 3"/>
          <p:cNvSpPr>
            <a:spLocks noGrp="1"/>
          </p:cNvSpPr>
          <p:nvPr>
            <p:ph type="sldNum" sz="quarter" idx="10"/>
          </p:nvPr>
        </p:nvSpPr>
        <p:spPr/>
        <p:txBody>
          <a:bodyPr/>
          <a:lstStyle/>
          <a:p>
            <a:fld id="{A2430F75-B5EC-044F-A636-30352D0A1350}" type="slidenum">
              <a:rPr lang="en-US" smtClean="0"/>
              <a:t>25</a:t>
            </a:fld>
            <a:endParaRPr lang="en-US"/>
          </a:p>
        </p:txBody>
      </p:sp>
    </p:spTree>
    <p:extLst>
      <p:ext uri="{BB962C8B-B14F-4D97-AF65-F5344CB8AC3E}">
        <p14:creationId xmlns:p14="http://schemas.microsoft.com/office/powerpoint/2010/main" val="847543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Lower execution time is better.</a:t>
            </a:r>
          </a:p>
          <a:p>
            <a:r>
              <a:rPr lang="en-US"/>
              <a:t>As expected,</a:t>
            </a:r>
            <a:r>
              <a:rPr lang="en-US" baseline="0"/>
              <a:t> changing the frequency of the backing store has littlie effect on </a:t>
            </a:r>
            <a:r>
              <a:rPr lang="en-US" baseline="0" err="1"/>
              <a:t>Lulesh</a:t>
            </a:r>
            <a:r>
              <a:rPr lang="en-US" baseline="0"/>
              <a:t> for this problem size (s=22, 50 iterations) because it is not memory bandwidth bound.</a:t>
            </a:r>
          </a:p>
          <a:p>
            <a:r>
              <a:rPr lang="en-US" baseline="0"/>
              <a:t>However, increasing the frequency of the SMs does improve the performance. Going from 500MHz to 1312MHz shows a 2.5x speedup; going from 1312MHz to 1800MHz shows a further 1.3x speedup.</a:t>
            </a:r>
            <a:endParaRPr lang="en-US"/>
          </a:p>
        </p:txBody>
      </p:sp>
      <p:sp>
        <p:nvSpPr>
          <p:cNvPr id="4" name="Slide Number Placeholder 3"/>
          <p:cNvSpPr>
            <a:spLocks noGrp="1"/>
          </p:cNvSpPr>
          <p:nvPr>
            <p:ph type="sldNum" sz="quarter" idx="10"/>
          </p:nvPr>
        </p:nvSpPr>
        <p:spPr/>
        <p:txBody>
          <a:bodyPr/>
          <a:lstStyle/>
          <a:p>
            <a:fld id="{A2430F75-B5EC-044F-A636-30352D0A1350}" type="slidenum">
              <a:rPr lang="en-US" smtClean="0"/>
              <a:t>26</a:t>
            </a:fld>
            <a:endParaRPr lang="en-US"/>
          </a:p>
        </p:txBody>
      </p:sp>
    </p:spTree>
    <p:extLst>
      <p:ext uri="{BB962C8B-B14F-4D97-AF65-F5344CB8AC3E}">
        <p14:creationId xmlns:p14="http://schemas.microsoft.com/office/powerpoint/2010/main" val="12841110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430F75-B5EC-044F-A636-30352D0A1350}" type="slidenum">
              <a:rPr lang="en-US" smtClean="0"/>
              <a:t>27</a:t>
            </a:fld>
            <a:endParaRPr lang="en-US"/>
          </a:p>
        </p:txBody>
      </p:sp>
    </p:spTree>
    <p:extLst>
      <p:ext uri="{BB962C8B-B14F-4D97-AF65-F5344CB8AC3E}">
        <p14:creationId xmlns:p14="http://schemas.microsoft.com/office/powerpoint/2010/main" val="14004104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have proved </a:t>
            </a:r>
            <a:r>
              <a:rPr lang="en-US" sz="1200"/>
              <a:t>that SST can be integrated with complex external models, now we want to incorporate more external models, such as </a:t>
            </a:r>
            <a:endParaRPr lang="en-US"/>
          </a:p>
        </p:txBody>
      </p:sp>
      <p:sp>
        <p:nvSpPr>
          <p:cNvPr id="4" name="Slide Number Placeholder 3"/>
          <p:cNvSpPr>
            <a:spLocks noGrp="1"/>
          </p:cNvSpPr>
          <p:nvPr>
            <p:ph type="sldNum" sz="quarter" idx="10"/>
          </p:nvPr>
        </p:nvSpPr>
        <p:spPr/>
        <p:txBody>
          <a:bodyPr/>
          <a:lstStyle/>
          <a:p>
            <a:fld id="{A2430F75-B5EC-044F-A636-30352D0A1350}" type="slidenum">
              <a:rPr lang="en-US" smtClean="0"/>
              <a:t>28</a:t>
            </a:fld>
            <a:endParaRPr lang="en-US"/>
          </a:p>
        </p:txBody>
      </p:sp>
    </p:spTree>
    <p:extLst>
      <p:ext uri="{BB962C8B-B14F-4D97-AF65-F5344CB8AC3E}">
        <p14:creationId xmlns:p14="http://schemas.microsoft.com/office/powerpoint/2010/main" val="11556348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GPU statistics are still tightly integrated with the </a:t>
            </a:r>
            <a:r>
              <a:rPr lang="en-US" err="1"/>
              <a:t>GPGPUSim</a:t>
            </a:r>
            <a:r>
              <a:rPr lang="en-US" baseline="0"/>
              <a:t> shared object, making it difficult to get them into SST.</a:t>
            </a:r>
          </a:p>
          <a:p>
            <a:r>
              <a:rPr lang="en-US" baseline="0"/>
              <a:t>This complicates overall design analysis because it is not possible to tie statistics to a single kernel and some components “run” even when the device is not active:</a:t>
            </a:r>
          </a:p>
          <a:p>
            <a:pPr marL="171450" indent="-171450">
              <a:buFont typeface="Arial" panose="020B0604020202020204" pitchFamily="34" charset="0"/>
              <a:buChar char="•"/>
            </a:pPr>
            <a:r>
              <a:rPr lang="en-US" baseline="0"/>
              <a:t>Startup/teardown time</a:t>
            </a:r>
          </a:p>
          <a:p>
            <a:pPr marL="171450" indent="-171450">
              <a:buFont typeface="Arial" panose="020B0604020202020204" pitchFamily="34" charset="0"/>
              <a:buChar char="•"/>
            </a:pPr>
            <a:r>
              <a:rPr lang="en-US" baseline="0"/>
              <a:t>Kernel launches are synchronous</a:t>
            </a:r>
          </a:p>
          <a:p>
            <a:pPr marL="171450" indent="-171450">
              <a:buFont typeface="Arial" panose="020B0604020202020204" pitchFamily="34" charset="0"/>
              <a:buChar char="•"/>
            </a:pPr>
            <a:r>
              <a:rPr lang="en-US" baseline="0"/>
              <a:t>Multiple kernels</a:t>
            </a:r>
          </a:p>
          <a:p>
            <a:pPr marL="0" indent="0">
              <a:buFont typeface="Arial" panose="020B0604020202020204" pitchFamily="34" charset="0"/>
              <a:buNone/>
            </a:pPr>
            <a:endParaRPr lang="en-US" baseline="0"/>
          </a:p>
        </p:txBody>
      </p:sp>
      <p:sp>
        <p:nvSpPr>
          <p:cNvPr id="4" name="Slide Number Placeholder 3"/>
          <p:cNvSpPr>
            <a:spLocks noGrp="1"/>
          </p:cNvSpPr>
          <p:nvPr>
            <p:ph type="sldNum" sz="quarter" idx="10"/>
          </p:nvPr>
        </p:nvSpPr>
        <p:spPr/>
        <p:txBody>
          <a:bodyPr/>
          <a:lstStyle/>
          <a:p>
            <a:fld id="{A2430F75-B5EC-044F-A636-30352D0A1350}" type="slidenum">
              <a:rPr lang="en-US" smtClean="0"/>
              <a:t>29</a:t>
            </a:fld>
            <a:endParaRPr lang="en-US"/>
          </a:p>
        </p:txBody>
      </p:sp>
    </p:spTree>
    <p:extLst>
      <p:ext uri="{BB962C8B-B14F-4D97-AF65-F5344CB8AC3E}">
        <p14:creationId xmlns:p14="http://schemas.microsoft.com/office/powerpoint/2010/main" val="4734298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Applications are linked against</a:t>
            </a:r>
            <a:r>
              <a:rPr lang="en-US" baseline="0"/>
              <a:t> the shared version of </a:t>
            </a:r>
            <a:r>
              <a:rPr lang="en-US" baseline="0" err="1"/>
              <a:t>libcudart.so</a:t>
            </a:r>
            <a:r>
              <a:rPr lang="en-US" baseline="0"/>
              <a:t>, allowing us to redirect the shared object library at runtime.</a:t>
            </a:r>
          </a:p>
          <a:p>
            <a:r>
              <a:rPr lang="en-US" baseline="0"/>
              <a:t>The default </a:t>
            </a:r>
            <a:r>
              <a:rPr lang="en-US" baseline="0" err="1"/>
              <a:t>cudart</a:t>
            </a:r>
            <a:r>
              <a:rPr lang="en-US" baseline="0"/>
              <a:t> is replaced with a special version that intercepts all of the </a:t>
            </a:r>
            <a:r>
              <a:rPr lang="en-US" baseline="0" err="1"/>
              <a:t>Cuda</a:t>
            </a:r>
            <a:r>
              <a:rPr lang="en-US" baseline="0"/>
              <a:t> runtime calls. Some of these are ignored and some are passed through to the GPU component.</a:t>
            </a:r>
          </a:p>
          <a:p>
            <a:r>
              <a:rPr lang="en-US" baseline="0"/>
              <a:t>The calls in the purple box are the ones currently supported by the GPU component and the Pin front end. The remainder are handled only by the GPU component.</a:t>
            </a:r>
            <a:endParaRPr lang="en-US"/>
          </a:p>
        </p:txBody>
      </p:sp>
      <p:sp>
        <p:nvSpPr>
          <p:cNvPr id="4" name="Slide Number Placeholder 3"/>
          <p:cNvSpPr>
            <a:spLocks noGrp="1"/>
          </p:cNvSpPr>
          <p:nvPr>
            <p:ph type="sldNum" sz="quarter" idx="10"/>
          </p:nvPr>
        </p:nvSpPr>
        <p:spPr/>
        <p:txBody>
          <a:bodyPr/>
          <a:lstStyle/>
          <a:p>
            <a:fld id="{A2430F75-B5EC-044F-A636-30352D0A1350}" type="slidenum">
              <a:rPr lang="en-US" smtClean="0"/>
              <a:t>30</a:t>
            </a:fld>
            <a:endParaRPr lang="en-US"/>
          </a:p>
        </p:txBody>
      </p:sp>
    </p:spTree>
    <p:extLst>
      <p:ext uri="{BB962C8B-B14F-4D97-AF65-F5344CB8AC3E}">
        <p14:creationId xmlns:p14="http://schemas.microsoft.com/office/powerpoint/2010/main" val="19191508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430F75-B5EC-044F-A636-30352D0A1350}" type="slidenum">
              <a:rPr lang="en-US" smtClean="0"/>
              <a:t>31</a:t>
            </a:fld>
            <a:endParaRPr lang="en-US"/>
          </a:p>
        </p:txBody>
      </p:sp>
    </p:spTree>
    <p:extLst>
      <p:ext uri="{BB962C8B-B14F-4D97-AF65-F5344CB8AC3E}">
        <p14:creationId xmlns:p14="http://schemas.microsoft.com/office/powerpoint/2010/main" val="3676821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eaLnBrk="1" hangingPunct="1">
              <a:lnSpc>
                <a:spcPct val="80000"/>
              </a:lnSpc>
              <a:buFont typeface="+mj-lt"/>
              <a:buNone/>
            </a:pPr>
            <a:r>
              <a:rPr lang="en-CA" sz="1200" b="0">
                <a:solidFill>
                  <a:srgbClr val="000000"/>
                </a:solidFill>
              </a:rPr>
              <a:t>This figure shows the GPGPU-Sim structure.</a:t>
            </a:r>
          </a:p>
          <a:p>
            <a:pPr marL="0" indent="0" eaLnBrk="1" hangingPunct="1">
              <a:lnSpc>
                <a:spcPct val="80000"/>
              </a:lnSpc>
              <a:buFont typeface="+mj-lt"/>
              <a:buNone/>
            </a:pPr>
            <a:r>
              <a:rPr lang="en-CA" sz="1200" b="1">
                <a:solidFill>
                  <a:srgbClr val="000000"/>
                </a:solidFill>
              </a:rPr>
              <a:t>Functional model for PTX/SASS</a:t>
            </a:r>
          </a:p>
          <a:p>
            <a:pPr lvl="0" eaLnBrk="1" hangingPunct="1">
              <a:lnSpc>
                <a:spcPct val="80000"/>
              </a:lnSpc>
            </a:pPr>
            <a:r>
              <a:rPr lang="en-CA" sz="1200">
                <a:solidFill>
                  <a:srgbClr val="000000"/>
                </a:solidFill>
              </a:rPr>
              <a:t>PTX = </a:t>
            </a:r>
            <a:r>
              <a:rPr lang="en-CA" sz="1200" u="sng">
                <a:solidFill>
                  <a:srgbClr val="000000"/>
                </a:solidFill>
              </a:rPr>
              <a:t>P</a:t>
            </a:r>
            <a:r>
              <a:rPr lang="en-CA" sz="1200">
                <a:solidFill>
                  <a:srgbClr val="000000"/>
                </a:solidFill>
              </a:rPr>
              <a:t>arallel </a:t>
            </a:r>
            <a:r>
              <a:rPr lang="en-CA" sz="1200" u="sng">
                <a:solidFill>
                  <a:srgbClr val="000000"/>
                </a:solidFill>
              </a:rPr>
              <a:t>T</a:t>
            </a:r>
            <a:r>
              <a:rPr lang="en-CA" sz="1200">
                <a:solidFill>
                  <a:srgbClr val="000000"/>
                </a:solidFill>
              </a:rPr>
              <a:t>hread </a:t>
            </a:r>
            <a:r>
              <a:rPr lang="en-CA" sz="1200" err="1">
                <a:solidFill>
                  <a:srgbClr val="000000"/>
                </a:solidFill>
              </a:rPr>
              <a:t>e</a:t>
            </a:r>
            <a:r>
              <a:rPr lang="en-CA" sz="1200" u="sng" err="1">
                <a:solidFill>
                  <a:srgbClr val="000000"/>
                </a:solidFill>
              </a:rPr>
              <a:t>X</a:t>
            </a:r>
            <a:r>
              <a:rPr lang="en-CA" sz="1200" err="1">
                <a:solidFill>
                  <a:srgbClr val="000000"/>
                </a:solidFill>
              </a:rPr>
              <a:t>ecution</a:t>
            </a:r>
            <a:r>
              <a:rPr lang="en-CA" sz="1200">
                <a:solidFill>
                  <a:srgbClr val="000000"/>
                </a:solidFill>
              </a:rPr>
              <a:t>:  A scalar low-level, data-parallel virtual ISA defined by Nvidia</a:t>
            </a:r>
          </a:p>
          <a:p>
            <a:pPr lvl="0" eaLnBrk="1" hangingPunct="1">
              <a:lnSpc>
                <a:spcPct val="80000"/>
              </a:lnSpc>
            </a:pPr>
            <a:r>
              <a:rPr lang="en-CA" sz="1200">
                <a:solidFill>
                  <a:srgbClr val="000000"/>
                </a:solidFill>
              </a:rPr>
              <a:t>SASS = Native ISA for Nvidia GPUs</a:t>
            </a:r>
          </a:p>
          <a:p>
            <a:pPr lvl="0" eaLnBrk="1" hangingPunct="1">
              <a:lnSpc>
                <a:spcPct val="80000"/>
              </a:lnSpc>
            </a:pPr>
            <a:r>
              <a:rPr lang="en-CA" sz="1200">
                <a:solidFill>
                  <a:srgbClr val="000000"/>
                </a:solidFill>
              </a:rPr>
              <a:t>Not DirectX, Not shader model N, Not AMD’s ISA, </a:t>
            </a:r>
            <a:br>
              <a:rPr lang="en-CA" sz="1200">
                <a:solidFill>
                  <a:srgbClr val="000000"/>
                </a:solidFill>
              </a:rPr>
            </a:br>
            <a:r>
              <a:rPr lang="en-CA" sz="1200">
                <a:solidFill>
                  <a:srgbClr val="000000"/>
                </a:solidFill>
              </a:rPr>
              <a:t>Not x86, </a:t>
            </a:r>
            <a:r>
              <a:rPr lang="en-CA" sz="1200" u="sng">
                <a:solidFill>
                  <a:srgbClr val="000000"/>
                </a:solidFill>
              </a:rPr>
              <a:t>Only PTX or SASS</a:t>
            </a:r>
            <a:r>
              <a:rPr lang="en-CA" sz="1200">
                <a:solidFill>
                  <a:srgbClr val="000000"/>
                </a:solidFill>
              </a:rPr>
              <a:t>.</a:t>
            </a:r>
          </a:p>
          <a:p>
            <a:pPr lvl="0" eaLnBrk="1" hangingPunct="1">
              <a:lnSpc>
                <a:spcPct val="80000"/>
              </a:lnSpc>
            </a:pPr>
            <a:endParaRPr lang="en-CA" sz="1200">
              <a:solidFill>
                <a:srgbClr val="000000"/>
              </a:solidFill>
            </a:endParaRPr>
          </a:p>
          <a:p>
            <a:pPr marL="0" indent="0" eaLnBrk="1" hangingPunct="1">
              <a:lnSpc>
                <a:spcPct val="150000"/>
              </a:lnSpc>
              <a:buFont typeface="+mj-lt"/>
              <a:buNone/>
            </a:pPr>
            <a:r>
              <a:rPr lang="en-CA" sz="1200" b="1">
                <a:solidFill>
                  <a:srgbClr val="000000"/>
                </a:solidFill>
              </a:rPr>
              <a:t>Timing model for the compute part of a GPU</a:t>
            </a:r>
          </a:p>
          <a:p>
            <a:pPr lvl="0" eaLnBrk="1" hangingPunct="1">
              <a:lnSpc>
                <a:spcPct val="80000"/>
              </a:lnSpc>
            </a:pPr>
            <a:r>
              <a:rPr lang="en-CA" sz="1200">
                <a:solidFill>
                  <a:srgbClr val="000000"/>
                </a:solidFill>
              </a:rPr>
              <a:t>Not for CPU or PCIe  </a:t>
            </a:r>
          </a:p>
          <a:p>
            <a:pPr lvl="0" eaLnBrk="1" hangingPunct="1">
              <a:lnSpc>
                <a:spcPct val="80000"/>
              </a:lnSpc>
            </a:pPr>
            <a:r>
              <a:rPr lang="en-CA" sz="1200">
                <a:solidFill>
                  <a:srgbClr val="000000"/>
                </a:solidFill>
              </a:rPr>
              <a:t>Only models microarchitecture timing relevant to GPU compute</a:t>
            </a:r>
          </a:p>
          <a:p>
            <a:pPr marL="0" indent="0">
              <a:buFont typeface="Arial" panose="020B0604020202020204" pitchFamily="34" charset="0"/>
              <a:buNone/>
            </a:pPr>
            <a:endParaRPr lang="en-US" sz="1200"/>
          </a:p>
        </p:txBody>
      </p:sp>
      <p:sp>
        <p:nvSpPr>
          <p:cNvPr id="4" name="Slide Number Placeholder 3"/>
          <p:cNvSpPr>
            <a:spLocks noGrp="1"/>
          </p:cNvSpPr>
          <p:nvPr>
            <p:ph type="sldNum" sz="quarter" idx="10"/>
          </p:nvPr>
        </p:nvSpPr>
        <p:spPr/>
        <p:txBody>
          <a:bodyPr/>
          <a:lstStyle/>
          <a:p>
            <a:fld id="{A2430F75-B5EC-044F-A636-30352D0A1350}" type="slidenum">
              <a:rPr lang="en-US" smtClean="0"/>
              <a:t>4</a:t>
            </a:fld>
            <a:endParaRPr lang="en-US"/>
          </a:p>
        </p:txBody>
      </p:sp>
    </p:spTree>
    <p:extLst>
      <p:ext uri="{BB962C8B-B14F-4D97-AF65-F5344CB8AC3E}">
        <p14:creationId xmlns:p14="http://schemas.microsoft.com/office/powerpoint/2010/main" val="30040811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430F75-B5EC-044F-A636-30352D0A1350}" type="slidenum">
              <a:rPr lang="en-US" smtClean="0"/>
              <a:t>32</a:t>
            </a:fld>
            <a:endParaRPr lang="en-US"/>
          </a:p>
        </p:txBody>
      </p:sp>
    </p:spTree>
    <p:extLst>
      <p:ext uri="{BB962C8B-B14F-4D97-AF65-F5344CB8AC3E}">
        <p14:creationId xmlns:p14="http://schemas.microsoft.com/office/powerpoint/2010/main" val="29043870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430F75-B5EC-044F-A636-30352D0A1350}" type="slidenum">
              <a:rPr lang="en-US" smtClean="0"/>
              <a:t>33</a:t>
            </a:fld>
            <a:endParaRPr lang="en-US"/>
          </a:p>
        </p:txBody>
      </p:sp>
    </p:spTree>
    <p:extLst>
      <p:ext uri="{BB962C8B-B14F-4D97-AF65-F5344CB8AC3E}">
        <p14:creationId xmlns:p14="http://schemas.microsoft.com/office/powerpoint/2010/main" val="15874753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430F75-B5EC-044F-A636-30352D0A1350}" type="slidenum">
              <a:rPr lang="en-US" smtClean="0"/>
              <a:t>34</a:t>
            </a:fld>
            <a:endParaRPr lang="en-US"/>
          </a:p>
        </p:txBody>
      </p:sp>
    </p:spTree>
    <p:extLst>
      <p:ext uri="{BB962C8B-B14F-4D97-AF65-F5344CB8AC3E}">
        <p14:creationId xmlns:p14="http://schemas.microsoft.com/office/powerpoint/2010/main" val="5035428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Notional</a:t>
            </a:r>
            <a:r>
              <a:rPr lang="en-US" baseline="0"/>
              <a:t> representation of a GPU model in SST with the host on the left and the device on the right.</a:t>
            </a:r>
          </a:p>
          <a:p>
            <a:r>
              <a:rPr lang="en-US" baseline="0"/>
              <a:t>SST has validated node models for many different hosts.</a:t>
            </a:r>
          </a:p>
          <a:p>
            <a:r>
              <a:rPr lang="en-US" baseline="0"/>
              <a:t>The </a:t>
            </a:r>
            <a:r>
              <a:rPr lang="en-US" baseline="0" err="1"/>
              <a:t>PCIe</a:t>
            </a:r>
            <a:r>
              <a:rPr lang="en-US" baseline="0"/>
              <a:t> latencies are emulated with SST links for moving data between the host and the device.</a:t>
            </a:r>
          </a:p>
          <a:p>
            <a:r>
              <a:rPr lang="en-US" baseline="0"/>
              <a:t>Everything below the light blue box on the right are components from the SST Elements repository, while the light blue box is a new element – currently a single instance of </a:t>
            </a:r>
            <a:r>
              <a:rPr lang="en-US" baseline="0" err="1"/>
              <a:t>GPGPUSim</a:t>
            </a:r>
            <a:r>
              <a:rPr lang="en-US" baseline="0"/>
              <a:t> compiled as a shared library.</a:t>
            </a:r>
          </a:p>
        </p:txBody>
      </p:sp>
      <p:sp>
        <p:nvSpPr>
          <p:cNvPr id="4" name="Slide Number Placeholder 3"/>
          <p:cNvSpPr>
            <a:spLocks noGrp="1"/>
          </p:cNvSpPr>
          <p:nvPr>
            <p:ph type="sldNum" sz="quarter" idx="10"/>
          </p:nvPr>
        </p:nvSpPr>
        <p:spPr/>
        <p:txBody>
          <a:bodyPr/>
          <a:lstStyle/>
          <a:p>
            <a:fld id="{A2430F75-B5EC-044F-A636-30352D0A1350}" type="slidenum">
              <a:rPr lang="en-US" smtClean="0"/>
              <a:t>35</a:t>
            </a:fld>
            <a:endParaRPr lang="en-US"/>
          </a:p>
        </p:txBody>
      </p:sp>
    </p:spTree>
    <p:extLst>
      <p:ext uri="{BB962C8B-B14F-4D97-AF65-F5344CB8AC3E}">
        <p14:creationId xmlns:p14="http://schemas.microsoft.com/office/powerpoint/2010/main" val="2792023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a:t>Since SST already has some well-implemented components, we want to</a:t>
            </a:r>
          </a:p>
          <a:p>
            <a:pPr marL="0" indent="0">
              <a:buFont typeface="Arial" panose="020B0604020202020204" pitchFamily="34" charset="0"/>
              <a:buNone/>
            </a:pPr>
            <a:r>
              <a:rPr lang="en-US" sz="1200"/>
              <a:t>Instructions limited to memory ops for pass-through to SST</a:t>
            </a:r>
          </a:p>
          <a:p>
            <a:pPr marL="0" indent="0">
              <a:buFont typeface="Arial" panose="020B0604020202020204" pitchFamily="34" charset="0"/>
              <a:buNone/>
            </a:pPr>
            <a:r>
              <a:rPr lang="en-US" sz="1200"/>
              <a:t>Back pressure from FIFO will halt binary execution</a:t>
            </a:r>
          </a:p>
          <a:p>
            <a:pPr marL="0" indent="0">
              <a:buFont typeface="Arial" panose="020B0604020202020204" pitchFamily="34" charset="0"/>
              <a:buNone/>
            </a:pPr>
            <a:r>
              <a:rPr lang="en-US" sz="1200"/>
              <a:t>Does not maintain dependencies</a:t>
            </a:r>
          </a:p>
          <a:p>
            <a:pPr marL="0" indent="0">
              <a:buFont typeface="Arial" panose="020B0604020202020204" pitchFamily="34" charset="0"/>
              <a:buNone/>
            </a:pPr>
            <a:r>
              <a:rPr lang="en-US" sz="1200"/>
              <a:t>Does map between virtual and physical addresses</a:t>
            </a:r>
          </a:p>
        </p:txBody>
      </p:sp>
      <p:sp>
        <p:nvSpPr>
          <p:cNvPr id="4" name="Slide Number Placeholder 3"/>
          <p:cNvSpPr>
            <a:spLocks noGrp="1"/>
          </p:cNvSpPr>
          <p:nvPr>
            <p:ph type="sldNum" sz="quarter" idx="10"/>
          </p:nvPr>
        </p:nvSpPr>
        <p:spPr/>
        <p:txBody>
          <a:bodyPr/>
          <a:lstStyle/>
          <a:p>
            <a:fld id="{A2430F75-B5EC-044F-A636-30352D0A1350}" type="slidenum">
              <a:rPr lang="en-US" smtClean="0"/>
              <a:t>5</a:t>
            </a:fld>
            <a:endParaRPr lang="en-US"/>
          </a:p>
        </p:txBody>
      </p:sp>
    </p:spTree>
    <p:extLst>
      <p:ext uri="{BB962C8B-B14F-4D97-AF65-F5344CB8AC3E}">
        <p14:creationId xmlns:p14="http://schemas.microsoft.com/office/powerpoint/2010/main" val="48681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Notional</a:t>
            </a:r>
            <a:r>
              <a:rPr lang="en-US" baseline="0"/>
              <a:t> representation of a GPU model in SST with the host on the left and the device on the right.</a:t>
            </a:r>
          </a:p>
          <a:p>
            <a:r>
              <a:rPr lang="en-US" baseline="0"/>
              <a:t>SST has validated node models for many different hosts.</a:t>
            </a:r>
          </a:p>
          <a:p>
            <a:r>
              <a:rPr lang="en-US" baseline="0"/>
              <a:t>The PCIe latencies are emulated with SST links for moving data between the host and the device.</a:t>
            </a:r>
          </a:p>
          <a:p>
            <a:r>
              <a:rPr lang="en-US" baseline="0"/>
              <a:t>Everything below the light blue box on the right are components from the SST Elements repository, while the light blue box is a new element – currently a single instance of </a:t>
            </a:r>
            <a:r>
              <a:rPr lang="en-US" baseline="0" err="1"/>
              <a:t>GPGPUSim</a:t>
            </a:r>
            <a:r>
              <a:rPr lang="en-US" baseline="0"/>
              <a:t> compiled as a shared library.</a:t>
            </a:r>
          </a:p>
        </p:txBody>
      </p:sp>
      <p:sp>
        <p:nvSpPr>
          <p:cNvPr id="4" name="Slide Number Placeholder 3"/>
          <p:cNvSpPr>
            <a:spLocks noGrp="1"/>
          </p:cNvSpPr>
          <p:nvPr>
            <p:ph type="sldNum" sz="quarter" idx="10"/>
          </p:nvPr>
        </p:nvSpPr>
        <p:spPr/>
        <p:txBody>
          <a:bodyPr/>
          <a:lstStyle/>
          <a:p>
            <a:fld id="{A2430F75-B5EC-044F-A636-30352D0A1350}" type="slidenum">
              <a:rPr lang="en-US" smtClean="0"/>
              <a:t>6</a:t>
            </a:fld>
            <a:endParaRPr lang="en-US"/>
          </a:p>
        </p:txBody>
      </p:sp>
    </p:spTree>
    <p:extLst>
      <p:ext uri="{BB962C8B-B14F-4D97-AF65-F5344CB8AC3E}">
        <p14:creationId xmlns:p14="http://schemas.microsoft.com/office/powerpoint/2010/main" val="586642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then we realized it’s more reasonable to decouple the Scheduler from the GPU piece. Because it can improve the parallelism and make every components able to run on different thread, different process, or even different node, and hence increasing the performance.</a:t>
            </a:r>
            <a:endParaRPr lang="en-US" baseline="0"/>
          </a:p>
        </p:txBody>
      </p:sp>
      <p:sp>
        <p:nvSpPr>
          <p:cNvPr id="4" name="Slide Number Placeholder 3"/>
          <p:cNvSpPr>
            <a:spLocks noGrp="1"/>
          </p:cNvSpPr>
          <p:nvPr>
            <p:ph type="sldNum" sz="quarter" idx="10"/>
          </p:nvPr>
        </p:nvSpPr>
        <p:spPr/>
        <p:txBody>
          <a:bodyPr/>
          <a:lstStyle/>
          <a:p>
            <a:fld id="{A2430F75-B5EC-044F-A636-30352D0A1350}" type="slidenum">
              <a:rPr lang="en-US" smtClean="0"/>
              <a:t>7</a:t>
            </a:fld>
            <a:endParaRPr lang="en-US"/>
          </a:p>
        </p:txBody>
      </p:sp>
    </p:spTree>
    <p:extLst>
      <p:ext uri="{BB962C8B-B14F-4D97-AF65-F5344CB8AC3E}">
        <p14:creationId xmlns:p14="http://schemas.microsoft.com/office/powerpoint/2010/main" val="3395612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430F75-B5EC-044F-A636-30352D0A1350}" type="slidenum">
              <a:rPr lang="en-US" smtClean="0"/>
              <a:t>8</a:t>
            </a:fld>
            <a:endParaRPr lang="en-US"/>
          </a:p>
        </p:txBody>
      </p:sp>
    </p:spTree>
    <p:extLst>
      <p:ext uri="{BB962C8B-B14F-4D97-AF65-F5344CB8AC3E}">
        <p14:creationId xmlns:p14="http://schemas.microsoft.com/office/powerpoint/2010/main" val="1854229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a:t>
            </a:r>
            <a:r>
              <a:rPr lang="en-US" baseline="0"/>
              <a:t> are the steps required to compile SST and the GPU component.</a:t>
            </a:r>
          </a:p>
          <a:p>
            <a:r>
              <a:rPr lang="en-US" baseline="0"/>
              <a:t>The GPU component is hosted in a separate repository inside the SST project. The compilation requires the –with-</a:t>
            </a:r>
            <a:r>
              <a:rPr lang="en-US" baseline="0" err="1"/>
              <a:t>cuda</a:t>
            </a:r>
            <a:r>
              <a:rPr lang="en-US" baseline="0"/>
              <a:t> flag and SDK greater than or equal to version 8.</a:t>
            </a:r>
          </a:p>
          <a:p>
            <a:r>
              <a:rPr lang="en-US" baseline="0"/>
              <a:t>Current testing has been completed with Cuda-8.0.44, 8.0.61, 9.1.85, and 9.2.148.</a:t>
            </a:r>
          </a:p>
          <a:p>
            <a:r>
              <a:rPr lang="en-US" baseline="0"/>
              <a:t>Applications must be linked against a shared </a:t>
            </a:r>
            <a:r>
              <a:rPr lang="en-US" baseline="0" err="1"/>
              <a:t>cudart</a:t>
            </a:r>
            <a:r>
              <a:rPr lang="en-US" baseline="0"/>
              <a:t>, allowing replacement at runtime.</a:t>
            </a:r>
            <a:endParaRPr lang="en-US"/>
          </a:p>
        </p:txBody>
      </p:sp>
      <p:sp>
        <p:nvSpPr>
          <p:cNvPr id="4" name="Slide Number Placeholder 3"/>
          <p:cNvSpPr>
            <a:spLocks noGrp="1"/>
          </p:cNvSpPr>
          <p:nvPr>
            <p:ph type="sldNum" sz="quarter" idx="10"/>
          </p:nvPr>
        </p:nvSpPr>
        <p:spPr/>
        <p:txBody>
          <a:bodyPr/>
          <a:lstStyle/>
          <a:p>
            <a:fld id="{A2430F75-B5EC-044F-A636-30352D0A1350}" type="slidenum">
              <a:rPr lang="en-US" smtClean="0"/>
              <a:t>9</a:t>
            </a:fld>
            <a:endParaRPr lang="en-US"/>
          </a:p>
        </p:txBody>
      </p:sp>
    </p:spTree>
    <p:extLst>
      <p:ext uri="{BB962C8B-B14F-4D97-AF65-F5344CB8AC3E}">
        <p14:creationId xmlns:p14="http://schemas.microsoft.com/office/powerpoint/2010/main" val="3227459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Full SST component configuration and a snippet from the GPU configuration. The options are separated and will continue to be in order to maintain compatibility with the public branch of </a:t>
            </a:r>
            <a:r>
              <a:rPr lang="en-US" baseline="0" err="1"/>
              <a:t>GPGPUSim</a:t>
            </a:r>
            <a:r>
              <a:rPr lang="en-US" baseline="0"/>
              <a:t>.</a:t>
            </a:r>
          </a:p>
          <a:p>
            <a:r>
              <a:rPr lang="en-US" baseline="0"/>
              <a:t>The options for the GPU model are extensive even with many of them deprecated in the SST version. This will allow us to explore a diverse design space when combined with the memory and network options in SST.</a:t>
            </a:r>
            <a:endParaRPr lang="en-US"/>
          </a:p>
        </p:txBody>
      </p:sp>
      <p:sp>
        <p:nvSpPr>
          <p:cNvPr id="4" name="Slide Number Placeholder 3"/>
          <p:cNvSpPr>
            <a:spLocks noGrp="1"/>
          </p:cNvSpPr>
          <p:nvPr>
            <p:ph type="sldNum" sz="quarter" idx="10"/>
          </p:nvPr>
        </p:nvSpPr>
        <p:spPr/>
        <p:txBody>
          <a:bodyPr/>
          <a:lstStyle/>
          <a:p>
            <a:fld id="{A2430F75-B5EC-044F-A636-30352D0A1350}" type="slidenum">
              <a:rPr lang="en-US" smtClean="0"/>
              <a:t>10</a:t>
            </a:fld>
            <a:endParaRPr lang="en-US"/>
          </a:p>
        </p:txBody>
      </p:sp>
    </p:spTree>
    <p:extLst>
      <p:ext uri="{BB962C8B-B14F-4D97-AF65-F5344CB8AC3E}">
        <p14:creationId xmlns:p14="http://schemas.microsoft.com/office/powerpoint/2010/main" val="145885130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6.jpeg"/><Relationship Id="rId5" Type="http://schemas.openxmlformats.org/officeDocument/2006/relationships/image" Target="../media/image5.png"/><Relationship Id="rId10" Type="http://schemas.openxmlformats.org/officeDocument/2006/relationships/image" Target="../media/image8.png"/><Relationship Id="rId4" Type="http://schemas.openxmlformats.org/officeDocument/2006/relationships/image" Target="../media/image4.png"/><Relationship Id="rId9" Type="http://schemas.openxmlformats.org/officeDocument/2006/relationships/image" Target="../media/image1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84A6BEF6-8B5D-3A41-931E-E68E91FD74C0}" type="datetime1">
              <a:rPr lang="en-US" smtClean="0"/>
              <a:t>11/16/20</a:t>
            </a:fld>
            <a:endParaRPr lang="en-US"/>
          </a:p>
        </p:txBody>
      </p:sp>
      <p:sp>
        <p:nvSpPr>
          <p:cNvPr id="16" name="Footer Placeholder 4"/>
          <p:cNvSpPr>
            <a:spLocks noGrp="1"/>
          </p:cNvSpPr>
          <p:nvPr>
            <p:ph type="ftr" sz="quarter" idx="11"/>
          </p:nvPr>
        </p:nvSpPr>
        <p:spPr>
          <a:xfrm>
            <a:off x="7565572" y="6459789"/>
            <a:ext cx="2623459" cy="365125"/>
          </a:xfrm>
        </p:spPr>
        <p:txBody>
          <a:bodyPr/>
          <a:lstStyle/>
          <a:p>
            <a:endParaRPr lang="en-US"/>
          </a:p>
        </p:txBody>
      </p:sp>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87835" y="292142"/>
            <a:ext cx="1834523" cy="706611"/>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a:stretch>
            <a:fillRect/>
          </a:stretch>
        </p:blipFill>
        <p:spPr>
          <a:xfrm>
            <a:off x="11336794" y="5627023"/>
            <a:ext cx="564475" cy="163560"/>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a:solidFill>
                  <a:schemeClr val="tx1"/>
                </a:solidFill>
                <a:effectLst/>
                <a:latin typeface="+mn-lt"/>
                <a:ea typeface="+mn-ea"/>
                <a:cs typeface="+mn-cs"/>
              </a:rPr>
              <a:t>Sandia National Laboratories is a </a:t>
            </a:r>
            <a:r>
              <a:rPr lang="en-US" sz="600" b="0" i="0" kern="1200" err="1">
                <a:solidFill>
                  <a:schemeClr val="tx1"/>
                </a:solidFill>
                <a:effectLst/>
                <a:latin typeface="+mn-lt"/>
                <a:ea typeface="+mn-ea"/>
                <a:cs typeface="+mn-cs"/>
              </a:rPr>
              <a:t>multimission</a:t>
            </a:r>
            <a:r>
              <a:rPr lang="en-US" sz="600" b="0" i="0" kern="120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a:solidFill>
                <a:schemeClr val="tx1"/>
              </a:solidFill>
            </a:endParaRPr>
          </a:p>
        </p:txBody>
      </p:sp>
      <p:sp>
        <p:nvSpPr>
          <p:cNvPr id="3" name="Text Placeholder 2"/>
          <p:cNvSpPr>
            <a:spLocks noGrp="1"/>
          </p:cNvSpPr>
          <p:nvPr>
            <p:ph type="body" sz="quarter" idx="12" hasCustomPrompt="1"/>
          </p:nvPr>
        </p:nvSpPr>
        <p:spPr>
          <a:xfrm>
            <a:off x="700411" y="5004000"/>
            <a:ext cx="4603750" cy="254000"/>
          </a:xfrm>
        </p:spPr>
        <p:txBody>
          <a:bodyPr anchor="ctr" anchorCtr="0">
            <a:noAutofit/>
          </a:bodyPr>
          <a:lstStyle>
            <a:lvl1pPr>
              <a:defRPr sz="1200" b="0" i="1" spc="200" baseline="0">
                <a:solidFill>
                  <a:schemeClr val="accent6"/>
                </a:solidFill>
                <a:latin typeface="Gill Sans MT" charset="0"/>
                <a:ea typeface="Gill Sans MT" charset="0"/>
                <a:cs typeface="Gill Sans MT" charset="0"/>
              </a:defRPr>
            </a:lvl1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Double Content Box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DE12A65-E177-0543-AE0C-F9CB4109D8F2}" type="datetime1">
              <a:rPr lang="en-US" smtClean="0"/>
              <a:t>11/16/20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a:p>
        </p:txBody>
      </p:sp>
      <p:sp>
        <p:nvSpPr>
          <p:cNvPr id="9" name="Content Placeholder 8"/>
          <p:cNvSpPr>
            <a:spLocks noGrp="1"/>
          </p:cNvSpPr>
          <p:nvPr>
            <p:ph sz="quarter" idx="13"/>
          </p:nvPr>
        </p:nvSpPr>
        <p:spPr>
          <a:xfrm>
            <a:off x="720648" y="1147298"/>
            <a:ext cx="4674312"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5578475" y="1147298"/>
            <a:ext cx="474027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1565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ECB8036-AEA7-9349-944C-3B4B4556A163}" type="datetime1">
              <a:rPr lang="en-US" smtClean="0"/>
              <a:t>11/16/20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o Title Blank Conten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CFA92FD-B394-414C-B029-6EB211ABC02D}" type="datetime1">
              <a:rPr lang="en-US" smtClean="0"/>
              <a:t>11/16/20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57302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White Only (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Title and Conten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1CFFC65-F19B-E241-BA7B-613451C4E80D}" type="datetime1">
              <a:rPr lang="en-US" smtClean="0"/>
              <a:t>11/16/20</a:t>
            </a:fld>
            <a:endParaRPr lang="en-US"/>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
        <p:nvSpPr>
          <p:cNvPr id="26" name="Title Placeholder 1">
            <a:extLst>
              <a:ext uri="{FF2B5EF4-FFF2-40B4-BE49-F238E27FC236}">
                <a16:creationId xmlns:a16="http://schemas.microsoft.com/office/drawing/2014/main" id="{80A15226-3170-418B-ACA1-CD98C9D640B3}"/>
              </a:ext>
            </a:extLst>
          </p:cNvPr>
          <p:cNvSpPr>
            <a:spLocks noGrp="1"/>
          </p:cNvSpPr>
          <p:nvPr>
            <p:ph type="title"/>
          </p:nvPr>
        </p:nvSpPr>
        <p:spPr>
          <a:xfrm>
            <a:off x="659892" y="76553"/>
            <a:ext cx="10058400" cy="694944"/>
          </a:xfrm>
          <a:prstGeom prst="rect">
            <a:avLst/>
          </a:prstGeom>
        </p:spPr>
        <p:txBody>
          <a:bodyPr vert="horz" lIns="91440" tIns="45720" rIns="91440" bIns="45720" rtlCol="0" anchor="ctr">
            <a:noAutofit/>
          </a:bodyPr>
          <a:lstStyle>
            <a:lvl1pPr>
              <a:defRPr sz="3000">
                <a:solidFill>
                  <a:schemeClr val="tx1"/>
                </a:solidFill>
              </a:defRPr>
            </a:lvl1pPr>
          </a:lstStyle>
          <a:p>
            <a:r>
              <a:rPr lang="en-US"/>
              <a:t>CLICK TO EDIT MASTER TITLE STYLE</a:t>
            </a:r>
          </a:p>
        </p:txBody>
      </p:sp>
      <p:sp>
        <p:nvSpPr>
          <p:cNvPr id="27" name="Text Placeholder 2">
            <a:extLst>
              <a:ext uri="{FF2B5EF4-FFF2-40B4-BE49-F238E27FC236}">
                <a16:creationId xmlns:a16="http://schemas.microsoft.com/office/drawing/2014/main" id="{6886CDF7-D8E6-48EE-911C-FC337300D843}"/>
              </a:ext>
            </a:extLst>
          </p:cNvPr>
          <p:cNvSpPr>
            <a:spLocks noGrp="1"/>
          </p:cNvSpPr>
          <p:nvPr>
            <p:ph idx="1"/>
          </p:nvPr>
        </p:nvSpPr>
        <p:spPr>
          <a:xfrm>
            <a:off x="549295" y="887307"/>
            <a:ext cx="11066770" cy="5376333"/>
          </a:xfrm>
          <a:prstGeom prst="rect">
            <a:avLst/>
          </a:prstGeom>
        </p:spPr>
        <p:txBody>
          <a:bodyPr vert="horz" lIns="0" tIns="45720" rIns="0" bIns="45720" rtlCol="0">
            <a:normAutofit/>
          </a:bodyPr>
          <a:lstStyle>
            <a:lvl1pPr>
              <a:defRPr>
                <a:solidFill>
                  <a:schemeClr val="tx1"/>
                </a:solidFill>
              </a:defRPr>
            </a:lvl1pPr>
            <a:lvl2pPr>
              <a:defRPr sz="22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Slide Number Placeholder 5">
            <a:extLst>
              <a:ext uri="{FF2B5EF4-FFF2-40B4-BE49-F238E27FC236}">
                <a16:creationId xmlns:a16="http://schemas.microsoft.com/office/drawing/2014/main" id="{9E8079D7-058E-4618-BD1B-76A053120E1D}"/>
              </a:ext>
            </a:extLst>
          </p:cNvPr>
          <p:cNvSpPr>
            <a:spLocks noGrp="1"/>
          </p:cNvSpPr>
          <p:nvPr>
            <p:ph type="sldNum" sz="quarter" idx="4"/>
          </p:nvPr>
        </p:nvSpPr>
        <p:spPr>
          <a:xfrm>
            <a:off x="70903" y="323237"/>
            <a:ext cx="419397" cy="365125"/>
          </a:xfrm>
          <a:prstGeom prst="rect">
            <a:avLst/>
          </a:prstGeom>
        </p:spPr>
        <p:txBody>
          <a:bodyPr vert="horz" lIns="91440" tIns="45720" rIns="91440" bIns="45720" rtlCol="0" anchor="ctr"/>
          <a:lstStyle>
            <a:lvl1pPr algn="r">
              <a:defRPr sz="1400">
                <a:solidFill>
                  <a:schemeClr val="tx1"/>
                </a:solidFill>
              </a:defRPr>
            </a:lvl1pPr>
          </a:lstStyle>
          <a:p>
            <a:fld id="{4FAB73BC-B049-4115-A692-8D63A059BFB8}" type="slidenum">
              <a:rPr lang="en-US" smtClean="0"/>
              <a:pPr/>
              <a:t>‹#›</a:t>
            </a:fld>
            <a:endParaRPr lang="en-US"/>
          </a:p>
        </p:txBody>
      </p:sp>
    </p:spTree>
    <p:extLst>
      <p:ext uri="{BB962C8B-B14F-4D97-AF65-F5344CB8AC3E}">
        <p14:creationId xmlns:p14="http://schemas.microsoft.com/office/powerpoint/2010/main" val="2404598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30A8737-9ED8-534E-AB64-824F3EF1F57B}" type="datetime1">
              <a:rPr lang="en-US" smtClean="0"/>
              <a:t>11/16/20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2372320311"/>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a:t>Click to edit master subtitle style</a:t>
            </a:r>
          </a:p>
        </p:txBody>
      </p:sp>
      <p:sp>
        <p:nvSpPr>
          <p:cNvPr id="4" name="Date Placeholder 3"/>
          <p:cNvSpPr>
            <a:spLocks noGrp="1"/>
          </p:cNvSpPr>
          <p:nvPr>
            <p:ph type="dt" sz="half" idx="10"/>
          </p:nvPr>
        </p:nvSpPr>
        <p:spPr>
          <a:xfrm>
            <a:off x="64951" y="6599583"/>
            <a:ext cx="724296" cy="254206"/>
          </a:xfrm>
        </p:spPr>
        <p:txBody>
          <a:bodyPr/>
          <a:lstStyle>
            <a:lvl1pPr>
              <a:defRPr>
                <a:solidFill>
                  <a:schemeClr val="tx1"/>
                </a:solidFill>
              </a:defRPr>
            </a:lvl1pPr>
          </a:lstStyle>
          <a:p>
            <a:fld id="{F3D0FB7A-0984-5F42-9BF9-4F16409CEBE3}" type="datetime1">
              <a:rPr lang="en-US" smtClean="0"/>
              <a:t>11/16/20</a:t>
            </a:fld>
            <a:endParaRPr lang="en-US"/>
          </a:p>
        </p:txBody>
      </p:sp>
      <p:sp>
        <p:nvSpPr>
          <p:cNvPr id="5" name="Footer Placeholder 4"/>
          <p:cNvSpPr>
            <a:spLocks noGrp="1"/>
          </p:cNvSpPr>
          <p:nvPr>
            <p:ph type="ftr" sz="quarter" idx="11"/>
          </p:nvPr>
        </p:nvSpPr>
        <p:spPr>
          <a:xfrm>
            <a:off x="4038960" y="6599583"/>
            <a:ext cx="2512064" cy="254206"/>
          </a:xfrm>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EDF9367-8E19-584D-AFFE-3EFBBA0295C7}" type="datetime1">
              <a:rPr lang="en-US" smtClean="0"/>
              <a:t>11/16/20</a:t>
            </a:fld>
            <a:endParaRPr lang="en-US"/>
          </a:p>
        </p:txBody>
      </p:sp>
      <p:sp>
        <p:nvSpPr>
          <p:cNvPr id="5" name="Footer Placeholder 4"/>
          <p:cNvSpPr>
            <a:spLocks noGrp="1"/>
          </p:cNvSpPr>
          <p:nvPr>
            <p:ph type="ftr" sz="quarter" idx="11"/>
          </p:nvPr>
        </p:nvSpPr>
        <p:spPr/>
        <p:txBody>
          <a:bodyPr/>
          <a:lstStyle>
            <a:lvl1pPr>
              <a:defRPr>
                <a:solidFill>
                  <a:schemeClr val="bg2">
                    <a:lumMod val="25000"/>
                  </a:schemeClr>
                </a:solidFill>
              </a:defRPr>
            </a:lvl1pPr>
          </a:lstStyle>
          <a:p>
            <a:endParaRPr lang="en-US"/>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Double Contn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3835B1B-1234-434F-BA64-2F5E81CEE720}" type="datetime1">
              <a:rPr lang="en-US" smtClean="0"/>
              <a:t>11/16/20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a:p>
        </p:txBody>
      </p:sp>
      <p:sp>
        <p:nvSpPr>
          <p:cNvPr id="7" name="Content Placeholder 6"/>
          <p:cNvSpPr>
            <a:spLocks noGrp="1"/>
          </p:cNvSpPr>
          <p:nvPr>
            <p:ph sz="quarter" idx="13"/>
          </p:nvPr>
        </p:nvSpPr>
        <p:spPr>
          <a:xfrm>
            <a:off x="720725" y="1125414"/>
            <a:ext cx="4934487"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4"/>
          </p:nvPr>
        </p:nvSpPr>
        <p:spPr>
          <a:xfrm>
            <a:off x="5887330" y="1125414"/>
            <a:ext cx="4891718"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31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DE19A3E-72A3-094D-BE9C-748891D343EA}" type="datetime1">
              <a:rPr lang="en-US" smtClean="0"/>
              <a:t>11/16/20</a:t>
            </a:fld>
            <a:endParaRPr lang="en-US"/>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BFB98F-B1FD-6E40-922F-164F08E18587}" type="datetime1">
              <a:rPr lang="en-US" smtClean="0"/>
              <a:t>11/16/20</a:t>
            </a:fld>
            <a:endParaRPr lang="en-US"/>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NM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t="2660"/>
          <a:stretch/>
        </p:blipFill>
        <p:spPr>
          <a:xfrm>
            <a:off x="-1" y="0"/>
            <a:ext cx="7565572" cy="5283503"/>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a:t>Click to edit master subtitle style</a:t>
            </a:r>
          </a:p>
        </p:txBody>
      </p:sp>
      <p:sp>
        <p:nvSpPr>
          <p:cNvPr id="4" name="Date Placeholder 3"/>
          <p:cNvSpPr>
            <a:spLocks noGrp="1"/>
          </p:cNvSpPr>
          <p:nvPr>
            <p:ph type="dt" sz="half" idx="10"/>
          </p:nvPr>
        </p:nvSpPr>
        <p:spPr>
          <a:xfrm>
            <a:off x="64949" y="6566256"/>
            <a:ext cx="724296" cy="287533"/>
          </a:xfrm>
        </p:spPr>
        <p:txBody>
          <a:bodyPr/>
          <a:lstStyle/>
          <a:p>
            <a:fld id="{A2F384F1-118D-394B-A474-FE8E25F6F5EA}" type="datetime1">
              <a:rPr lang="en-US" smtClean="0"/>
              <a:t>11/16/20</a:t>
            </a:fld>
            <a:endParaRPr lang="en-US"/>
          </a:p>
        </p:txBody>
      </p:sp>
      <p:sp>
        <p:nvSpPr>
          <p:cNvPr id="5" name="Footer Placeholder 4"/>
          <p:cNvSpPr>
            <a:spLocks noGrp="1"/>
          </p:cNvSpPr>
          <p:nvPr>
            <p:ph type="ftr" sz="quarter" idx="11"/>
          </p:nvPr>
        </p:nvSpPr>
        <p:spPr>
          <a:xfrm>
            <a:off x="7565572" y="6566256"/>
            <a:ext cx="2623459" cy="287533"/>
          </a:xfrm>
        </p:spPr>
        <p:txBody>
          <a:bodyPr/>
          <a:lstStyle/>
          <a:p>
            <a:endParaRPr lang="en-US"/>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89670" y="296932"/>
            <a:ext cx="1801443" cy="693870"/>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1" name="Picture 20"/>
          <p:cNvPicPr>
            <a:picLocks noChangeAspect="1"/>
          </p:cNvPicPr>
          <p:nvPr userDrawn="1"/>
        </p:nvPicPr>
        <p:blipFill>
          <a:blip r:embed="rId8"/>
          <a:stretch>
            <a:fillRect/>
          </a:stretch>
        </p:blipFill>
        <p:spPr>
          <a:xfrm>
            <a:off x="11337762" y="5619051"/>
            <a:ext cx="562539" cy="162999"/>
          </a:xfrm>
          <a:prstGeom prst="rect">
            <a:avLst/>
          </a:prstGeom>
        </p:spPr>
      </p:pic>
      <p:pic>
        <p:nvPicPr>
          <p:cNvPr id="22" name="Picture 2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sp>
        <p:nvSpPr>
          <p:cNvPr id="23" name="TextBox 22"/>
          <p:cNvSpPr txBox="1"/>
          <p:nvPr userDrawn="1"/>
        </p:nvSpPr>
        <p:spPr>
          <a:xfrm>
            <a:off x="10280342" y="5912353"/>
            <a:ext cx="1832472" cy="792525"/>
          </a:xfrm>
          <a:prstGeom prst="rect">
            <a:avLst/>
          </a:prstGeom>
          <a:noFill/>
        </p:spPr>
        <p:txBody>
          <a:bodyPr wrap="square" rtlCol="0">
            <a:spAutoFit/>
          </a:bodyPr>
          <a:lstStyle/>
          <a:p>
            <a:pPr algn="ctr"/>
            <a:r>
              <a:rPr lang="en-US" sz="650" b="0" i="0" kern="1200">
                <a:solidFill>
                  <a:schemeClr val="bg1"/>
                </a:solidFill>
                <a:effectLst/>
                <a:latin typeface="Gill Sans MT" charset="0"/>
                <a:ea typeface="Gill Sans MT" charset="0"/>
                <a:cs typeface="Gill Sans MT" charset="0"/>
              </a:rPr>
              <a:t>Sandia National Laboratories is a </a:t>
            </a:r>
            <a:r>
              <a:rPr lang="en-US" sz="650" b="0" i="0" kern="1200" err="1">
                <a:solidFill>
                  <a:schemeClr val="bg1"/>
                </a:solidFill>
                <a:effectLst/>
                <a:latin typeface="Gill Sans MT" charset="0"/>
                <a:ea typeface="Gill Sans MT" charset="0"/>
                <a:cs typeface="Gill Sans MT" charset="0"/>
              </a:rPr>
              <a:t>multimission</a:t>
            </a:r>
            <a:r>
              <a:rPr lang="en-US" sz="650" b="0" i="0" kern="1200">
                <a:solidFill>
                  <a:schemeClr val="bg1"/>
                </a:solidFill>
                <a:effectLst/>
                <a:latin typeface="Gill Sans MT" charset="0"/>
                <a:ea typeface="Gill Sans MT" charset="0"/>
                <a:cs typeface="Gill Sans MT" charset="0"/>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50">
              <a:solidFill>
                <a:schemeClr val="bg1"/>
              </a:solidFill>
              <a:latin typeface="Gill Sans MT" charset="0"/>
              <a:ea typeface="Gill Sans MT" charset="0"/>
              <a:cs typeface="Gill Sans MT" charset="0"/>
            </a:endParaRPr>
          </a:p>
        </p:txBody>
      </p:sp>
      <p:pic>
        <p:nvPicPr>
          <p:cNvPr id="7" name="Picture 6"/>
          <p:cNvPicPr>
            <a:picLocks/>
          </p:cNvPicPr>
          <p:nvPr userDrawn="1"/>
        </p:nvPicPr>
        <p:blipFill>
          <a:blip r:embed="rId10"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
        <p:nvSpPr>
          <p:cNvPr id="9" name="Text Placeholder 8"/>
          <p:cNvSpPr>
            <a:spLocks noGrp="1"/>
          </p:cNvSpPr>
          <p:nvPr>
            <p:ph type="body" sz="quarter" idx="13" hasCustomPrompt="1"/>
          </p:nvPr>
        </p:nvSpPr>
        <p:spPr>
          <a:xfrm>
            <a:off x="723213" y="5016508"/>
            <a:ext cx="4381500" cy="200368"/>
          </a:xfrm>
        </p:spPr>
        <p:txBody>
          <a:bodyPr anchor="ctr" anchorCtr="0">
            <a:noAutofit/>
          </a:bodyPr>
          <a:lstStyle>
            <a:lvl1pPr>
              <a:defRPr sz="1200" i="1" spc="200" baseline="0">
                <a:solidFill>
                  <a:schemeClr val="accent6"/>
                </a:solidFill>
                <a:latin typeface="+mj-lt"/>
              </a:defRPr>
            </a:lvl1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NM Section Titl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1"/>
            <a:ext cx="12192000" cy="8747085"/>
          </a:xfrm>
          <a:prstGeom prst="rect">
            <a:avLst/>
          </a:prstGeom>
        </p:spPr>
      </p:pic>
      <p:sp>
        <p:nvSpPr>
          <p:cNvPr id="13" name="Rectangle 12"/>
          <p:cNvSpPr/>
          <p:nvPr userDrawn="1"/>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a:t>Click to edit master subtitle style</a:t>
            </a:r>
          </a:p>
        </p:txBody>
      </p:sp>
      <p:sp>
        <p:nvSpPr>
          <p:cNvPr id="4" name="Date Placeholder 3"/>
          <p:cNvSpPr>
            <a:spLocks noGrp="1"/>
          </p:cNvSpPr>
          <p:nvPr>
            <p:ph type="dt" sz="half" idx="10"/>
          </p:nvPr>
        </p:nvSpPr>
        <p:spPr>
          <a:xfrm>
            <a:off x="64951" y="6607534"/>
            <a:ext cx="724296" cy="246255"/>
          </a:xfrm>
        </p:spPr>
        <p:txBody>
          <a:bodyPr/>
          <a:lstStyle/>
          <a:p>
            <a:fld id="{60A4C349-FE6F-144F-B48D-1AE34E109184}" type="datetime1">
              <a:rPr lang="en-US" smtClean="0"/>
              <a:t>11/16/20</a:t>
            </a:fld>
            <a:endParaRPr lang="en-US"/>
          </a:p>
        </p:txBody>
      </p:sp>
      <p:sp>
        <p:nvSpPr>
          <p:cNvPr id="5" name="Footer Placeholder 4"/>
          <p:cNvSpPr>
            <a:spLocks noGrp="1"/>
          </p:cNvSpPr>
          <p:nvPr>
            <p:ph type="ftr" sz="quarter" idx="11"/>
          </p:nvPr>
        </p:nvSpPr>
        <p:spPr>
          <a:xfrm>
            <a:off x="3927565" y="6607534"/>
            <a:ext cx="2623459" cy="246255"/>
          </a:xfrm>
        </p:spPr>
        <p:txBody>
          <a:bodyPr/>
          <a:lstStyle/>
          <a:p>
            <a:endParaRPr lang="en-US"/>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A87D6E-DAED-D44B-AD78-B6B54874A44B}" type="datetime1">
              <a:rPr lang="en-US" smtClean="0"/>
              <a:t>11/16/20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image" Target="../media/image2.pn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image" Target="../media/image1.png"/><Relationship Id="rId5" Type="http://schemas.openxmlformats.org/officeDocument/2006/relationships/slideLayout" Target="../slideLayouts/slideLayout11.xml"/><Relationship Id="rId10" Type="http://schemas.openxmlformats.org/officeDocument/2006/relationships/theme" Target="../theme/theme2.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359772"/>
            <a:ext cx="10058400" cy="570225"/>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720648" y="1429233"/>
            <a:ext cx="10058400" cy="3433635"/>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4951" y="6599583"/>
            <a:ext cx="2472271" cy="251458"/>
          </a:xfrm>
          <a:prstGeom prst="rect">
            <a:avLst/>
          </a:prstGeom>
        </p:spPr>
        <p:txBody>
          <a:bodyPr vert="horz" lIns="91440" tIns="45720" rIns="91440" bIns="45720" rtlCol="0" anchor="ctr"/>
          <a:lstStyle>
            <a:lvl1pPr algn="l">
              <a:defRPr sz="900">
                <a:solidFill>
                  <a:schemeClr val="bg2">
                    <a:lumMod val="25000"/>
                  </a:schemeClr>
                </a:solidFill>
                <a:latin typeface="Gill Sans MT" charset="0"/>
                <a:ea typeface="Gill Sans MT" charset="0"/>
                <a:cs typeface="Gill Sans MT" charset="0"/>
              </a:defRPr>
            </a:lvl1pPr>
          </a:lstStyle>
          <a:p>
            <a:fld id="{51B0C17D-9FEF-794A-8300-E98122063809}" type="datetime1">
              <a:rPr lang="en-US" smtClean="0"/>
              <a:t>11/16/20</a:t>
            </a:fld>
            <a:endParaRPr lang="en-US"/>
          </a:p>
        </p:txBody>
      </p:sp>
      <p:sp>
        <p:nvSpPr>
          <p:cNvPr id="5" name="Footer Placeholder 4"/>
          <p:cNvSpPr>
            <a:spLocks noGrp="1"/>
          </p:cNvSpPr>
          <p:nvPr>
            <p:ph type="ftr" sz="quarter" idx="3"/>
          </p:nvPr>
        </p:nvSpPr>
        <p:spPr>
          <a:xfrm>
            <a:off x="3686187" y="6599583"/>
            <a:ext cx="4822804" cy="251458"/>
          </a:xfrm>
          <a:prstGeom prst="rect">
            <a:avLst/>
          </a:prstGeom>
        </p:spPr>
        <p:txBody>
          <a:bodyPr vert="horz" lIns="91440" tIns="45720" rIns="91440" bIns="45720" rtlCol="0" anchor="ctr"/>
          <a:lstStyle>
            <a:lvl1pPr algn="ctr">
              <a:defRPr sz="900" cap="all" baseline="0">
                <a:solidFill>
                  <a:schemeClr val="tx1"/>
                </a:solidFill>
                <a:latin typeface="Gill Sans MT" charset="0"/>
                <a:ea typeface="Gill Sans MT" charset="0"/>
                <a:cs typeface="Gill Sans MT" charset="0"/>
              </a:defRPr>
            </a:lvl1pPr>
          </a:lstStyle>
          <a:p>
            <a:endParaRPr lang="en-US"/>
          </a:p>
        </p:txBody>
      </p:sp>
      <p:sp>
        <p:nvSpPr>
          <p:cNvPr id="6" name="Slide Number Placeholder 5"/>
          <p:cNvSpPr>
            <a:spLocks noGrp="1"/>
          </p:cNvSpPr>
          <p:nvPr>
            <p:ph type="sldNum" sz="quarter" idx="4"/>
          </p:nvPr>
        </p:nvSpPr>
        <p:spPr>
          <a:xfrm>
            <a:off x="64951" y="437652"/>
            <a:ext cx="419397" cy="365125"/>
          </a:xfrm>
          <a:prstGeom prst="rect">
            <a:avLst/>
          </a:prstGeom>
        </p:spPr>
        <p:txBody>
          <a:bodyPr vert="horz" lIns="91440" tIns="45720" rIns="91440" bIns="45720" rtlCol="0" anchor="ctr"/>
          <a:lstStyle>
            <a:lvl1pPr algn="r">
              <a:defRPr sz="1400">
                <a:solidFill>
                  <a:schemeClr val="bg2">
                    <a:lumMod val="25000"/>
                  </a:schemeClr>
                </a:solidFill>
              </a:defRPr>
            </a:lvl1pPr>
          </a:lstStyle>
          <a:p>
            <a:fld id="{4FAB73BC-B049-4115-A692-8D63A059BFB8}" type="slidenum">
              <a:rPr lang="en-US" smtClean="0"/>
              <a:pPr/>
              <a:t>‹#›</a:t>
            </a:fld>
            <a:endParaRPr lang="en-US"/>
          </a:p>
        </p:txBody>
      </p:sp>
      <p:sp>
        <p:nvSpPr>
          <p:cNvPr id="12" name="Rectangle 11"/>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p:cNvPicPr>
            <a:picLocks/>
          </p:cNvPicPr>
          <p:nvPr userDrawn="1"/>
        </p:nvPicPr>
        <p:blipFill rotWithShape="1">
          <a:blip r:embed="rId8"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pic>
        <p:nvPicPr>
          <p:cNvPr id="11" name="Picture 10"/>
          <p:cNvPicPr>
            <a:picLocks noChangeAspect="1"/>
          </p:cNvPicPr>
          <p:nvPr userDrawn="1"/>
        </p:nvPicPr>
        <p:blipFill rotWithShape="1">
          <a:blip r:embed="rId9">
            <a:extLst>
              <a:ext uri="{28A0092B-C50C-407E-A947-70E740481C1C}">
                <a14:useLocalDpi xmlns:a14="http://schemas.microsoft.com/office/drawing/2010/main" val="0"/>
              </a:ext>
            </a:extLst>
          </a:blip>
          <a:srcRect r="60257"/>
          <a:stretch/>
        </p:blipFill>
        <p:spPr>
          <a:xfrm>
            <a:off x="11589482" y="380825"/>
            <a:ext cx="259618" cy="251610"/>
          </a:xfrm>
          <a:prstGeom prst="rect">
            <a:avLst/>
          </a:prstGeom>
          <a:noFill/>
          <a:ln>
            <a:noFill/>
          </a:ln>
        </p:spPr>
      </p:pic>
    </p:spTree>
    <p:extLst>
      <p:ext uri="{BB962C8B-B14F-4D97-AF65-F5344CB8AC3E}">
        <p14:creationId xmlns:p14="http://schemas.microsoft.com/office/powerpoint/2010/main" val="1185552540"/>
      </p:ext>
    </p:extLst>
  </p:cSld>
  <p:clrMap bg1="lt1" tx1="dk1" bg2="lt2" tx2="dk2" accent1="accent1" accent2="accent2" accent3="accent3" accent4="accent4" accent5="accent5" accent6="accent6" hlink="hlink" folHlink="folHlink"/>
  <p:sldLayoutIdLst>
    <p:sldLayoutId id="2147483678" r:id="rId1"/>
    <p:sldLayoutId id="2147483680" r:id="rId2"/>
    <p:sldLayoutId id="2147483675" r:id="rId3"/>
    <p:sldLayoutId id="2147483686" r:id="rId4"/>
    <p:sldLayoutId id="2147483676" r:id="rId5"/>
    <p:sldLayoutId id="2147483677"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800" b="0" i="0" kern="1200" spc="100" baseline="0">
          <a:solidFill>
            <a:schemeClr val="bg2">
              <a:lumMod val="25000"/>
            </a:schemeClr>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352734"/>
            <a:ext cx="10058400" cy="577569"/>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720648" y="1429233"/>
            <a:ext cx="10058400" cy="3433635"/>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4951" y="6591631"/>
            <a:ext cx="2472271" cy="259410"/>
          </a:xfrm>
          <a:prstGeom prst="rect">
            <a:avLst/>
          </a:prstGeom>
        </p:spPr>
        <p:txBody>
          <a:bodyPr vert="horz" lIns="91440" tIns="45720" rIns="91440" bIns="45720" rtlCol="0" anchor="ctr"/>
          <a:lstStyle>
            <a:lvl1pPr algn="l">
              <a:defRPr sz="900">
                <a:solidFill>
                  <a:srgbClr val="FFFFFF"/>
                </a:solidFill>
                <a:latin typeface="Gill Sans MT" charset="0"/>
                <a:ea typeface="Gill Sans MT" charset="0"/>
                <a:cs typeface="Gill Sans MT" charset="0"/>
              </a:defRPr>
            </a:lvl1pPr>
          </a:lstStyle>
          <a:p>
            <a:fld id="{4DDE2E68-37C5-174F-AD89-39C48FC619C7}" type="datetime1">
              <a:rPr lang="en-US" smtClean="0"/>
              <a:t>11/16/20</a:t>
            </a:fld>
            <a:endParaRPr lang="en-US"/>
          </a:p>
        </p:txBody>
      </p:sp>
      <p:sp>
        <p:nvSpPr>
          <p:cNvPr id="5" name="Footer Placeholder 4"/>
          <p:cNvSpPr>
            <a:spLocks noGrp="1"/>
          </p:cNvSpPr>
          <p:nvPr>
            <p:ph type="ftr" sz="quarter" idx="3"/>
          </p:nvPr>
        </p:nvSpPr>
        <p:spPr>
          <a:xfrm>
            <a:off x="3686187" y="6591631"/>
            <a:ext cx="4822804" cy="259410"/>
          </a:xfrm>
          <a:prstGeom prst="rect">
            <a:avLst/>
          </a:prstGeom>
        </p:spPr>
        <p:txBody>
          <a:bodyPr vert="horz" lIns="91440" tIns="45720" rIns="91440" bIns="45720" rtlCol="0" anchor="ctr"/>
          <a:lstStyle>
            <a:lvl1pPr algn="ctr">
              <a:defRPr sz="900" cap="all" baseline="0">
                <a:solidFill>
                  <a:srgbClr val="FFFFFF"/>
                </a:solidFill>
                <a:latin typeface="Gill Sans MT" charset="0"/>
                <a:ea typeface="Gill Sans MT" charset="0"/>
                <a:cs typeface="Gill Sans MT" charset="0"/>
              </a:defRPr>
            </a:lvl1pPr>
          </a:lstStyle>
          <a:p>
            <a:endParaRPr lang="en-US"/>
          </a:p>
        </p:txBody>
      </p:sp>
      <p:sp>
        <p:nvSpPr>
          <p:cNvPr id="6" name="Slide Number Placeholder 5"/>
          <p:cNvSpPr>
            <a:spLocks noGrp="1"/>
          </p:cNvSpPr>
          <p:nvPr>
            <p:ph type="sldNum" sz="quarter" idx="4"/>
          </p:nvPr>
        </p:nvSpPr>
        <p:spPr>
          <a:xfrm>
            <a:off x="64951" y="424501"/>
            <a:ext cx="419397" cy="365125"/>
          </a:xfrm>
          <a:prstGeom prst="rect">
            <a:avLst/>
          </a:prstGeom>
        </p:spPr>
        <p:txBody>
          <a:bodyPr vert="horz" lIns="91440" tIns="45720" rIns="91440" bIns="45720" rtlCol="0" anchor="ctr"/>
          <a:lstStyle>
            <a:lvl1pPr algn="r">
              <a:defRPr sz="1400">
                <a:solidFill>
                  <a:srgbClr val="FFFFFF"/>
                </a:solidFill>
              </a:defRPr>
            </a:lvl1pPr>
          </a:lstStyle>
          <a:p>
            <a:fld id="{4FAB73BC-B049-4115-A692-8D63A059BFB8}" type="slidenum">
              <a:rPr lang="en-US" smtClean="0"/>
              <a:pPr/>
              <a:t>‹#›</a:t>
            </a:fld>
            <a:endParaRPr lang="en-US"/>
          </a:p>
        </p:txBody>
      </p:sp>
      <p:sp>
        <p:nvSpPr>
          <p:cNvPr id="12" name="Rectangle 11"/>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p:cNvPicPr>
            <a:picLocks/>
          </p:cNvPicPr>
          <p:nvPr userDrawn="1"/>
        </p:nvPicPr>
        <p:blipFill rotWithShape="1">
          <a:blip r:embed="rId11"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pic>
        <p:nvPicPr>
          <p:cNvPr id="14" name="Picture 13"/>
          <p:cNvPicPr>
            <a:picLocks noChangeAspect="1"/>
          </p:cNvPicPr>
          <p:nvPr userDrawn="1"/>
        </p:nvPicPr>
        <p:blipFill rotWithShape="1">
          <a:blip r:embed="rId12">
            <a:extLst>
              <a:ext uri="{28A0092B-C50C-407E-A947-70E740481C1C}">
                <a14:useLocalDpi xmlns:a14="http://schemas.microsoft.com/office/drawing/2010/main" val="0"/>
              </a:ext>
            </a:extLst>
          </a:blip>
          <a:srcRect r="60257"/>
          <a:stretch/>
        </p:blipFill>
        <p:spPr>
          <a:xfrm>
            <a:off x="11589482" y="380825"/>
            <a:ext cx="259618" cy="251610"/>
          </a:xfrm>
          <a:prstGeom prst="rect">
            <a:avLst/>
          </a:prstGeom>
          <a:noFill/>
          <a:ln>
            <a:noFill/>
          </a:ln>
        </p:spPr>
      </p:pic>
    </p:spTree>
  </p:cSld>
  <p:clrMap bg1="lt1" tx1="dk1" bg2="lt2" tx2="dk2" accent1="accent1" accent2="accent2" accent3="accent3" accent4="accent4" accent5="accent5" accent6="accent6" hlink="hlink" folHlink="folHlink"/>
  <p:sldLayoutIdLst>
    <p:sldLayoutId id="2147483649" r:id="rId1"/>
    <p:sldLayoutId id="2147483664" r:id="rId2"/>
    <p:sldLayoutId id="2147483660" r:id="rId3"/>
    <p:sldLayoutId id="2147483685" r:id="rId4"/>
    <p:sldLayoutId id="2147483654" r:id="rId5"/>
    <p:sldLayoutId id="2147483661" r:id="rId6"/>
    <p:sldLayoutId id="2147483662" r:id="rId7"/>
    <p:sldLayoutId id="2147483687" r:id="rId8"/>
    <p:sldLayoutId id="2147483688"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800" b="0" i="0" kern="1200" spc="100" baseline="0">
          <a:solidFill>
            <a:schemeClr val="bg1"/>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chart" Target="../charts/chart2.xml"/><Relationship Id="rId4" Type="http://schemas.openxmlformats.org/officeDocument/2006/relationships/chart" Target="../charts/chart1.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chart" Target="../charts/chart6.xml"/><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23.xml.rels><?xml version="1.0" encoding="UTF-8" standalone="yes"?>
<Relationships xmlns="http://schemas.openxmlformats.org/package/2006/relationships"><Relationship Id="rId3" Type="http://schemas.openxmlformats.org/officeDocument/2006/relationships/chart" Target="../charts/chart7.xml"/><Relationship Id="rId7" Type="http://schemas.openxmlformats.org/officeDocument/2006/relationships/chart" Target="../charts/chart10.xml"/><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chart" Target="../charts/chart9.xml"/><Relationship Id="rId5" Type="http://schemas.openxmlformats.org/officeDocument/2006/relationships/image" Target="../media/image32.png"/><Relationship Id="rId4" Type="http://schemas.openxmlformats.org/officeDocument/2006/relationships/chart" Target="../charts/chart8.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chart" Target="../charts/chart14.xml"/><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chart" Target="../charts/chart13.xml"/><Relationship Id="rId5" Type="http://schemas.openxmlformats.org/officeDocument/2006/relationships/chart" Target="../charts/chart12.xml"/><Relationship Id="rId4" Type="http://schemas.openxmlformats.org/officeDocument/2006/relationships/chart" Target="../charts/char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chart" Target="../charts/chart18.xml"/><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chart" Target="../charts/chart17.xml"/><Relationship Id="rId5" Type="http://schemas.openxmlformats.org/officeDocument/2006/relationships/chart" Target="../charts/chart16.xml"/><Relationship Id="rId4" Type="http://schemas.openxmlformats.org/officeDocument/2006/relationships/chart" Target="../charts/chart15.xml"/></Relationships>
</file>

<file path=ppt/slides/_rels/slide26.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comments" Target="../comments/commen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chart" Target="../charts/chart22.xml"/><Relationship Id="rId2" Type="http://schemas.openxmlformats.org/officeDocument/2006/relationships/notesSlide" Target="../notesSlides/notesSlide32.xml"/><Relationship Id="rId1" Type="http://schemas.openxmlformats.org/officeDocument/2006/relationships/slideLayout" Target="../slideLayouts/slideLayout14.xml"/><Relationship Id="rId6" Type="http://schemas.openxmlformats.org/officeDocument/2006/relationships/chart" Target="../charts/chart21.xml"/><Relationship Id="rId5" Type="http://schemas.openxmlformats.org/officeDocument/2006/relationships/chart" Target="../charts/chart20.xml"/><Relationship Id="rId4" Type="http://schemas.openxmlformats.org/officeDocument/2006/relationships/chart" Target="../charts/chart19.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err="1"/>
              <a:t>Balar</a:t>
            </a:r>
            <a:r>
              <a:rPr lang="en-US"/>
              <a:t>: SST &amp; GPGPU-Sim</a:t>
            </a:r>
          </a:p>
        </p:txBody>
      </p:sp>
      <p:sp>
        <p:nvSpPr>
          <p:cNvPr id="4" name="Subtitle 3"/>
          <p:cNvSpPr>
            <a:spLocks noGrp="1"/>
          </p:cNvSpPr>
          <p:nvPr>
            <p:ph type="subTitle" idx="1"/>
          </p:nvPr>
        </p:nvSpPr>
        <p:spPr>
          <a:xfrm>
            <a:off x="700412" y="5306898"/>
            <a:ext cx="6261331" cy="953225"/>
          </a:xfrm>
        </p:spPr>
        <p:txBody>
          <a:bodyPr>
            <a:normAutofit/>
          </a:bodyPr>
          <a:lstStyle/>
          <a:p>
            <a:r>
              <a:rPr lang="en-US" err="1"/>
              <a:t>Yechen</a:t>
            </a:r>
            <a:r>
              <a:rPr lang="en-US"/>
              <a:t> Liu &amp; Mengchi Zhang</a:t>
            </a:r>
          </a:p>
          <a:p>
            <a:r>
              <a:rPr lang="en-US"/>
              <a:t>Purdue University</a:t>
            </a:r>
          </a:p>
        </p:txBody>
      </p:sp>
      <p:sp>
        <p:nvSpPr>
          <p:cNvPr id="5" name="Slide Number Placeholder 4"/>
          <p:cNvSpPr>
            <a:spLocks noGrp="1"/>
          </p:cNvSpPr>
          <p:nvPr>
            <p:ph type="sldNum" sz="quarter" idx="12"/>
          </p:nvPr>
        </p:nvSpPr>
        <p:spPr/>
        <p:txBody>
          <a:bodyPr/>
          <a:lstStyle/>
          <a:p>
            <a:fld id="{4FAB73BC-B049-4115-A692-8D63A059BFB8}" type="slidenum">
              <a:rPr lang="en-US" smtClean="0"/>
              <a:pPr/>
              <a:t>1</a:t>
            </a:fld>
            <a:endParaRPr lang="en-US"/>
          </a:p>
        </p:txBody>
      </p:sp>
      <p:sp>
        <p:nvSpPr>
          <p:cNvPr id="8" name="Text Placeholder 7"/>
          <p:cNvSpPr>
            <a:spLocks noGrp="1"/>
          </p:cNvSpPr>
          <p:nvPr>
            <p:ph type="body" sz="quarter" idx="13"/>
          </p:nvPr>
        </p:nvSpPr>
        <p:spPr/>
        <p:txBody>
          <a:bodyPr/>
          <a:lstStyle/>
          <a:p>
            <a:endParaRPr lang="en-US"/>
          </a:p>
        </p:txBody>
      </p:sp>
      <p:sp>
        <p:nvSpPr>
          <p:cNvPr id="2" name="TextBox 1">
            <a:extLst>
              <a:ext uri="{FF2B5EF4-FFF2-40B4-BE49-F238E27FC236}">
                <a16:creationId xmlns:a16="http://schemas.microsoft.com/office/drawing/2014/main" id="{DDE0CE5C-8685-5A43-95CA-28C9EA179037}"/>
              </a:ext>
            </a:extLst>
          </p:cNvPr>
          <p:cNvSpPr txBox="1"/>
          <p:nvPr/>
        </p:nvSpPr>
        <p:spPr>
          <a:xfrm>
            <a:off x="8070112" y="6453963"/>
            <a:ext cx="2225289" cy="369332"/>
          </a:xfrm>
          <a:prstGeom prst="rect">
            <a:avLst/>
          </a:prstGeom>
          <a:noFill/>
        </p:spPr>
        <p:txBody>
          <a:bodyPr wrap="none" rtlCol="0">
            <a:spAutoFit/>
          </a:bodyPr>
          <a:lstStyle/>
          <a:p>
            <a:r>
              <a:rPr lang="en-US"/>
              <a:t>SAND2020-12812 TR</a:t>
            </a:r>
          </a:p>
        </p:txBody>
      </p:sp>
    </p:spTree>
    <p:extLst>
      <p:ext uri="{BB962C8B-B14F-4D97-AF65-F5344CB8AC3E}">
        <p14:creationId xmlns:p14="http://schemas.microsoft.com/office/powerpoint/2010/main" val="140029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Using the Component</a:t>
            </a:r>
          </a:p>
        </p:txBody>
      </p:sp>
      <p:sp>
        <p:nvSpPr>
          <p:cNvPr id="3" name="Content Placeholder 2"/>
          <p:cNvSpPr>
            <a:spLocks noGrp="1"/>
          </p:cNvSpPr>
          <p:nvPr>
            <p:ph idx="1"/>
          </p:nvPr>
        </p:nvSpPr>
        <p:spPr>
          <a:xfrm>
            <a:off x="549294" y="887307"/>
            <a:ext cx="11452205" cy="2320237"/>
          </a:xfrm>
        </p:spPr>
        <p:txBody>
          <a:bodyPr/>
          <a:lstStyle/>
          <a:p>
            <a:r>
              <a:rPr lang="en-US" sz="2400"/>
              <a:t>Running a simulation requires the user to specify both a SST model and a GPGPU model</a:t>
            </a:r>
          </a:p>
          <a:p>
            <a:pPr lvl="1"/>
            <a:r>
              <a:rPr lang="en-US"/>
              <a:t>SST model contains wiring instructions and component definitions</a:t>
            </a:r>
          </a:p>
          <a:p>
            <a:pPr lvl="2"/>
            <a:r>
              <a:rPr lang="en-US"/>
              <a:t>Processor model, memory hierarchy, interconnect, etc.</a:t>
            </a:r>
          </a:p>
          <a:p>
            <a:pPr lvl="1"/>
            <a:r>
              <a:rPr lang="en-US"/>
              <a:t>GPGPU model contains SIMT core definition</a:t>
            </a:r>
          </a:p>
          <a:p>
            <a:pPr lvl="2"/>
            <a:r>
              <a:rPr lang="en-US"/>
              <a:t>PTX generation, number of registers, number of warps, number of functional units, etc.</a:t>
            </a:r>
          </a:p>
          <a:p>
            <a:endParaRPr lang="en-US"/>
          </a:p>
          <a:p>
            <a:endParaRPr lang="en-US"/>
          </a:p>
          <a:p>
            <a:endParaRPr lang="en-US"/>
          </a:p>
          <a:p>
            <a:endParaRPr lang="en-US"/>
          </a:p>
          <a:p>
            <a:endParaRPr lang="en-US"/>
          </a:p>
          <a:p>
            <a:endParaRPr lang="en-US"/>
          </a:p>
          <a:p>
            <a:endParaRPr lang="en-US"/>
          </a:p>
          <a:p>
            <a:endParaRPr lang="en-US"/>
          </a:p>
        </p:txBody>
      </p:sp>
      <p:sp>
        <p:nvSpPr>
          <p:cNvPr id="4" name="Slide Number Placeholder 3"/>
          <p:cNvSpPr>
            <a:spLocks noGrp="1"/>
          </p:cNvSpPr>
          <p:nvPr>
            <p:ph type="sldNum" sz="quarter" idx="4"/>
          </p:nvPr>
        </p:nvSpPr>
        <p:spPr/>
        <p:txBody>
          <a:bodyPr/>
          <a:lstStyle/>
          <a:p>
            <a:fld id="{4FAB73BC-B049-4115-A692-8D63A059BFB8}" type="slidenum">
              <a:rPr lang="en-US" smtClean="0"/>
              <a:pPr/>
              <a:t>10</a:t>
            </a:fld>
            <a:endParaRPr lang="en-US"/>
          </a:p>
        </p:txBody>
      </p:sp>
      <p:grpSp>
        <p:nvGrpSpPr>
          <p:cNvPr id="5" name="Group 4"/>
          <p:cNvGrpSpPr/>
          <p:nvPr/>
        </p:nvGrpSpPr>
        <p:grpSpPr>
          <a:xfrm>
            <a:off x="235745" y="3150394"/>
            <a:ext cx="11720510" cy="3600986"/>
            <a:chOff x="-365766" y="3495244"/>
            <a:chExt cx="11720510" cy="3259650"/>
          </a:xfrm>
        </p:grpSpPr>
        <p:sp>
          <p:nvSpPr>
            <p:cNvPr id="7" name="Rectangle 6"/>
            <p:cNvSpPr/>
            <p:nvPr/>
          </p:nvSpPr>
          <p:spPr>
            <a:xfrm>
              <a:off x="-365766" y="3495245"/>
              <a:ext cx="5789478" cy="1699476"/>
            </a:xfrm>
            <a:prstGeom prst="rect">
              <a:avLst/>
            </a:prstGeom>
          </p:spPr>
          <p:txBody>
            <a:bodyPr wrap="square">
              <a:spAutoFit/>
            </a:bodyPr>
            <a:lstStyle/>
            <a:p>
              <a:pPr algn="ctr"/>
              <a:r>
                <a:rPr lang="en-US" sz="2000">
                  <a:solidFill>
                    <a:srgbClr val="FF0000"/>
                  </a:solidFill>
                </a:rPr>
                <a:t>SST Component</a:t>
              </a:r>
            </a:p>
            <a:p>
              <a:r>
                <a:rPr lang="en-US" sz="1600">
                  <a:solidFill>
                    <a:srgbClr val="00539C"/>
                  </a:solidFill>
                  <a:latin typeface="Palatino Linotype" panose="02040502050505030304" pitchFamily="18" charset="0"/>
                </a:rPr>
                <a:t>comp_gpu0 = </a:t>
              </a:r>
              <a:r>
                <a:rPr lang="en-US" sz="1600" err="1">
                  <a:solidFill>
                    <a:srgbClr val="00539C"/>
                  </a:solidFill>
                  <a:latin typeface="Palatino Linotype" panose="02040502050505030304" pitchFamily="18" charset="0"/>
                </a:rPr>
                <a:t>sst.Component</a:t>
              </a:r>
              <a:r>
                <a:rPr lang="en-US" sz="1600">
                  <a:solidFill>
                    <a:srgbClr val="00539C"/>
                  </a:solidFill>
                  <a:latin typeface="Palatino Linotype" panose="02040502050505030304" pitchFamily="18" charset="0"/>
                </a:rPr>
                <a:t>("gpu0", "</a:t>
              </a:r>
              <a:r>
                <a:rPr lang="en-US" sz="1600" err="1">
                  <a:solidFill>
                    <a:srgbClr val="00539C"/>
                  </a:solidFill>
                  <a:latin typeface="Palatino Linotype" panose="02040502050505030304" pitchFamily="18" charset="0"/>
                </a:rPr>
                <a:t>Gpgpusim.Gpgpusim</a:t>
              </a:r>
              <a:r>
                <a:rPr lang="en-US" sz="1600">
                  <a:solidFill>
                    <a:srgbClr val="00539C"/>
                  </a:solidFill>
                  <a:latin typeface="Palatino Linotype" panose="02040502050505030304" pitchFamily="18" charset="0"/>
                </a:rPr>
                <a:t>")</a:t>
              </a:r>
            </a:p>
            <a:p>
              <a:r>
                <a:rPr lang="en-US" sz="1600">
                  <a:solidFill>
                    <a:srgbClr val="00539C"/>
                  </a:solidFill>
                  <a:latin typeface="Palatino Linotype" panose="02040502050505030304" pitchFamily="18" charset="0"/>
                </a:rPr>
                <a:t>comp_gpu0.addParams({</a:t>
              </a:r>
            </a:p>
            <a:p>
              <a:r>
                <a:rPr lang="en-US" sz="1600">
                  <a:solidFill>
                    <a:srgbClr val="00539C"/>
                  </a:solidFill>
                  <a:latin typeface="Palatino Linotype" panose="02040502050505030304" pitchFamily="18" charset="0"/>
                </a:rPr>
                <a:t>    "clock" : "1200MHz",</a:t>
              </a:r>
            </a:p>
            <a:p>
              <a:r>
                <a:rPr lang="en-US" sz="1600">
                  <a:solidFill>
                    <a:srgbClr val="00539C"/>
                  </a:solidFill>
                  <a:latin typeface="Palatino Linotype" panose="02040502050505030304" pitchFamily="18" charset="0"/>
                </a:rPr>
                <a:t>    "</a:t>
              </a:r>
              <a:r>
                <a:rPr lang="en-US" sz="1600" err="1">
                  <a:solidFill>
                    <a:srgbClr val="00539C"/>
                  </a:solidFill>
                  <a:latin typeface="Palatino Linotype" panose="02040502050505030304" pitchFamily="18" charset="0"/>
                </a:rPr>
                <a:t>gpu_cores</a:t>
              </a:r>
              <a:r>
                <a:rPr lang="en-US" sz="1600">
                  <a:solidFill>
                    <a:srgbClr val="00539C"/>
                  </a:solidFill>
                  <a:latin typeface="Palatino Linotype" panose="02040502050505030304" pitchFamily="18" charset="0"/>
                </a:rPr>
                <a:t>" : "84",</a:t>
              </a:r>
            </a:p>
            <a:p>
              <a:r>
                <a:rPr lang="en-US" sz="1600">
                  <a:solidFill>
                    <a:srgbClr val="00539C"/>
                  </a:solidFill>
                  <a:latin typeface="Palatino Linotype" panose="02040502050505030304" pitchFamily="18" charset="0"/>
                </a:rPr>
                <a:t>    "verbose" : "0"</a:t>
              </a:r>
            </a:p>
            <a:p>
              <a:r>
                <a:rPr lang="en-US" sz="1600">
                  <a:solidFill>
                    <a:srgbClr val="00539C"/>
                  </a:solidFill>
                  <a:latin typeface="Palatino Linotype" panose="02040502050505030304" pitchFamily="18" charset="0"/>
                </a:rPr>
                <a:t>})</a:t>
              </a:r>
            </a:p>
          </p:txBody>
        </p:sp>
        <p:sp>
          <p:nvSpPr>
            <p:cNvPr id="10" name="Rectangle 9"/>
            <p:cNvSpPr/>
            <p:nvPr/>
          </p:nvSpPr>
          <p:spPr>
            <a:xfrm>
              <a:off x="5566592" y="3495244"/>
              <a:ext cx="5788152" cy="3259650"/>
            </a:xfrm>
            <a:prstGeom prst="rect">
              <a:avLst/>
            </a:prstGeom>
          </p:spPr>
          <p:txBody>
            <a:bodyPr wrap="square">
              <a:spAutoFit/>
            </a:bodyPr>
            <a:lstStyle/>
            <a:p>
              <a:pPr algn="ctr"/>
              <a:r>
                <a:rPr lang="en-US" sz="2000">
                  <a:solidFill>
                    <a:srgbClr val="FF0000"/>
                  </a:solidFill>
                </a:rPr>
                <a:t>GPGPU Model</a:t>
              </a:r>
              <a:endParaRPr lang="en-US" sz="2000">
                <a:solidFill>
                  <a:srgbClr val="FF0000"/>
                </a:solidFill>
                <a:latin typeface="Palatino Linotype" panose="02040502050505030304" pitchFamily="18" charset="0"/>
              </a:endParaRPr>
            </a:p>
            <a:p>
              <a:r>
                <a:rPr lang="en-US" sz="1600">
                  <a:solidFill>
                    <a:srgbClr val="00539C"/>
                  </a:solidFill>
                  <a:latin typeface="Palatino Linotype" panose="02040502050505030304" pitchFamily="18" charset="0"/>
                </a:rPr>
                <a:t>-</a:t>
              </a:r>
              <a:r>
                <a:rPr lang="en-US" sz="1600" err="1">
                  <a:solidFill>
                    <a:srgbClr val="00539C"/>
                  </a:solidFill>
                  <a:latin typeface="Palatino Linotype" panose="02040502050505030304" pitchFamily="18" charset="0"/>
                </a:rPr>
                <a:t>SST_mode</a:t>
              </a:r>
              <a:r>
                <a:rPr lang="en-US" sz="1600">
                  <a:solidFill>
                    <a:srgbClr val="00539C"/>
                  </a:solidFill>
                  <a:latin typeface="Palatino Linotype" panose="02040502050505030304" pitchFamily="18" charset="0"/>
                </a:rPr>
                <a:t> 1</a:t>
              </a:r>
            </a:p>
            <a:p>
              <a:r>
                <a:rPr lang="en-US" sz="1600">
                  <a:solidFill>
                    <a:srgbClr val="00539C"/>
                  </a:solidFill>
                  <a:latin typeface="Palatino Linotype" panose="02040502050505030304" pitchFamily="18" charset="0"/>
                </a:rPr>
                <a:t>-</a:t>
              </a:r>
              <a:r>
                <a:rPr lang="en-US" sz="1600" err="1">
                  <a:solidFill>
                    <a:srgbClr val="00539C"/>
                  </a:solidFill>
                  <a:latin typeface="Palatino Linotype" panose="02040502050505030304" pitchFamily="18" charset="0"/>
                </a:rPr>
                <a:t>gpgpu_ptx_force_max_capability</a:t>
              </a:r>
              <a:r>
                <a:rPr lang="en-US" sz="1600">
                  <a:solidFill>
                    <a:srgbClr val="00539C"/>
                  </a:solidFill>
                  <a:latin typeface="Palatino Linotype" panose="02040502050505030304" pitchFamily="18" charset="0"/>
                </a:rPr>
                <a:t> 70</a:t>
              </a:r>
            </a:p>
            <a:p>
              <a:r>
                <a:rPr lang="en-US" sz="1600">
                  <a:solidFill>
                    <a:srgbClr val="00539C"/>
                  </a:solidFill>
                  <a:latin typeface="Palatino Linotype" panose="02040502050505030304" pitchFamily="18" charset="0"/>
                </a:rPr>
                <a:t>-</a:t>
              </a:r>
              <a:r>
                <a:rPr lang="en-US" sz="1600" err="1">
                  <a:solidFill>
                    <a:srgbClr val="00539C"/>
                  </a:solidFill>
                  <a:latin typeface="Palatino Linotype" panose="02040502050505030304" pitchFamily="18" charset="0"/>
                </a:rPr>
                <a:t>gpgpu_clock_domains</a:t>
              </a:r>
              <a:r>
                <a:rPr lang="en-US" sz="1600">
                  <a:solidFill>
                    <a:srgbClr val="00539C"/>
                  </a:solidFill>
                  <a:latin typeface="Palatino Linotype" panose="02040502050505030304" pitchFamily="18" charset="0"/>
                </a:rPr>
                <a:t> 1200.0:1200.0:1200.0:850.0</a:t>
              </a:r>
            </a:p>
            <a:p>
              <a:r>
                <a:rPr lang="en-US" sz="1600">
                  <a:solidFill>
                    <a:srgbClr val="00539C"/>
                  </a:solidFill>
                  <a:latin typeface="Palatino Linotype" panose="02040502050505030304" pitchFamily="18" charset="0"/>
                </a:rPr>
                <a:t>-</a:t>
              </a:r>
              <a:r>
                <a:rPr lang="en-US" sz="1600" err="1">
                  <a:solidFill>
                    <a:srgbClr val="00539C"/>
                  </a:solidFill>
                  <a:latin typeface="Palatino Linotype" panose="02040502050505030304" pitchFamily="18" charset="0"/>
                </a:rPr>
                <a:t>gpgpu_shader_registers</a:t>
              </a:r>
              <a:r>
                <a:rPr lang="en-US" sz="1600">
                  <a:solidFill>
                    <a:srgbClr val="00539C"/>
                  </a:solidFill>
                  <a:latin typeface="Palatino Linotype" panose="02040502050505030304" pitchFamily="18" charset="0"/>
                </a:rPr>
                <a:t> 65536</a:t>
              </a:r>
            </a:p>
            <a:p>
              <a:r>
                <a:rPr lang="en-US" sz="1600">
                  <a:solidFill>
                    <a:srgbClr val="00539C"/>
                  </a:solidFill>
                  <a:latin typeface="Palatino Linotype" panose="02040502050505030304" pitchFamily="18" charset="0"/>
                </a:rPr>
                <a:t>-</a:t>
              </a:r>
              <a:r>
                <a:rPr lang="en-US" sz="1600" err="1">
                  <a:solidFill>
                    <a:srgbClr val="00539C"/>
                  </a:solidFill>
                  <a:latin typeface="Palatino Linotype" panose="02040502050505030304" pitchFamily="18" charset="0"/>
                </a:rPr>
                <a:t>gpgpu_occupancy_sm_number</a:t>
              </a:r>
              <a:r>
                <a:rPr lang="en-US" sz="1600">
                  <a:solidFill>
                    <a:srgbClr val="00539C"/>
                  </a:solidFill>
                  <a:latin typeface="Palatino Linotype" panose="02040502050505030304" pitchFamily="18" charset="0"/>
                </a:rPr>
                <a:t> 70</a:t>
              </a:r>
            </a:p>
            <a:p>
              <a:endParaRPr lang="en-US" sz="1600">
                <a:solidFill>
                  <a:srgbClr val="00539C"/>
                </a:solidFill>
                <a:latin typeface="Palatino Linotype" panose="02040502050505030304" pitchFamily="18" charset="0"/>
              </a:endParaRPr>
            </a:p>
            <a:p>
              <a:r>
                <a:rPr lang="en-US" sz="1600">
                  <a:solidFill>
                    <a:srgbClr val="00539C"/>
                  </a:solidFill>
                  <a:latin typeface="Palatino Linotype" panose="02040502050505030304" pitchFamily="18" charset="0"/>
                </a:rPr>
                <a:t>-</a:t>
              </a:r>
              <a:r>
                <a:rPr lang="en-US" sz="1600" err="1">
                  <a:solidFill>
                    <a:srgbClr val="00539C"/>
                  </a:solidFill>
                  <a:latin typeface="Palatino Linotype" panose="02040502050505030304" pitchFamily="18" charset="0"/>
                </a:rPr>
                <a:t>gpgpu_pipeline_widths</a:t>
              </a:r>
              <a:r>
                <a:rPr lang="en-US" sz="1600">
                  <a:solidFill>
                    <a:srgbClr val="00539C"/>
                  </a:solidFill>
                  <a:latin typeface="Palatino Linotype" panose="02040502050505030304" pitchFamily="18" charset="0"/>
                </a:rPr>
                <a:t> 4,4,4,4,4,4,4,4,4,4,8,4,4</a:t>
              </a:r>
            </a:p>
            <a:p>
              <a:r>
                <a:rPr lang="en-US" sz="1600">
                  <a:solidFill>
                    <a:srgbClr val="00539C"/>
                  </a:solidFill>
                  <a:latin typeface="Palatino Linotype" panose="02040502050505030304" pitchFamily="18" charset="0"/>
                </a:rPr>
                <a:t>-</a:t>
              </a:r>
              <a:r>
                <a:rPr lang="en-US" sz="1600" err="1">
                  <a:solidFill>
                    <a:srgbClr val="00539C"/>
                  </a:solidFill>
                  <a:latin typeface="Palatino Linotype" panose="02040502050505030304" pitchFamily="18" charset="0"/>
                </a:rPr>
                <a:t>gpgpu_num_sp_units</a:t>
              </a:r>
              <a:r>
                <a:rPr lang="en-US" sz="1600">
                  <a:solidFill>
                    <a:srgbClr val="00539C"/>
                  </a:solidFill>
                  <a:latin typeface="Palatino Linotype" panose="02040502050505030304" pitchFamily="18" charset="0"/>
                </a:rPr>
                <a:t> 4</a:t>
              </a:r>
            </a:p>
            <a:p>
              <a:r>
                <a:rPr lang="en-US" sz="1600">
                  <a:solidFill>
                    <a:srgbClr val="00539C"/>
                  </a:solidFill>
                  <a:latin typeface="Palatino Linotype" panose="02040502050505030304" pitchFamily="18" charset="0"/>
                </a:rPr>
                <a:t>-</a:t>
              </a:r>
              <a:r>
                <a:rPr lang="en-US" sz="1600" err="1">
                  <a:solidFill>
                    <a:srgbClr val="00539C"/>
                  </a:solidFill>
                  <a:latin typeface="Palatino Linotype" panose="02040502050505030304" pitchFamily="18" charset="0"/>
                </a:rPr>
                <a:t>gpgpu_num_sfu_units</a:t>
              </a:r>
              <a:r>
                <a:rPr lang="en-US" sz="1600">
                  <a:solidFill>
                    <a:srgbClr val="00539C"/>
                  </a:solidFill>
                  <a:latin typeface="Palatino Linotype" panose="02040502050505030304" pitchFamily="18" charset="0"/>
                </a:rPr>
                <a:t> 4</a:t>
              </a:r>
            </a:p>
            <a:p>
              <a:r>
                <a:rPr lang="en-US" sz="1600">
                  <a:solidFill>
                    <a:srgbClr val="00539C"/>
                  </a:solidFill>
                  <a:latin typeface="Palatino Linotype" panose="02040502050505030304" pitchFamily="18" charset="0"/>
                </a:rPr>
                <a:t>-</a:t>
              </a:r>
              <a:r>
                <a:rPr lang="en-US" sz="1600" err="1">
                  <a:solidFill>
                    <a:srgbClr val="00539C"/>
                  </a:solidFill>
                  <a:latin typeface="Palatino Linotype" panose="02040502050505030304" pitchFamily="18" charset="0"/>
                </a:rPr>
                <a:t>gpgpu_num_dp_units</a:t>
              </a:r>
              <a:r>
                <a:rPr lang="en-US" sz="1600">
                  <a:solidFill>
                    <a:srgbClr val="00539C"/>
                  </a:solidFill>
                  <a:latin typeface="Palatino Linotype" panose="02040502050505030304" pitchFamily="18" charset="0"/>
                </a:rPr>
                <a:t> 4</a:t>
              </a:r>
            </a:p>
            <a:p>
              <a:r>
                <a:rPr lang="en-US" sz="1600">
                  <a:solidFill>
                    <a:srgbClr val="00539C"/>
                  </a:solidFill>
                  <a:latin typeface="Palatino Linotype" panose="02040502050505030304" pitchFamily="18" charset="0"/>
                </a:rPr>
                <a:t>-</a:t>
              </a:r>
              <a:r>
                <a:rPr lang="en-US" sz="1600" err="1">
                  <a:solidFill>
                    <a:srgbClr val="00539C"/>
                  </a:solidFill>
                  <a:latin typeface="Palatino Linotype" panose="02040502050505030304" pitchFamily="18" charset="0"/>
                </a:rPr>
                <a:t>gpgpu_num_int_units</a:t>
              </a:r>
              <a:r>
                <a:rPr lang="en-US" sz="1600">
                  <a:solidFill>
                    <a:srgbClr val="00539C"/>
                  </a:solidFill>
                  <a:latin typeface="Palatino Linotype" panose="02040502050505030304" pitchFamily="18" charset="0"/>
                </a:rPr>
                <a:t> 4</a:t>
              </a:r>
            </a:p>
            <a:p>
              <a:r>
                <a:rPr lang="en-US" sz="1600">
                  <a:solidFill>
                    <a:srgbClr val="00539C"/>
                  </a:solidFill>
                  <a:latin typeface="Palatino Linotype" panose="02040502050505030304" pitchFamily="18" charset="0"/>
                </a:rPr>
                <a:t>-</a:t>
              </a:r>
              <a:r>
                <a:rPr lang="en-US" sz="1600" err="1">
                  <a:solidFill>
                    <a:srgbClr val="00539C"/>
                  </a:solidFill>
                  <a:latin typeface="Palatino Linotype" panose="02040502050505030304" pitchFamily="18" charset="0"/>
                </a:rPr>
                <a:t>gpgpu_tensor_core_avail</a:t>
              </a:r>
              <a:r>
                <a:rPr lang="en-US" sz="1600">
                  <a:solidFill>
                    <a:srgbClr val="00539C"/>
                  </a:solidFill>
                  <a:latin typeface="Palatino Linotype" panose="02040502050505030304" pitchFamily="18" charset="0"/>
                </a:rPr>
                <a:t> 1</a:t>
              </a:r>
            </a:p>
            <a:p>
              <a:r>
                <a:rPr lang="en-US" sz="1600">
                  <a:solidFill>
                    <a:srgbClr val="00539C"/>
                  </a:solidFill>
                  <a:latin typeface="Palatino Linotype" panose="02040502050505030304" pitchFamily="18" charset="0"/>
                </a:rPr>
                <a:t>-</a:t>
              </a:r>
              <a:r>
                <a:rPr lang="en-US" sz="1600" err="1">
                  <a:solidFill>
                    <a:srgbClr val="00539C"/>
                  </a:solidFill>
                  <a:latin typeface="Palatino Linotype" panose="02040502050505030304" pitchFamily="18" charset="0"/>
                </a:rPr>
                <a:t>gpgpu_num_tensor_core_units</a:t>
              </a:r>
              <a:r>
                <a:rPr lang="en-US" sz="1600">
                  <a:solidFill>
                    <a:srgbClr val="00539C"/>
                  </a:solidFill>
                  <a:latin typeface="Palatino Linotype" panose="02040502050505030304" pitchFamily="18" charset="0"/>
                </a:rPr>
                <a:t> 4</a:t>
              </a:r>
            </a:p>
          </p:txBody>
        </p:sp>
      </p:grpSp>
    </p:spTree>
    <p:extLst>
      <p:ext uri="{BB962C8B-B14F-4D97-AF65-F5344CB8AC3E}">
        <p14:creationId xmlns:p14="http://schemas.microsoft.com/office/powerpoint/2010/main" val="97993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Using the Component – </a:t>
            </a:r>
            <a:r>
              <a:rPr lang="en-US" err="1"/>
              <a:t>vectorAdd</a:t>
            </a:r>
            <a:endParaRPr lang="en-US"/>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261" y="1300640"/>
            <a:ext cx="11066463" cy="559770"/>
          </a:xfrm>
        </p:spPr>
      </p:pic>
      <p:sp>
        <p:nvSpPr>
          <p:cNvPr id="4" name="Slide Number Placeholder 3"/>
          <p:cNvSpPr>
            <a:spLocks noGrp="1"/>
          </p:cNvSpPr>
          <p:nvPr>
            <p:ph type="sldNum" sz="quarter" idx="4"/>
          </p:nvPr>
        </p:nvSpPr>
        <p:spPr/>
        <p:txBody>
          <a:bodyPr/>
          <a:lstStyle/>
          <a:p>
            <a:fld id="{4FAB73BC-B049-4115-A692-8D63A059BFB8}" type="slidenum">
              <a:rPr lang="en-US" smtClean="0"/>
              <a:pPr/>
              <a:t>11</a:t>
            </a:fld>
            <a:endParaRPr lang="en-US"/>
          </a:p>
        </p:txBody>
      </p:sp>
      <p:sp>
        <p:nvSpPr>
          <p:cNvPr id="6" name="Rectangle 5"/>
          <p:cNvSpPr/>
          <p:nvPr/>
        </p:nvSpPr>
        <p:spPr>
          <a:xfrm>
            <a:off x="446261" y="825224"/>
            <a:ext cx="11272837" cy="338554"/>
          </a:xfrm>
          <a:prstGeom prst="rect">
            <a:avLst/>
          </a:prstGeom>
        </p:spPr>
        <p:txBody>
          <a:bodyPr wrap="square">
            <a:spAutoFit/>
          </a:bodyPr>
          <a:lstStyle/>
          <a:p>
            <a:r>
              <a:rPr lang="en-US" sz="1600" err="1">
                <a:solidFill>
                  <a:srgbClr val="FF0000"/>
                </a:solidFill>
                <a:latin typeface="Palatino Linotype" panose="02040502050505030304" pitchFamily="18" charset="0"/>
              </a:rPr>
              <a:t>sst</a:t>
            </a:r>
            <a:r>
              <a:rPr lang="en-US" sz="1600">
                <a:solidFill>
                  <a:srgbClr val="FF0000"/>
                </a:solidFill>
                <a:latin typeface="Palatino Linotype" panose="02040502050505030304" pitchFamily="18" charset="0"/>
              </a:rPr>
              <a:t> --model-option="-c ariel-gpu-v100.cfg -s </a:t>
            </a:r>
            <a:r>
              <a:rPr lang="en-US" sz="1600" err="1">
                <a:solidFill>
                  <a:srgbClr val="FF0000"/>
                </a:solidFill>
                <a:latin typeface="Palatino Linotype" panose="02040502050505030304" pitchFamily="18" charset="0"/>
              </a:rPr>
              <a:t>abs_kviTA.csv</a:t>
            </a:r>
            <a:r>
              <a:rPr lang="en-US" sz="1600">
                <a:solidFill>
                  <a:srgbClr val="FF0000"/>
                </a:solidFill>
                <a:latin typeface="Palatino Linotype" panose="02040502050505030304" pitchFamily="18" charset="0"/>
              </a:rPr>
              <a:t> -x ./vectorAdd-163840" </a:t>
            </a:r>
            <a:r>
              <a:rPr lang="en-US" sz="1600" err="1">
                <a:solidFill>
                  <a:srgbClr val="FF0000"/>
                </a:solidFill>
                <a:latin typeface="Palatino Linotype" panose="02040502050505030304" pitchFamily="18" charset="0"/>
              </a:rPr>
              <a:t>cuda-test.py</a:t>
            </a:r>
            <a:endParaRPr lang="en-US" sz="1600">
              <a:solidFill>
                <a:srgbClr val="FF0000"/>
              </a:solidFill>
              <a:latin typeface="Palatino Linotype" panose="02040502050505030304" pitchFamily="18" charset="0"/>
            </a:endParaRPr>
          </a:p>
        </p:txBody>
      </p:sp>
      <p:grpSp>
        <p:nvGrpSpPr>
          <p:cNvPr id="32" name="Group 31"/>
          <p:cNvGrpSpPr/>
          <p:nvPr/>
        </p:nvGrpSpPr>
        <p:grpSpPr>
          <a:xfrm>
            <a:off x="5534025" y="1371600"/>
            <a:ext cx="6374606" cy="3807979"/>
            <a:chOff x="5534025" y="1371600"/>
            <a:chExt cx="6374606" cy="3807979"/>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2363" y="2394701"/>
              <a:ext cx="4384597" cy="2784878"/>
            </a:xfrm>
            <a:prstGeom prst="rect">
              <a:avLst/>
            </a:prstGeom>
            <a:ln w="19050">
              <a:solidFill>
                <a:srgbClr val="FF0000"/>
              </a:solidFill>
            </a:ln>
          </p:spPr>
        </p:pic>
        <p:sp>
          <p:nvSpPr>
            <p:cNvPr id="10" name="Rectangle 9"/>
            <p:cNvSpPr/>
            <p:nvPr/>
          </p:nvSpPr>
          <p:spPr>
            <a:xfrm>
              <a:off x="5534025" y="1371600"/>
              <a:ext cx="495300" cy="4222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6029325" y="1793875"/>
              <a:ext cx="1443038" cy="58644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029325" y="1371600"/>
              <a:ext cx="5879306" cy="100872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135197" y="1587500"/>
            <a:ext cx="6970453" cy="3240071"/>
            <a:chOff x="135197" y="1587500"/>
            <a:chExt cx="6970453" cy="3240071"/>
          </a:xfrm>
        </p:grpSpPr>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197" y="2857500"/>
              <a:ext cx="6958547" cy="1970071"/>
            </a:xfrm>
            <a:prstGeom prst="rect">
              <a:avLst/>
            </a:prstGeom>
            <a:ln w="19050">
              <a:solidFill>
                <a:schemeClr val="accent5">
                  <a:lumMod val="60000"/>
                  <a:lumOff val="40000"/>
                </a:schemeClr>
              </a:solidFill>
            </a:ln>
          </p:spPr>
        </p:pic>
        <p:sp>
          <p:nvSpPr>
            <p:cNvPr id="24" name="Rectangle 23"/>
            <p:cNvSpPr/>
            <p:nvPr/>
          </p:nvSpPr>
          <p:spPr>
            <a:xfrm>
              <a:off x="3663949" y="1587500"/>
              <a:ext cx="1076325" cy="362877"/>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p:nvPr/>
          </p:nvCxnSpPr>
          <p:spPr>
            <a:xfrm flipH="1">
              <a:off x="135197" y="1950377"/>
              <a:ext cx="3528752" cy="907123"/>
            </a:xfrm>
            <a:prstGeom prst="line">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740274" y="1950377"/>
              <a:ext cx="2365376" cy="907123"/>
            </a:xfrm>
            <a:prstGeom prst="line">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05602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Using the Component – </a:t>
            </a:r>
            <a:r>
              <a:rPr lang="en-US" err="1"/>
              <a:t>vectorAdd</a:t>
            </a:r>
            <a:endParaRPr lang="en-US"/>
          </a:p>
        </p:txBody>
      </p:sp>
      <p:sp>
        <p:nvSpPr>
          <p:cNvPr id="4" name="Slide Number Placeholder 3"/>
          <p:cNvSpPr>
            <a:spLocks noGrp="1"/>
          </p:cNvSpPr>
          <p:nvPr>
            <p:ph type="sldNum" sz="quarter" idx="4"/>
          </p:nvPr>
        </p:nvSpPr>
        <p:spPr/>
        <p:txBody>
          <a:bodyPr/>
          <a:lstStyle/>
          <a:p>
            <a:fld id="{4FAB73BC-B049-4115-A692-8D63A059BFB8}" type="slidenum">
              <a:rPr lang="en-US" smtClean="0"/>
              <a:pPr/>
              <a:t>12</a:t>
            </a:fld>
            <a:endParaRPr lang="en-US"/>
          </a:p>
        </p:txBody>
      </p:sp>
      <p:sp>
        <p:nvSpPr>
          <p:cNvPr id="6" name="Content Placeholder 5"/>
          <p:cNvSpPr>
            <a:spLocks noGrp="1"/>
          </p:cNvSpPr>
          <p:nvPr>
            <p:ph idx="1"/>
          </p:nvPr>
        </p:nvSpPr>
        <p:spPr>
          <a:xfrm>
            <a:off x="549295" y="3821907"/>
            <a:ext cx="11066770" cy="2441734"/>
          </a:xfrm>
        </p:spPr>
        <p:txBody>
          <a:bodyPr/>
          <a:lstStyle/>
          <a:p>
            <a:r>
              <a:rPr lang="en-US"/>
              <a:t>Statistics file for this model contains 19861 entries: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295" y="1163778"/>
            <a:ext cx="10058400" cy="2514600"/>
          </a:xfrm>
          <a:prstGeom prst="rect">
            <a:avLst/>
          </a:prstGeom>
        </p:spPr>
      </p:pic>
      <p:sp>
        <p:nvSpPr>
          <p:cNvPr id="8" name="Rectangle 7"/>
          <p:cNvSpPr/>
          <p:nvPr/>
        </p:nvSpPr>
        <p:spPr>
          <a:xfrm>
            <a:off x="446261" y="825224"/>
            <a:ext cx="11272837" cy="338554"/>
          </a:xfrm>
          <a:prstGeom prst="rect">
            <a:avLst/>
          </a:prstGeom>
        </p:spPr>
        <p:txBody>
          <a:bodyPr wrap="square">
            <a:spAutoFit/>
          </a:bodyPr>
          <a:lstStyle/>
          <a:p>
            <a:r>
              <a:rPr lang="en-US" sz="1600" err="1">
                <a:solidFill>
                  <a:srgbClr val="FF0000"/>
                </a:solidFill>
                <a:latin typeface="Palatino Linotype" panose="02040502050505030304" pitchFamily="18" charset="0"/>
              </a:rPr>
              <a:t>sst</a:t>
            </a:r>
            <a:r>
              <a:rPr lang="en-US" sz="1600">
                <a:solidFill>
                  <a:srgbClr val="FF0000"/>
                </a:solidFill>
                <a:latin typeface="Palatino Linotype" panose="02040502050505030304" pitchFamily="18" charset="0"/>
              </a:rPr>
              <a:t> --model-option="-c ariel-gpu-v100.cfg -s abs_kviTA.csv -x ./vectorAdd-163840" cuda-test.py</a:t>
            </a:r>
          </a:p>
        </p:txBody>
      </p:sp>
      <p:sp>
        <p:nvSpPr>
          <p:cNvPr id="9" name="Rectangle 8"/>
          <p:cNvSpPr/>
          <p:nvPr/>
        </p:nvSpPr>
        <p:spPr>
          <a:xfrm>
            <a:off x="549295" y="4186060"/>
            <a:ext cx="11630801" cy="2554545"/>
          </a:xfrm>
          <a:prstGeom prst="rect">
            <a:avLst/>
          </a:prstGeom>
        </p:spPr>
        <p:txBody>
          <a:bodyPr wrap="square">
            <a:spAutoFit/>
          </a:bodyPr>
          <a:lstStyle/>
          <a:p>
            <a:r>
              <a:rPr lang="en-US" sz="1600" err="1">
                <a:solidFill>
                  <a:srgbClr val="2A4B7C"/>
                </a:solidFill>
                <a:latin typeface="Palatino Linotype" panose="02040502050505030304" pitchFamily="18" charset="0"/>
              </a:rPr>
              <a:t>ComponentName</a:t>
            </a:r>
            <a:r>
              <a:rPr lang="en-US" sz="1600">
                <a:solidFill>
                  <a:srgbClr val="2A4B7C"/>
                </a:solidFill>
                <a:latin typeface="Palatino Linotype" panose="02040502050505030304" pitchFamily="18" charset="0"/>
              </a:rPr>
              <a:t>, </a:t>
            </a:r>
            <a:r>
              <a:rPr lang="en-US" sz="1600" err="1">
                <a:solidFill>
                  <a:srgbClr val="2A4B7C"/>
                </a:solidFill>
                <a:latin typeface="Palatino Linotype" panose="02040502050505030304" pitchFamily="18" charset="0"/>
              </a:rPr>
              <a:t>StatisticName</a:t>
            </a:r>
            <a:r>
              <a:rPr lang="en-US" sz="1600">
                <a:solidFill>
                  <a:srgbClr val="2A4B7C"/>
                </a:solidFill>
                <a:latin typeface="Palatino Linotype" panose="02040502050505030304" pitchFamily="18" charset="0"/>
              </a:rPr>
              <a:t>, </a:t>
            </a:r>
            <a:r>
              <a:rPr lang="en-US" sz="1600" err="1">
                <a:solidFill>
                  <a:srgbClr val="2A4B7C"/>
                </a:solidFill>
                <a:latin typeface="Palatino Linotype" panose="02040502050505030304" pitchFamily="18" charset="0"/>
              </a:rPr>
              <a:t>StatisticSubId</a:t>
            </a:r>
            <a:r>
              <a:rPr lang="en-US" sz="1600">
                <a:solidFill>
                  <a:srgbClr val="2A4B7C"/>
                </a:solidFill>
                <a:latin typeface="Palatino Linotype" panose="02040502050505030304" pitchFamily="18" charset="0"/>
              </a:rPr>
              <a:t>, </a:t>
            </a:r>
            <a:r>
              <a:rPr lang="en-US" sz="1600" err="1">
                <a:solidFill>
                  <a:srgbClr val="2A4B7C"/>
                </a:solidFill>
                <a:latin typeface="Palatino Linotype" panose="02040502050505030304" pitchFamily="18" charset="0"/>
              </a:rPr>
              <a:t>StatisticType</a:t>
            </a:r>
            <a:r>
              <a:rPr lang="en-US" sz="1600">
                <a:solidFill>
                  <a:srgbClr val="2A4B7C"/>
                </a:solidFill>
                <a:latin typeface="Palatino Linotype" panose="02040502050505030304" pitchFamily="18" charset="0"/>
              </a:rPr>
              <a:t>, </a:t>
            </a:r>
            <a:r>
              <a:rPr lang="en-US" sz="1600" err="1">
                <a:solidFill>
                  <a:srgbClr val="2A4B7C"/>
                </a:solidFill>
                <a:latin typeface="Palatino Linotype" panose="02040502050505030304" pitchFamily="18" charset="0"/>
              </a:rPr>
              <a:t>SimTime</a:t>
            </a:r>
            <a:r>
              <a:rPr lang="en-US" sz="1600">
                <a:solidFill>
                  <a:srgbClr val="2A4B7C"/>
                </a:solidFill>
                <a:latin typeface="Palatino Linotype" panose="02040502050505030304" pitchFamily="18" charset="0"/>
              </a:rPr>
              <a:t>, Rank, Sum, </a:t>
            </a:r>
            <a:r>
              <a:rPr lang="en-US" sz="1600" err="1">
                <a:solidFill>
                  <a:srgbClr val="2A4B7C"/>
                </a:solidFill>
                <a:latin typeface="Palatino Linotype" panose="02040502050505030304" pitchFamily="18" charset="0"/>
              </a:rPr>
              <a:t>SumSQ</a:t>
            </a:r>
            <a:r>
              <a:rPr lang="en-US" sz="1600">
                <a:solidFill>
                  <a:srgbClr val="2A4B7C"/>
                </a:solidFill>
                <a:latin typeface="Palatino Linotype" panose="02040502050505030304" pitchFamily="18" charset="0"/>
              </a:rPr>
              <a:t>, Count, Min, Max</a:t>
            </a:r>
          </a:p>
          <a:p>
            <a:r>
              <a:rPr lang="en-US" sz="1600">
                <a:solidFill>
                  <a:srgbClr val="2A4B7C"/>
                </a:solidFill>
                <a:latin typeface="Palatino Linotype" panose="02040502050505030304" pitchFamily="18" charset="0"/>
              </a:rPr>
              <a:t>A0, </a:t>
            </a:r>
            <a:r>
              <a:rPr lang="en-US" sz="1600" err="1">
                <a:solidFill>
                  <a:srgbClr val="2A4B7C"/>
                </a:solidFill>
                <a:latin typeface="Palatino Linotype" panose="02040502050505030304" pitchFamily="18" charset="0"/>
              </a:rPr>
              <a:t>read_requests</a:t>
            </a:r>
            <a:r>
              <a:rPr lang="en-US" sz="1600">
                <a:solidFill>
                  <a:srgbClr val="2A4B7C"/>
                </a:solidFill>
                <a:latin typeface="Palatino Linotype" panose="02040502050505030304" pitchFamily="18" charset="0"/>
              </a:rPr>
              <a:t>, 0, Accumulator, 2423910320, 0, 10240, 10240, 10240, 1, 1</a:t>
            </a:r>
          </a:p>
          <a:p>
            <a:r>
              <a:rPr lang="en-US" sz="1600">
                <a:solidFill>
                  <a:srgbClr val="2A4B7C"/>
                </a:solidFill>
                <a:latin typeface="Palatino Linotype" panose="02040502050505030304" pitchFamily="18" charset="0"/>
              </a:rPr>
              <a:t>A0, </a:t>
            </a:r>
            <a:r>
              <a:rPr lang="en-US" sz="1600" err="1">
                <a:solidFill>
                  <a:srgbClr val="2A4B7C"/>
                </a:solidFill>
                <a:latin typeface="Palatino Linotype" panose="02040502050505030304" pitchFamily="18" charset="0"/>
              </a:rPr>
              <a:t>write_requests</a:t>
            </a:r>
            <a:r>
              <a:rPr lang="en-US" sz="1600">
                <a:solidFill>
                  <a:srgbClr val="2A4B7C"/>
                </a:solidFill>
                <a:latin typeface="Palatino Linotype" panose="02040502050505030304" pitchFamily="18" charset="0"/>
              </a:rPr>
              <a:t>, 0, Accumulator, 2423910320, 0, 20480, 20480, 20480, 1, 1</a:t>
            </a:r>
          </a:p>
          <a:p>
            <a:r>
              <a:rPr lang="en-US" sz="1600">
                <a:solidFill>
                  <a:srgbClr val="2A4B7C"/>
                </a:solidFill>
                <a:latin typeface="Palatino Linotype" panose="02040502050505030304" pitchFamily="18" charset="0"/>
              </a:rPr>
              <a:t>A0, </a:t>
            </a:r>
            <a:r>
              <a:rPr lang="en-US" sz="1600" err="1">
                <a:solidFill>
                  <a:srgbClr val="2A4B7C"/>
                </a:solidFill>
                <a:latin typeface="Palatino Linotype" panose="02040502050505030304" pitchFamily="18" charset="0"/>
              </a:rPr>
              <a:t>read_request_sizes</a:t>
            </a:r>
            <a:r>
              <a:rPr lang="en-US" sz="1600">
                <a:solidFill>
                  <a:srgbClr val="2A4B7C"/>
                </a:solidFill>
                <a:latin typeface="Palatino Linotype" panose="02040502050505030304" pitchFamily="18" charset="0"/>
              </a:rPr>
              <a:t>, 0, Accumulator, 2423910320, 0, 655360, 41943040, 10240, 64, 64</a:t>
            </a:r>
          </a:p>
          <a:p>
            <a:r>
              <a:rPr lang="en-US" sz="1600">
                <a:solidFill>
                  <a:srgbClr val="2A4B7C"/>
                </a:solidFill>
                <a:latin typeface="Palatino Linotype" panose="02040502050505030304" pitchFamily="18" charset="0"/>
              </a:rPr>
              <a:t>A0, </a:t>
            </a:r>
            <a:r>
              <a:rPr lang="en-US" sz="1600" err="1">
                <a:solidFill>
                  <a:srgbClr val="2A4B7C"/>
                </a:solidFill>
                <a:latin typeface="Palatino Linotype" panose="02040502050505030304" pitchFamily="18" charset="0"/>
              </a:rPr>
              <a:t>write_request_sizes</a:t>
            </a:r>
            <a:r>
              <a:rPr lang="en-US" sz="1600">
                <a:solidFill>
                  <a:srgbClr val="2A4B7C"/>
                </a:solidFill>
                <a:latin typeface="Palatino Linotype" panose="02040502050505030304" pitchFamily="18" charset="0"/>
              </a:rPr>
              <a:t>, 0, Accumulator, 2423910320, 0, 1310720, 83886080, 20480, 64, 64</a:t>
            </a:r>
          </a:p>
          <a:p>
            <a:r>
              <a:rPr lang="en-US" sz="1600">
                <a:solidFill>
                  <a:srgbClr val="2A4B7C"/>
                </a:solidFill>
                <a:latin typeface="Palatino Linotype" panose="02040502050505030304" pitchFamily="18" charset="0"/>
              </a:rPr>
              <a:t>A0, </a:t>
            </a:r>
            <a:r>
              <a:rPr lang="en-US" sz="1600" err="1">
                <a:solidFill>
                  <a:srgbClr val="2A4B7C"/>
                </a:solidFill>
                <a:latin typeface="Palatino Linotype" panose="02040502050505030304" pitchFamily="18" charset="0"/>
              </a:rPr>
              <a:t>instruction_count</a:t>
            </a:r>
            <a:r>
              <a:rPr lang="en-US" sz="1600">
                <a:solidFill>
                  <a:srgbClr val="2A4B7C"/>
                </a:solidFill>
                <a:latin typeface="Palatino Linotype" panose="02040502050505030304" pitchFamily="18" charset="0"/>
              </a:rPr>
              <a:t>, 0, Accumulator, 2423910320, 0, 0, 0, 0, 0, 0</a:t>
            </a:r>
          </a:p>
          <a:p>
            <a:r>
              <a:rPr lang="en-US" sz="1600">
                <a:solidFill>
                  <a:srgbClr val="2A4B7C"/>
                </a:solidFill>
                <a:latin typeface="Palatino Linotype" panose="02040502050505030304" pitchFamily="18" charset="0"/>
              </a:rPr>
              <a:t>A0, cycles, 0, Accumulator, 2423910320, 0, 6446570, 6446570, 6446570, 1, 1</a:t>
            </a:r>
          </a:p>
          <a:p>
            <a:r>
              <a:rPr lang="en-US" sz="1600">
                <a:solidFill>
                  <a:srgbClr val="2A4B7C"/>
                </a:solidFill>
                <a:latin typeface="Palatino Linotype" panose="02040502050505030304" pitchFamily="18" charset="0"/>
              </a:rPr>
              <a:t>A0, </a:t>
            </a:r>
            <a:r>
              <a:rPr lang="en-US" sz="1600" err="1">
                <a:solidFill>
                  <a:srgbClr val="2A4B7C"/>
                </a:solidFill>
                <a:latin typeface="Palatino Linotype" panose="02040502050505030304" pitchFamily="18" charset="0"/>
              </a:rPr>
              <a:t>active_cycles</a:t>
            </a:r>
            <a:r>
              <a:rPr lang="en-US" sz="1600">
                <a:solidFill>
                  <a:srgbClr val="2A4B7C"/>
                </a:solidFill>
                <a:latin typeface="Palatino Linotype" panose="02040502050505030304" pitchFamily="18" charset="0"/>
              </a:rPr>
              <a:t>, 0, Accumulator, 2423910320, 0, 226, 226, 226, 1, 1</a:t>
            </a:r>
          </a:p>
          <a:p>
            <a:pPr algn="ctr"/>
            <a:r>
              <a:rPr lang="en-US" sz="1600">
                <a:solidFill>
                  <a:srgbClr val="2A4B7C"/>
                </a:solidFill>
                <a:latin typeface="Palatino Linotype" panose="02040502050505030304" pitchFamily="18" charset="0"/>
              </a:rPr>
              <a:t>…</a:t>
            </a:r>
          </a:p>
          <a:p>
            <a:pPr algn="ctr"/>
            <a:r>
              <a:rPr lang="en-US" sz="1600">
                <a:solidFill>
                  <a:srgbClr val="2A4B7C"/>
                </a:solidFill>
                <a:latin typeface="Palatino Linotype" panose="02040502050505030304" pitchFamily="18" charset="0"/>
              </a:rPr>
              <a:t>…</a:t>
            </a:r>
          </a:p>
        </p:txBody>
      </p:sp>
    </p:spTree>
    <p:extLst>
      <p:ext uri="{BB962C8B-B14F-4D97-AF65-F5344CB8AC3E}">
        <p14:creationId xmlns:p14="http://schemas.microsoft.com/office/powerpoint/2010/main" val="3190162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63149-BEC6-E44A-9033-137F773CAC1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E42CD2D-FFCC-2B4E-9BCC-65FB147FE2D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238CD10-DDFB-B44F-9D11-47D3EE40099F}"/>
              </a:ext>
            </a:extLst>
          </p:cNvPr>
          <p:cNvSpPr>
            <a:spLocks noGrp="1"/>
          </p:cNvSpPr>
          <p:nvPr>
            <p:ph type="sldNum" sz="quarter" idx="4"/>
          </p:nvPr>
        </p:nvSpPr>
        <p:spPr/>
        <p:txBody>
          <a:bodyPr/>
          <a:lstStyle/>
          <a:p>
            <a:fld id="{4FAB73BC-B049-4115-A692-8D63A059BFB8}" type="slidenum">
              <a:rPr lang="en-US" smtClean="0"/>
              <a:pPr/>
              <a:t>13</a:t>
            </a:fld>
            <a:endParaRPr lang="en-US"/>
          </a:p>
        </p:txBody>
      </p:sp>
      <p:pic>
        <p:nvPicPr>
          <p:cNvPr id="1026" name="Picture 2">
            <a:extLst>
              <a:ext uri="{FF2B5EF4-FFF2-40B4-BE49-F238E27FC236}">
                <a16:creationId xmlns:a16="http://schemas.microsoft.com/office/drawing/2014/main" id="{F0A2479F-3258-6E4C-81C2-6E7FEC2FAD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361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64CA-9893-7347-BF99-E86907EF71D8}"/>
              </a:ext>
            </a:extLst>
          </p:cNvPr>
          <p:cNvSpPr>
            <a:spLocks noGrp="1"/>
          </p:cNvSpPr>
          <p:nvPr>
            <p:ph type="ctrTitle"/>
          </p:nvPr>
        </p:nvSpPr>
        <p:spPr/>
        <p:txBody>
          <a:bodyPr/>
          <a:lstStyle/>
          <a:p>
            <a:r>
              <a:rPr lang="en-US"/>
              <a:t>Performance Analysis</a:t>
            </a:r>
          </a:p>
        </p:txBody>
      </p:sp>
      <p:sp>
        <p:nvSpPr>
          <p:cNvPr id="3" name="Subtitle 2">
            <a:extLst>
              <a:ext uri="{FF2B5EF4-FFF2-40B4-BE49-F238E27FC236}">
                <a16:creationId xmlns:a16="http://schemas.microsoft.com/office/drawing/2014/main" id="{9D5BDDB0-CA3D-5E42-9B77-3DDF2E2D2A1F}"/>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6FF94FD6-619D-7746-9218-21826CDAD6E0}"/>
              </a:ext>
            </a:extLst>
          </p:cNvPr>
          <p:cNvSpPr>
            <a:spLocks noGrp="1"/>
          </p:cNvSpPr>
          <p:nvPr>
            <p:ph type="sldNum" sz="quarter" idx="12"/>
          </p:nvPr>
        </p:nvSpPr>
        <p:spPr/>
        <p:txBody>
          <a:bodyPr/>
          <a:lstStyle/>
          <a:p>
            <a:fld id="{4FAB73BC-B049-4115-A692-8D63A059BFB8}" type="slidenum">
              <a:rPr lang="en-US" smtClean="0"/>
              <a:t>14</a:t>
            </a:fld>
            <a:endParaRPr lang="en-US"/>
          </a:p>
        </p:txBody>
      </p:sp>
    </p:spTree>
    <p:extLst>
      <p:ext uri="{BB962C8B-B14F-4D97-AF65-F5344CB8AC3E}">
        <p14:creationId xmlns:p14="http://schemas.microsoft.com/office/powerpoint/2010/main" val="3165612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BF758-AB56-714F-BBF0-C6416DC4500E}"/>
              </a:ext>
            </a:extLst>
          </p:cNvPr>
          <p:cNvSpPr>
            <a:spLocks noGrp="1"/>
          </p:cNvSpPr>
          <p:nvPr>
            <p:ph type="title"/>
          </p:nvPr>
        </p:nvSpPr>
        <p:spPr/>
        <p:txBody>
          <a:bodyPr/>
          <a:lstStyle/>
          <a:p>
            <a:r>
              <a:rPr lang="en-US"/>
              <a:t>Mean Error</a:t>
            </a:r>
          </a:p>
        </p:txBody>
      </p:sp>
      <p:sp>
        <p:nvSpPr>
          <p:cNvPr id="3" name="Content Placeholder 2">
            <a:extLst>
              <a:ext uri="{FF2B5EF4-FFF2-40B4-BE49-F238E27FC236}">
                <a16:creationId xmlns:a16="http://schemas.microsoft.com/office/drawing/2014/main" id="{E4D347C1-6289-064A-8DF6-67CD00100E85}"/>
              </a:ext>
            </a:extLst>
          </p:cNvPr>
          <p:cNvSpPr>
            <a:spLocks noGrp="1"/>
          </p:cNvSpPr>
          <p:nvPr>
            <p:ph idx="1"/>
          </p:nvPr>
        </p:nvSpPr>
        <p:spPr>
          <a:xfrm>
            <a:off x="549295" y="3429000"/>
            <a:ext cx="11066770" cy="2834640"/>
          </a:xfrm>
        </p:spPr>
        <p:txBody>
          <a:bodyPr/>
          <a:lstStyle/>
          <a:p>
            <a:r>
              <a:rPr lang="en-US" sz="2400"/>
              <a:t>Complex model interactions make it difficult to pinpoint where models are lacking in detail or are incorrect</a:t>
            </a:r>
          </a:p>
          <a:p>
            <a:r>
              <a:rPr lang="en-US" sz="2400"/>
              <a:t>Scale of simulation – number of components and links present a challenge</a:t>
            </a:r>
          </a:p>
          <a:p>
            <a:pPr lvl="1"/>
            <a:r>
              <a:rPr lang="en-US"/>
              <a:t>Full debug produces multi-TiB trace</a:t>
            </a:r>
          </a:p>
          <a:p>
            <a:pPr lvl="1"/>
            <a:r>
              <a:rPr lang="en-US"/>
              <a:t>No errors, so have to isolate anomalies in tens of thousands of statistics</a:t>
            </a:r>
          </a:p>
          <a:p>
            <a:endParaRPr lang="en-US"/>
          </a:p>
        </p:txBody>
      </p:sp>
      <p:sp>
        <p:nvSpPr>
          <p:cNvPr id="4" name="Slide Number Placeholder 3">
            <a:extLst>
              <a:ext uri="{FF2B5EF4-FFF2-40B4-BE49-F238E27FC236}">
                <a16:creationId xmlns:a16="http://schemas.microsoft.com/office/drawing/2014/main" id="{07648E00-3333-C545-8F70-90C47DE7E3AE}"/>
              </a:ext>
            </a:extLst>
          </p:cNvPr>
          <p:cNvSpPr>
            <a:spLocks noGrp="1"/>
          </p:cNvSpPr>
          <p:nvPr>
            <p:ph type="sldNum" sz="quarter" idx="4"/>
          </p:nvPr>
        </p:nvSpPr>
        <p:spPr/>
        <p:txBody>
          <a:bodyPr/>
          <a:lstStyle/>
          <a:p>
            <a:fld id="{4FAB73BC-B049-4115-A692-8D63A059BFB8}" type="slidenum">
              <a:rPr lang="en-US" smtClean="0"/>
              <a:pPr/>
              <a:t>15</a:t>
            </a:fld>
            <a:endParaRPr lang="en-US"/>
          </a:p>
        </p:txBody>
      </p:sp>
      <p:graphicFrame>
        <p:nvGraphicFramePr>
          <p:cNvPr id="6" name="Table 5">
            <a:extLst>
              <a:ext uri="{FF2B5EF4-FFF2-40B4-BE49-F238E27FC236}">
                <a16:creationId xmlns:a16="http://schemas.microsoft.com/office/drawing/2014/main" id="{06504C72-6E35-5C4B-AA1A-2C55EF03FF91}"/>
              </a:ext>
            </a:extLst>
          </p:cNvPr>
          <p:cNvGraphicFramePr>
            <a:graphicFrameLocks noGrp="1"/>
          </p:cNvGraphicFramePr>
          <p:nvPr/>
        </p:nvGraphicFramePr>
        <p:xfrm>
          <a:off x="2307598" y="830248"/>
          <a:ext cx="7576804" cy="2194560"/>
        </p:xfrm>
        <a:graphic>
          <a:graphicData uri="http://schemas.openxmlformats.org/drawingml/2006/table">
            <a:tbl>
              <a:tblPr firstRow="1" firstCol="1">
                <a:tableStyleId>{F5AB1C69-6EDB-4FF4-983F-18BD219EF322}</a:tableStyleId>
              </a:tblPr>
              <a:tblGrid>
                <a:gridCol w="1894201">
                  <a:extLst>
                    <a:ext uri="{9D8B030D-6E8A-4147-A177-3AD203B41FA5}">
                      <a16:colId xmlns:a16="http://schemas.microsoft.com/office/drawing/2014/main" val="3199986814"/>
                    </a:ext>
                  </a:extLst>
                </a:gridCol>
                <a:gridCol w="1894201">
                  <a:extLst>
                    <a:ext uri="{9D8B030D-6E8A-4147-A177-3AD203B41FA5}">
                      <a16:colId xmlns:a16="http://schemas.microsoft.com/office/drawing/2014/main" val="2590643581"/>
                    </a:ext>
                  </a:extLst>
                </a:gridCol>
                <a:gridCol w="1894201">
                  <a:extLst>
                    <a:ext uri="{9D8B030D-6E8A-4147-A177-3AD203B41FA5}">
                      <a16:colId xmlns:a16="http://schemas.microsoft.com/office/drawing/2014/main" val="1805430356"/>
                    </a:ext>
                  </a:extLst>
                </a:gridCol>
                <a:gridCol w="1894201">
                  <a:extLst>
                    <a:ext uri="{9D8B030D-6E8A-4147-A177-3AD203B41FA5}">
                      <a16:colId xmlns:a16="http://schemas.microsoft.com/office/drawing/2014/main" val="3472431323"/>
                    </a:ext>
                  </a:extLst>
                </a:gridCol>
              </a:tblGrid>
              <a:tr h="203200">
                <a:tc>
                  <a:txBody>
                    <a:bodyPr/>
                    <a:lstStyle/>
                    <a:p>
                      <a:pPr algn="l" fontAlgn="b"/>
                      <a:endParaRPr lang="en-US" sz="2400" b="0" i="0" u="none" strike="noStrike">
                        <a:solidFill>
                          <a:srgbClr val="000000"/>
                        </a:solidFill>
                        <a:effectLst/>
                        <a:latin typeface="+mn-lt"/>
                      </a:endParaRPr>
                    </a:p>
                  </a:txBody>
                  <a:tcPr marL="137160" marR="137160" anchor="ctr">
                    <a:noFill/>
                  </a:tcPr>
                </a:tc>
                <a:tc>
                  <a:txBody>
                    <a:bodyPr/>
                    <a:lstStyle/>
                    <a:p>
                      <a:pPr algn="ctr" fontAlgn="b"/>
                      <a:r>
                        <a:rPr lang="en-US" sz="2400" u="none" strike="noStrike">
                          <a:effectLst/>
                          <a:latin typeface="+mn-lt"/>
                        </a:rPr>
                        <a:t>P9/V100</a:t>
                      </a:r>
                      <a:endParaRPr lang="en-US" sz="2400" b="0" i="0" u="none" strike="noStrike">
                        <a:solidFill>
                          <a:srgbClr val="000000"/>
                        </a:solidFill>
                        <a:effectLst/>
                        <a:latin typeface="+mn-lt"/>
                      </a:endParaRPr>
                    </a:p>
                  </a:txBody>
                  <a:tcPr marL="137160" marR="137160" anchor="ctr"/>
                </a:tc>
                <a:tc>
                  <a:txBody>
                    <a:bodyPr/>
                    <a:lstStyle/>
                    <a:p>
                      <a:pPr algn="ctr" fontAlgn="b"/>
                      <a:r>
                        <a:rPr lang="en-US" sz="2400" u="none" strike="noStrike">
                          <a:effectLst/>
                          <a:latin typeface="+mn-lt"/>
                        </a:rPr>
                        <a:t>SST-GPGPU</a:t>
                      </a:r>
                      <a:endParaRPr lang="en-US" sz="2400" b="0" i="0" u="none" strike="noStrike">
                        <a:solidFill>
                          <a:srgbClr val="000000"/>
                        </a:solidFill>
                        <a:effectLst/>
                        <a:latin typeface="+mn-lt"/>
                      </a:endParaRPr>
                    </a:p>
                  </a:txBody>
                  <a:tcPr marL="137160" marR="137160" anchor="ctr"/>
                </a:tc>
                <a:tc>
                  <a:txBody>
                    <a:bodyPr/>
                    <a:lstStyle/>
                    <a:p>
                      <a:pPr algn="ctr" fontAlgn="b"/>
                      <a:r>
                        <a:rPr lang="en-US" sz="2400" u="none" strike="noStrike">
                          <a:effectLst/>
                          <a:latin typeface="+mn-lt"/>
                        </a:rPr>
                        <a:t>Error</a:t>
                      </a:r>
                      <a:endParaRPr lang="en-US" sz="2400" b="0" i="0" u="none" strike="noStrike">
                        <a:solidFill>
                          <a:srgbClr val="000000"/>
                        </a:solidFill>
                        <a:effectLst/>
                        <a:latin typeface="+mn-lt"/>
                      </a:endParaRPr>
                    </a:p>
                  </a:txBody>
                  <a:tcPr marL="137160" marR="137160" anchor="ctr">
                    <a:solidFill>
                      <a:schemeClr val="accent5">
                        <a:lumMod val="40000"/>
                        <a:lumOff val="60000"/>
                      </a:schemeClr>
                    </a:solidFill>
                  </a:tcPr>
                </a:tc>
                <a:extLst>
                  <a:ext uri="{0D108BD9-81ED-4DB2-BD59-A6C34878D82A}">
                    <a16:rowId xmlns:a16="http://schemas.microsoft.com/office/drawing/2014/main" val="522936050"/>
                  </a:ext>
                </a:extLst>
              </a:tr>
              <a:tr h="203200">
                <a:tc>
                  <a:txBody>
                    <a:bodyPr/>
                    <a:lstStyle/>
                    <a:p>
                      <a:pPr algn="l" fontAlgn="b"/>
                      <a:r>
                        <a:rPr lang="en-US" sz="2400" u="none" strike="noStrike" err="1">
                          <a:effectLst/>
                          <a:latin typeface="+mn-lt"/>
                        </a:rPr>
                        <a:t>vectorAdd</a:t>
                      </a:r>
                      <a:endParaRPr lang="en-US" sz="2400" b="0" i="0" u="none" strike="noStrike">
                        <a:solidFill>
                          <a:srgbClr val="000000"/>
                        </a:solidFill>
                        <a:effectLst/>
                        <a:latin typeface="+mn-lt"/>
                      </a:endParaRPr>
                    </a:p>
                  </a:txBody>
                  <a:tcPr marL="137160" marR="137160" anchor="ctr"/>
                </a:tc>
                <a:tc>
                  <a:txBody>
                    <a:bodyPr/>
                    <a:lstStyle/>
                    <a:p>
                      <a:pPr algn="r" fontAlgn="b"/>
                      <a:r>
                        <a:rPr lang="en-US" sz="2400" u="none" strike="noStrike">
                          <a:effectLst/>
                          <a:latin typeface="+mn-lt"/>
                        </a:rPr>
                        <a:t>5271</a:t>
                      </a:r>
                      <a:endParaRPr lang="en-US" sz="2400" b="0" i="0" u="none" strike="noStrike">
                        <a:solidFill>
                          <a:srgbClr val="000000"/>
                        </a:solidFill>
                        <a:effectLst/>
                        <a:latin typeface="+mn-lt"/>
                      </a:endParaRPr>
                    </a:p>
                  </a:txBody>
                  <a:tcPr marL="137160" marR="137160" anchor="ctr"/>
                </a:tc>
                <a:tc>
                  <a:txBody>
                    <a:bodyPr/>
                    <a:lstStyle/>
                    <a:p>
                      <a:pPr algn="r" fontAlgn="b"/>
                      <a:r>
                        <a:rPr lang="en-US" sz="2400" u="none" strike="noStrike">
                          <a:effectLst/>
                          <a:latin typeface="+mn-lt"/>
                        </a:rPr>
                        <a:t>5751</a:t>
                      </a:r>
                      <a:endParaRPr lang="en-US" sz="2400" b="0" i="0" u="none" strike="noStrike">
                        <a:solidFill>
                          <a:srgbClr val="000000"/>
                        </a:solidFill>
                        <a:effectLst/>
                        <a:latin typeface="+mn-lt"/>
                      </a:endParaRPr>
                    </a:p>
                  </a:txBody>
                  <a:tcPr marL="137160" marR="137160" anchor="ctr"/>
                </a:tc>
                <a:tc>
                  <a:txBody>
                    <a:bodyPr/>
                    <a:lstStyle/>
                    <a:p>
                      <a:pPr algn="r" fontAlgn="b"/>
                      <a:r>
                        <a:rPr lang="en-US" sz="2400" u="none" strike="noStrike">
                          <a:effectLst/>
                          <a:latin typeface="+mn-lt"/>
                        </a:rPr>
                        <a:t>9.093682</a:t>
                      </a:r>
                      <a:endParaRPr lang="en-US" sz="2400" b="0" i="0" u="none" strike="noStrike">
                        <a:solidFill>
                          <a:srgbClr val="000000"/>
                        </a:solidFill>
                        <a:effectLst/>
                        <a:latin typeface="+mn-lt"/>
                      </a:endParaRPr>
                    </a:p>
                  </a:txBody>
                  <a:tcPr marL="137160" marR="137160" anchor="ctr">
                    <a:solidFill>
                      <a:srgbClr val="F8BCF7">
                        <a:alpha val="36863"/>
                      </a:srgbClr>
                    </a:solidFill>
                  </a:tcPr>
                </a:tc>
                <a:extLst>
                  <a:ext uri="{0D108BD9-81ED-4DB2-BD59-A6C34878D82A}">
                    <a16:rowId xmlns:a16="http://schemas.microsoft.com/office/drawing/2014/main" val="3345017308"/>
                  </a:ext>
                </a:extLst>
              </a:tr>
              <a:tr h="203200">
                <a:tc>
                  <a:txBody>
                    <a:bodyPr/>
                    <a:lstStyle/>
                    <a:p>
                      <a:pPr algn="l" fontAlgn="b"/>
                      <a:r>
                        <a:rPr lang="en-US" sz="2400" u="none" strike="noStrike">
                          <a:effectLst/>
                          <a:latin typeface="+mn-lt"/>
                        </a:rPr>
                        <a:t>lud</a:t>
                      </a:r>
                      <a:endParaRPr lang="en-US" sz="2400" b="0" i="0" u="none" strike="noStrike">
                        <a:solidFill>
                          <a:srgbClr val="000000"/>
                        </a:solidFill>
                        <a:effectLst/>
                        <a:latin typeface="+mn-lt"/>
                      </a:endParaRPr>
                    </a:p>
                  </a:txBody>
                  <a:tcPr marL="137160" marR="137160" anchor="ctr"/>
                </a:tc>
                <a:tc>
                  <a:txBody>
                    <a:bodyPr/>
                    <a:lstStyle/>
                    <a:p>
                      <a:pPr algn="r" fontAlgn="b"/>
                      <a:r>
                        <a:rPr lang="en-US" sz="2400" u="none" strike="noStrike">
                          <a:effectLst/>
                          <a:latin typeface="+mn-lt"/>
                        </a:rPr>
                        <a:t>494519</a:t>
                      </a:r>
                      <a:endParaRPr lang="en-US" sz="2400" b="0" i="0" u="none" strike="noStrike">
                        <a:solidFill>
                          <a:srgbClr val="000000"/>
                        </a:solidFill>
                        <a:effectLst/>
                        <a:latin typeface="+mn-lt"/>
                      </a:endParaRPr>
                    </a:p>
                  </a:txBody>
                  <a:tcPr marL="137160" marR="137160" anchor="ctr"/>
                </a:tc>
                <a:tc>
                  <a:txBody>
                    <a:bodyPr/>
                    <a:lstStyle/>
                    <a:p>
                      <a:pPr algn="r" fontAlgn="b"/>
                      <a:r>
                        <a:rPr lang="en-US" sz="2400" u="none" strike="noStrike">
                          <a:effectLst/>
                          <a:latin typeface="+mn-lt"/>
                        </a:rPr>
                        <a:t>605685</a:t>
                      </a:r>
                      <a:endParaRPr lang="en-US" sz="2400" b="0" i="0" u="none" strike="noStrike">
                        <a:solidFill>
                          <a:srgbClr val="000000"/>
                        </a:solidFill>
                        <a:effectLst/>
                        <a:latin typeface="+mn-lt"/>
                      </a:endParaRPr>
                    </a:p>
                  </a:txBody>
                  <a:tcPr marL="137160" marR="137160" anchor="ctr"/>
                </a:tc>
                <a:tc>
                  <a:txBody>
                    <a:bodyPr/>
                    <a:lstStyle/>
                    <a:p>
                      <a:pPr algn="r" fontAlgn="b"/>
                      <a:r>
                        <a:rPr lang="en-US" sz="2400" u="none" strike="noStrike">
                          <a:effectLst/>
                          <a:latin typeface="+mn-lt"/>
                        </a:rPr>
                        <a:t>22.47961</a:t>
                      </a:r>
                      <a:endParaRPr lang="en-US" sz="2400" b="0" i="0" u="none" strike="noStrike">
                        <a:solidFill>
                          <a:srgbClr val="000000"/>
                        </a:solidFill>
                        <a:effectLst/>
                        <a:latin typeface="+mn-lt"/>
                      </a:endParaRPr>
                    </a:p>
                  </a:txBody>
                  <a:tcPr marL="137160" marR="137160" anchor="ctr">
                    <a:solidFill>
                      <a:srgbClr val="F8BCF7">
                        <a:alpha val="36863"/>
                      </a:srgbClr>
                    </a:solidFill>
                  </a:tcPr>
                </a:tc>
                <a:extLst>
                  <a:ext uri="{0D108BD9-81ED-4DB2-BD59-A6C34878D82A}">
                    <a16:rowId xmlns:a16="http://schemas.microsoft.com/office/drawing/2014/main" val="3927196311"/>
                  </a:ext>
                </a:extLst>
              </a:tr>
              <a:tr h="203200">
                <a:tc>
                  <a:txBody>
                    <a:bodyPr/>
                    <a:lstStyle/>
                    <a:p>
                      <a:pPr algn="l" fontAlgn="b"/>
                      <a:r>
                        <a:rPr lang="en-US" sz="2400" u="none" strike="noStrike" err="1">
                          <a:effectLst/>
                          <a:latin typeface="+mn-lt"/>
                        </a:rPr>
                        <a:t>lulesh</a:t>
                      </a:r>
                      <a:endParaRPr lang="en-US" sz="2400" b="0" i="0" u="none" strike="noStrike">
                        <a:solidFill>
                          <a:srgbClr val="000000"/>
                        </a:solidFill>
                        <a:effectLst/>
                        <a:latin typeface="+mn-lt"/>
                      </a:endParaRPr>
                    </a:p>
                  </a:txBody>
                  <a:tcPr marL="137160" marR="137160" anchor="ctr"/>
                </a:tc>
                <a:tc>
                  <a:txBody>
                    <a:bodyPr/>
                    <a:lstStyle/>
                    <a:p>
                      <a:pPr algn="r" fontAlgn="b"/>
                      <a:r>
                        <a:rPr lang="en-US" sz="2400" u="none" strike="noStrike">
                          <a:effectLst/>
                          <a:latin typeface="+mn-lt"/>
                        </a:rPr>
                        <a:t>12454750</a:t>
                      </a:r>
                    </a:p>
                  </a:txBody>
                  <a:tcPr marL="137160" marR="137160" anchor="ctr"/>
                </a:tc>
                <a:tc>
                  <a:txBody>
                    <a:bodyPr/>
                    <a:lstStyle/>
                    <a:p>
                      <a:pPr algn="r" fontAlgn="b"/>
                      <a:r>
                        <a:rPr lang="en-US" sz="2400" b="0" i="0" u="none" strike="noStrike">
                          <a:solidFill>
                            <a:srgbClr val="000000"/>
                          </a:solidFill>
                          <a:effectLst/>
                          <a:latin typeface="+mn-lt"/>
                        </a:rPr>
                        <a:t>11896477</a:t>
                      </a:r>
                    </a:p>
                  </a:txBody>
                  <a:tcPr marL="137160" marR="137160" anchor="ctr"/>
                </a:tc>
                <a:tc>
                  <a:txBody>
                    <a:bodyPr/>
                    <a:lstStyle/>
                    <a:p>
                      <a:pPr algn="r" fontAlgn="b"/>
                      <a:r>
                        <a:rPr lang="en-US" sz="2400" b="0" i="0" u="none" strike="noStrike">
                          <a:solidFill>
                            <a:srgbClr val="000000"/>
                          </a:solidFill>
                          <a:effectLst/>
                          <a:latin typeface="+mn-lt"/>
                        </a:rPr>
                        <a:t>4.48241</a:t>
                      </a:r>
                    </a:p>
                  </a:txBody>
                  <a:tcPr marL="137160" marR="137160" anchor="ctr">
                    <a:solidFill>
                      <a:srgbClr val="F8BCF7">
                        <a:alpha val="36863"/>
                      </a:srgbClr>
                    </a:solidFill>
                  </a:tcPr>
                </a:tc>
                <a:extLst>
                  <a:ext uri="{0D108BD9-81ED-4DB2-BD59-A6C34878D82A}">
                    <a16:rowId xmlns:a16="http://schemas.microsoft.com/office/drawing/2014/main" val="3251014757"/>
                  </a:ext>
                </a:extLst>
              </a:tr>
            </a:tbl>
          </a:graphicData>
        </a:graphic>
      </p:graphicFrame>
    </p:spTree>
    <p:extLst>
      <p:ext uri="{BB962C8B-B14F-4D97-AF65-F5344CB8AC3E}">
        <p14:creationId xmlns:p14="http://schemas.microsoft.com/office/powerpoint/2010/main" val="2177734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Functional Testing – </a:t>
            </a:r>
            <a:r>
              <a:rPr lang="en-US" err="1"/>
              <a:t>Kokkos</a:t>
            </a:r>
            <a:r>
              <a:rPr lang="en-US"/>
              <a:t> Kernels</a:t>
            </a:r>
          </a:p>
        </p:txBody>
      </p:sp>
      <p:sp>
        <p:nvSpPr>
          <p:cNvPr id="3" name="Content Placeholder 2"/>
          <p:cNvSpPr>
            <a:spLocks noGrp="1"/>
          </p:cNvSpPr>
          <p:nvPr>
            <p:ph idx="1"/>
          </p:nvPr>
        </p:nvSpPr>
        <p:spPr>
          <a:xfrm>
            <a:off x="549294" y="887307"/>
            <a:ext cx="11387911" cy="5376333"/>
          </a:xfrm>
        </p:spPr>
        <p:txBody>
          <a:bodyPr>
            <a:noAutofit/>
          </a:bodyPr>
          <a:lstStyle/>
          <a:p>
            <a:r>
              <a:rPr lang="en-US" err="1"/>
              <a:t>Kokkos</a:t>
            </a:r>
            <a:r>
              <a:rPr lang="en-US"/>
              <a:t>-Kernels built with:</a:t>
            </a:r>
          </a:p>
        </p:txBody>
      </p:sp>
      <p:sp>
        <p:nvSpPr>
          <p:cNvPr id="4" name="Slide Number Placeholder 3"/>
          <p:cNvSpPr>
            <a:spLocks noGrp="1"/>
          </p:cNvSpPr>
          <p:nvPr>
            <p:ph type="sldNum" sz="quarter" idx="4"/>
          </p:nvPr>
        </p:nvSpPr>
        <p:spPr/>
        <p:txBody>
          <a:bodyPr/>
          <a:lstStyle/>
          <a:p>
            <a:fld id="{4FAB73BC-B049-4115-A692-8D63A059BFB8}" type="slidenum">
              <a:rPr lang="en-US" smtClean="0"/>
              <a:pPr/>
              <a:t>16</a:t>
            </a:fld>
            <a:endParaRPr lang="en-US"/>
          </a:p>
        </p:txBody>
      </p:sp>
      <p:graphicFrame>
        <p:nvGraphicFramePr>
          <p:cNvPr id="5" name="Table 4"/>
          <p:cNvGraphicFramePr>
            <a:graphicFrameLocks noGrp="1"/>
          </p:cNvGraphicFramePr>
          <p:nvPr/>
        </p:nvGraphicFramePr>
        <p:xfrm>
          <a:off x="5578494" y="1644304"/>
          <a:ext cx="6140450" cy="2682240"/>
        </p:xfrm>
        <a:graphic>
          <a:graphicData uri="http://schemas.openxmlformats.org/drawingml/2006/table">
            <a:tbl>
              <a:tblPr firstRow="1" bandRow="1">
                <a:tableStyleId>{93296810-A885-4BE3-A3E7-6D5BEEA58F35}</a:tableStyleId>
              </a:tblPr>
              <a:tblGrid>
                <a:gridCol w="3070225">
                  <a:extLst>
                    <a:ext uri="{9D8B030D-6E8A-4147-A177-3AD203B41FA5}">
                      <a16:colId xmlns:a16="http://schemas.microsoft.com/office/drawing/2014/main" val="331351130"/>
                    </a:ext>
                  </a:extLst>
                </a:gridCol>
                <a:gridCol w="3070225">
                  <a:extLst>
                    <a:ext uri="{9D8B030D-6E8A-4147-A177-3AD203B41FA5}">
                      <a16:colId xmlns:a16="http://schemas.microsoft.com/office/drawing/2014/main" val="729175914"/>
                    </a:ext>
                  </a:extLst>
                </a:gridCol>
              </a:tblGrid>
              <a:tr h="181504">
                <a:tc>
                  <a:txBody>
                    <a:bodyPr/>
                    <a:lstStyle/>
                    <a:p>
                      <a:pPr algn="ctr"/>
                      <a:r>
                        <a:rPr lang="en-US" sz="1600"/>
                        <a:t>Tool</a:t>
                      </a:r>
                    </a:p>
                  </a:txBody>
                  <a:tcPr/>
                </a:tc>
                <a:tc>
                  <a:txBody>
                    <a:bodyPr/>
                    <a:lstStyle/>
                    <a:p>
                      <a:pPr algn="ctr"/>
                      <a:r>
                        <a:rPr lang="en-US" sz="1600"/>
                        <a:t>Version</a:t>
                      </a:r>
                    </a:p>
                  </a:txBody>
                  <a:tcPr/>
                </a:tc>
                <a:extLst>
                  <a:ext uri="{0D108BD9-81ED-4DB2-BD59-A6C34878D82A}">
                    <a16:rowId xmlns:a16="http://schemas.microsoft.com/office/drawing/2014/main" val="4196797300"/>
                  </a:ext>
                </a:extLst>
              </a:tr>
              <a:tr h="181504">
                <a:tc>
                  <a:txBody>
                    <a:bodyPr/>
                    <a:lstStyle/>
                    <a:p>
                      <a:r>
                        <a:rPr lang="en-US" sz="1600" err="1"/>
                        <a:t>gcc</a:t>
                      </a:r>
                      <a:endParaRPr lang="en-US" sz="1600"/>
                    </a:p>
                  </a:txBody>
                  <a:tcPr/>
                </a:tc>
                <a:tc>
                  <a:txBody>
                    <a:bodyPr/>
                    <a:lstStyle/>
                    <a:p>
                      <a:r>
                        <a:rPr lang="en-US" sz="1600"/>
                        <a:t>4.8.5</a:t>
                      </a:r>
                    </a:p>
                  </a:txBody>
                  <a:tcPr/>
                </a:tc>
                <a:extLst>
                  <a:ext uri="{0D108BD9-81ED-4DB2-BD59-A6C34878D82A}">
                    <a16:rowId xmlns:a16="http://schemas.microsoft.com/office/drawing/2014/main" val="2850791529"/>
                  </a:ext>
                </a:extLst>
              </a:tr>
              <a:tr h="181504">
                <a:tc>
                  <a:txBody>
                    <a:bodyPr/>
                    <a:lstStyle/>
                    <a:p>
                      <a:r>
                        <a:rPr lang="en-US" sz="1600"/>
                        <a:t>CUDA SDK</a:t>
                      </a:r>
                    </a:p>
                  </a:txBody>
                  <a:tcPr/>
                </a:tc>
                <a:tc>
                  <a:txBody>
                    <a:bodyPr/>
                    <a:lstStyle/>
                    <a:p>
                      <a:r>
                        <a:rPr lang="en-US" sz="1600"/>
                        <a:t>8.0.61</a:t>
                      </a:r>
                    </a:p>
                  </a:txBody>
                  <a:tcPr/>
                </a:tc>
                <a:extLst>
                  <a:ext uri="{0D108BD9-81ED-4DB2-BD59-A6C34878D82A}">
                    <a16:rowId xmlns:a16="http://schemas.microsoft.com/office/drawing/2014/main" val="424259128"/>
                  </a:ext>
                </a:extLst>
              </a:tr>
              <a:tr h="181504">
                <a:tc>
                  <a:txBody>
                    <a:bodyPr/>
                    <a:lstStyle/>
                    <a:p>
                      <a:r>
                        <a:rPr lang="en-US" sz="1600" err="1"/>
                        <a:t>Kokkos</a:t>
                      </a:r>
                      <a:endParaRPr lang="en-US" sz="1600"/>
                    </a:p>
                  </a:txBody>
                  <a:tcPr/>
                </a:tc>
                <a:tc>
                  <a:txBody>
                    <a:bodyPr/>
                    <a:lstStyle/>
                    <a:p>
                      <a:r>
                        <a:rPr lang="en-US" sz="1600"/>
                        <a:t>2.8.00</a:t>
                      </a:r>
                    </a:p>
                  </a:txBody>
                  <a:tcPr/>
                </a:tc>
                <a:extLst>
                  <a:ext uri="{0D108BD9-81ED-4DB2-BD59-A6C34878D82A}">
                    <a16:rowId xmlns:a16="http://schemas.microsoft.com/office/drawing/2014/main" val="4273550022"/>
                  </a:ext>
                </a:extLst>
              </a:tr>
              <a:tr h="181504">
                <a:tc>
                  <a:txBody>
                    <a:bodyPr/>
                    <a:lstStyle/>
                    <a:p>
                      <a:r>
                        <a:rPr lang="en-US" sz="1600" err="1"/>
                        <a:t>Kokkos</a:t>
                      </a:r>
                      <a:r>
                        <a:rPr lang="en-US" sz="1600"/>
                        <a:t> Kernels</a:t>
                      </a:r>
                    </a:p>
                  </a:txBody>
                  <a:tcPr/>
                </a:tc>
                <a:tc>
                  <a:txBody>
                    <a:bodyPr/>
                    <a:lstStyle/>
                    <a:p>
                      <a:r>
                        <a:rPr lang="en-US" sz="1600"/>
                        <a:t>2.8.00</a:t>
                      </a:r>
                    </a:p>
                  </a:txBody>
                  <a:tcPr/>
                </a:tc>
                <a:extLst>
                  <a:ext uri="{0D108BD9-81ED-4DB2-BD59-A6C34878D82A}">
                    <a16:rowId xmlns:a16="http://schemas.microsoft.com/office/drawing/2014/main" val="1132608484"/>
                  </a:ext>
                </a:extLst>
              </a:tr>
              <a:tr h="181504">
                <a:tc>
                  <a:txBody>
                    <a:bodyPr/>
                    <a:lstStyle/>
                    <a:p>
                      <a:r>
                        <a:rPr lang="en-US" sz="1600" err="1"/>
                        <a:t>sst</a:t>
                      </a:r>
                      <a:r>
                        <a:rPr lang="en-US" sz="1600"/>
                        <a:t>-core</a:t>
                      </a:r>
                    </a:p>
                  </a:txBody>
                  <a:tcPr/>
                </a:tc>
                <a:tc>
                  <a:txBody>
                    <a:bodyPr/>
                    <a:lstStyle/>
                    <a:p>
                      <a:r>
                        <a:rPr lang="en-US" sz="1600"/>
                        <a:t>devel-d8042ec</a:t>
                      </a:r>
                    </a:p>
                  </a:txBody>
                  <a:tcPr/>
                </a:tc>
                <a:extLst>
                  <a:ext uri="{0D108BD9-81ED-4DB2-BD59-A6C34878D82A}">
                    <a16:rowId xmlns:a16="http://schemas.microsoft.com/office/drawing/2014/main" val="285772894"/>
                  </a:ext>
                </a:extLst>
              </a:tr>
              <a:tr h="181504">
                <a:tc>
                  <a:txBody>
                    <a:bodyPr/>
                    <a:lstStyle/>
                    <a:p>
                      <a:r>
                        <a:rPr lang="en-US" sz="1600" err="1"/>
                        <a:t>sst</a:t>
                      </a:r>
                      <a:r>
                        <a:rPr lang="en-US" sz="1600"/>
                        <a:t>-elements</a:t>
                      </a:r>
                    </a:p>
                  </a:txBody>
                  <a:tcPr/>
                </a:tc>
                <a:tc>
                  <a:txBody>
                    <a:bodyPr/>
                    <a:lstStyle/>
                    <a:p>
                      <a:r>
                        <a:rPr lang="en-US" sz="1600"/>
                        <a:t>devel-b3ba937</a:t>
                      </a:r>
                    </a:p>
                  </a:txBody>
                  <a:tcPr/>
                </a:tc>
                <a:extLst>
                  <a:ext uri="{0D108BD9-81ED-4DB2-BD59-A6C34878D82A}">
                    <a16:rowId xmlns:a16="http://schemas.microsoft.com/office/drawing/2014/main" val="2008946969"/>
                  </a:ext>
                </a:extLst>
              </a:tr>
              <a:tr h="181504">
                <a:tc>
                  <a:txBody>
                    <a:bodyPr/>
                    <a:lstStyle/>
                    <a:p>
                      <a:r>
                        <a:rPr lang="en-US" sz="1600"/>
                        <a:t>Pin</a:t>
                      </a:r>
                    </a:p>
                  </a:txBody>
                  <a:tcPr/>
                </a:tc>
                <a:tc>
                  <a:txBody>
                    <a:bodyPr/>
                    <a:lstStyle/>
                    <a:p>
                      <a:r>
                        <a:rPr lang="en-US" sz="1600"/>
                        <a:t>2.14.71313</a:t>
                      </a:r>
                    </a:p>
                  </a:txBody>
                  <a:tcPr/>
                </a:tc>
                <a:extLst>
                  <a:ext uri="{0D108BD9-81ED-4DB2-BD59-A6C34878D82A}">
                    <a16:rowId xmlns:a16="http://schemas.microsoft.com/office/drawing/2014/main" val="2691072794"/>
                  </a:ext>
                </a:extLst>
              </a:tr>
            </a:tbl>
          </a:graphicData>
        </a:graphic>
      </p:graphicFrame>
      <p:graphicFrame>
        <p:nvGraphicFramePr>
          <p:cNvPr id="10" name="Table 9"/>
          <p:cNvGraphicFramePr>
            <a:graphicFrameLocks noGrp="1"/>
          </p:cNvGraphicFramePr>
          <p:nvPr/>
        </p:nvGraphicFramePr>
        <p:xfrm>
          <a:off x="549294" y="1381917"/>
          <a:ext cx="4425950" cy="2011680"/>
        </p:xfrm>
        <a:graphic>
          <a:graphicData uri="http://schemas.openxmlformats.org/drawingml/2006/table">
            <a:tbl>
              <a:tblPr bandRow="1">
                <a:tableStyleId>{93296810-A885-4BE3-A3E7-6D5BEEA58F35}</a:tableStyleId>
              </a:tblPr>
              <a:tblGrid>
                <a:gridCol w="4425950">
                  <a:extLst>
                    <a:ext uri="{9D8B030D-6E8A-4147-A177-3AD203B41FA5}">
                      <a16:colId xmlns:a16="http://schemas.microsoft.com/office/drawing/2014/main" val="3203992268"/>
                    </a:ext>
                  </a:extLst>
                </a:gridCol>
              </a:tblGrid>
              <a:tr h="166053">
                <a:tc>
                  <a:txBody>
                    <a:bodyPr/>
                    <a:lstStyle/>
                    <a:p>
                      <a:r>
                        <a:rPr lang="en-US" sz="1600"/>
                        <a:t>KOKKOSKERNELS_SCALARS=double</a:t>
                      </a:r>
                    </a:p>
                  </a:txBody>
                  <a:tcPr/>
                </a:tc>
                <a:extLst>
                  <a:ext uri="{0D108BD9-81ED-4DB2-BD59-A6C34878D82A}">
                    <a16:rowId xmlns:a16="http://schemas.microsoft.com/office/drawing/2014/main" val="3970074843"/>
                  </a:ext>
                </a:extLst>
              </a:tr>
              <a:tr h="166053">
                <a:tc>
                  <a:txBody>
                    <a:bodyPr/>
                    <a:lstStyle/>
                    <a:p>
                      <a:r>
                        <a:rPr lang="en-US" sz="1600"/>
                        <a:t>KOKKOSKERNELS_LAYOUTS=</a:t>
                      </a:r>
                      <a:r>
                        <a:rPr lang="en-US" sz="1600" err="1"/>
                        <a:t>LayoutLeft</a:t>
                      </a:r>
                      <a:endParaRPr lang="en-US" sz="1600"/>
                    </a:p>
                  </a:txBody>
                  <a:tcPr/>
                </a:tc>
                <a:extLst>
                  <a:ext uri="{0D108BD9-81ED-4DB2-BD59-A6C34878D82A}">
                    <a16:rowId xmlns:a16="http://schemas.microsoft.com/office/drawing/2014/main" val="1299812259"/>
                  </a:ext>
                </a:extLst>
              </a:tr>
              <a:tr h="166053">
                <a:tc>
                  <a:txBody>
                    <a:bodyPr/>
                    <a:lstStyle/>
                    <a:p>
                      <a:r>
                        <a:rPr lang="en-US" sz="1600"/>
                        <a:t>KOKKOSKERNELS_ORDINALS=</a:t>
                      </a:r>
                      <a:r>
                        <a:rPr lang="en-US" sz="1600" err="1"/>
                        <a:t>int</a:t>
                      </a:r>
                      <a:endParaRPr lang="en-US" sz="1600"/>
                    </a:p>
                  </a:txBody>
                  <a:tcPr/>
                </a:tc>
                <a:extLst>
                  <a:ext uri="{0D108BD9-81ED-4DB2-BD59-A6C34878D82A}">
                    <a16:rowId xmlns:a16="http://schemas.microsoft.com/office/drawing/2014/main" val="3107876103"/>
                  </a:ext>
                </a:extLst>
              </a:tr>
              <a:tr h="166053">
                <a:tc>
                  <a:txBody>
                    <a:bodyPr/>
                    <a:lstStyle/>
                    <a:p>
                      <a:r>
                        <a:rPr lang="en-US" sz="1600"/>
                        <a:t>KOKKOSKERNELS_OFFSETS=</a:t>
                      </a:r>
                      <a:r>
                        <a:rPr lang="en-US" sz="1600" err="1"/>
                        <a:t>int</a:t>
                      </a:r>
                      <a:endParaRPr lang="en-US" sz="1600"/>
                    </a:p>
                  </a:txBody>
                  <a:tcPr/>
                </a:tc>
                <a:extLst>
                  <a:ext uri="{0D108BD9-81ED-4DB2-BD59-A6C34878D82A}">
                    <a16:rowId xmlns:a16="http://schemas.microsoft.com/office/drawing/2014/main" val="2610652775"/>
                  </a:ext>
                </a:extLst>
              </a:tr>
              <a:tr h="166053">
                <a:tc>
                  <a:txBody>
                    <a:bodyPr/>
                    <a:lstStyle/>
                    <a:p>
                      <a:r>
                        <a:rPr lang="en-US" sz="1600"/>
                        <a:t>KOKKOS_DEVICES=</a:t>
                      </a:r>
                      <a:r>
                        <a:rPr lang="en-US" sz="1600" err="1"/>
                        <a:t>Cuda,Serial</a:t>
                      </a:r>
                      <a:endParaRPr lang="en-US" sz="1600"/>
                    </a:p>
                  </a:txBody>
                  <a:tcPr/>
                </a:tc>
                <a:extLst>
                  <a:ext uri="{0D108BD9-81ED-4DB2-BD59-A6C34878D82A}">
                    <a16:rowId xmlns:a16="http://schemas.microsoft.com/office/drawing/2014/main" val="3498572096"/>
                  </a:ext>
                </a:extLst>
              </a:tr>
              <a:tr h="166053">
                <a:tc>
                  <a:txBody>
                    <a:bodyPr/>
                    <a:lstStyle/>
                    <a:p>
                      <a:r>
                        <a:rPr lang="en-US" sz="1600"/>
                        <a:t>KOKKOS_ARCHS=BDW,Pascal60</a:t>
                      </a:r>
                    </a:p>
                  </a:txBody>
                  <a:tcPr/>
                </a:tc>
                <a:extLst>
                  <a:ext uri="{0D108BD9-81ED-4DB2-BD59-A6C34878D82A}">
                    <a16:rowId xmlns:a16="http://schemas.microsoft.com/office/drawing/2014/main" val="3445000936"/>
                  </a:ext>
                </a:extLst>
              </a:tr>
            </a:tbl>
          </a:graphicData>
        </a:graphic>
      </p:graphicFrame>
      <p:sp>
        <p:nvSpPr>
          <p:cNvPr id="6" name="Oval 5"/>
          <p:cNvSpPr/>
          <p:nvPr/>
        </p:nvSpPr>
        <p:spPr>
          <a:xfrm>
            <a:off x="392131" y="3006850"/>
            <a:ext cx="3458350" cy="500062"/>
          </a:xfrm>
          <a:prstGeom prst="ellipse">
            <a:avLst/>
          </a:prstGeom>
          <a:noFill/>
          <a:ln w="38100">
            <a:solidFill>
              <a:srgbClr val="AAEE54"/>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 name="Straight Arrow Connector 7"/>
          <p:cNvCxnSpPr>
            <a:stCxn id="6" idx="5"/>
          </p:cNvCxnSpPr>
          <p:nvPr/>
        </p:nvCxnSpPr>
        <p:spPr>
          <a:xfrm>
            <a:off x="3344017" y="3433680"/>
            <a:ext cx="983617" cy="1453630"/>
          </a:xfrm>
          <a:prstGeom prst="straightConnector1">
            <a:avLst/>
          </a:prstGeom>
          <a:ln w="19050">
            <a:solidFill>
              <a:srgbClr val="AAEE54"/>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368889" y="4887310"/>
            <a:ext cx="6978192" cy="369332"/>
          </a:xfrm>
          <a:prstGeom prst="rect">
            <a:avLst/>
          </a:prstGeom>
          <a:noFill/>
          <a:ln>
            <a:solidFill>
              <a:srgbClr val="AAEE54"/>
            </a:solidFill>
          </a:ln>
        </p:spPr>
        <p:txBody>
          <a:bodyPr wrap="none" rtlCol="0">
            <a:spAutoFit/>
          </a:bodyPr>
          <a:lstStyle/>
          <a:p>
            <a:r>
              <a:rPr lang="en-US"/>
              <a:t>Compiling for </a:t>
            </a:r>
            <a:r>
              <a:rPr lang="en-US" err="1"/>
              <a:t>Broadwell</a:t>
            </a:r>
            <a:r>
              <a:rPr lang="en-US"/>
              <a:t> and sm_60 for validation testing on Doom</a:t>
            </a:r>
          </a:p>
        </p:txBody>
      </p:sp>
    </p:spTree>
    <p:extLst>
      <p:ext uri="{BB962C8B-B14F-4D97-AF65-F5344CB8AC3E}">
        <p14:creationId xmlns:p14="http://schemas.microsoft.com/office/powerpoint/2010/main" val="1760173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Functional Testing – </a:t>
            </a:r>
            <a:r>
              <a:rPr lang="en-US" err="1"/>
              <a:t>Kokkos</a:t>
            </a:r>
            <a:r>
              <a:rPr lang="en-US"/>
              <a:t> Kernels Unit Test Results</a:t>
            </a:r>
          </a:p>
        </p:txBody>
      </p:sp>
      <p:sp>
        <p:nvSpPr>
          <p:cNvPr id="4" name="Slide Number Placeholder 3"/>
          <p:cNvSpPr>
            <a:spLocks noGrp="1"/>
          </p:cNvSpPr>
          <p:nvPr>
            <p:ph type="sldNum" sz="quarter" idx="4"/>
          </p:nvPr>
        </p:nvSpPr>
        <p:spPr/>
        <p:txBody>
          <a:bodyPr/>
          <a:lstStyle/>
          <a:p>
            <a:fld id="{4FAB73BC-B049-4115-A692-8D63A059BFB8}" type="slidenum">
              <a:rPr lang="en-US" smtClean="0"/>
              <a:pPr/>
              <a:t>17</a:t>
            </a:fld>
            <a:endParaRPr lang="en-US"/>
          </a:p>
        </p:txBody>
      </p:sp>
      <p:graphicFrame>
        <p:nvGraphicFramePr>
          <p:cNvPr id="5" name="Table 4"/>
          <p:cNvGraphicFramePr>
            <a:graphicFrameLocks noGrp="1"/>
          </p:cNvGraphicFramePr>
          <p:nvPr/>
        </p:nvGraphicFramePr>
        <p:xfrm>
          <a:off x="443979" y="758029"/>
          <a:ext cx="4217448" cy="5162550"/>
        </p:xfrm>
        <a:graphic>
          <a:graphicData uri="http://schemas.openxmlformats.org/drawingml/2006/table">
            <a:tbl>
              <a:tblPr/>
              <a:tblGrid>
                <a:gridCol w="502597">
                  <a:extLst>
                    <a:ext uri="{9D8B030D-6E8A-4147-A177-3AD203B41FA5}">
                      <a16:colId xmlns:a16="http://schemas.microsoft.com/office/drawing/2014/main" val="135788488"/>
                    </a:ext>
                  </a:extLst>
                </a:gridCol>
                <a:gridCol w="3714851">
                  <a:extLst>
                    <a:ext uri="{9D8B030D-6E8A-4147-A177-3AD203B41FA5}">
                      <a16:colId xmlns:a16="http://schemas.microsoft.com/office/drawing/2014/main" val="2975653762"/>
                    </a:ext>
                  </a:extLst>
                </a:gridCol>
              </a:tblGrid>
              <a:tr h="172085">
                <a:tc>
                  <a:txBody>
                    <a:bodyPr/>
                    <a:lstStyle/>
                    <a:p>
                      <a:pPr algn="ctr" fontAlgn="ctr"/>
                      <a:r>
                        <a:rPr lang="en-US" sz="1000" b="0" i="0" u="none" strike="noStrike">
                          <a:solidFill>
                            <a:srgbClr val="000000"/>
                          </a:solidFill>
                          <a:effectLst/>
                          <a:latin typeface="Calibri" panose="020F0502020204030204" pitchFamily="34" charset="0"/>
                        </a:rPr>
                        <a:t>1</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abs_double</a:t>
                      </a:r>
                    </a:p>
                  </a:txBody>
                  <a:tcPr marL="8195" marR="8195" marT="8195" marB="0" anchor="ctr">
                    <a:lnL>
                      <a:noFill/>
                    </a:lnL>
                    <a:lnR>
                      <a:noFill/>
                    </a:lnR>
                    <a:lnT>
                      <a:noFill/>
                    </a:lnT>
                    <a:lnB>
                      <a:noFill/>
                    </a:lnB>
                  </a:tcPr>
                </a:tc>
                <a:extLst>
                  <a:ext uri="{0D108BD9-81ED-4DB2-BD59-A6C34878D82A}">
                    <a16:rowId xmlns:a16="http://schemas.microsoft.com/office/drawing/2014/main" val="3503021253"/>
                  </a:ext>
                </a:extLst>
              </a:tr>
              <a:tr h="172085">
                <a:tc>
                  <a:txBody>
                    <a:bodyPr/>
                    <a:lstStyle/>
                    <a:p>
                      <a:pPr algn="ctr" fontAlgn="ctr"/>
                      <a:r>
                        <a:rPr lang="en-US" sz="1000" b="0" i="0" u="none" strike="noStrike">
                          <a:solidFill>
                            <a:srgbClr val="000000"/>
                          </a:solidFill>
                          <a:effectLst/>
                          <a:latin typeface="Calibri" panose="020F0502020204030204" pitchFamily="34" charset="0"/>
                        </a:rPr>
                        <a:t>2</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abs_mv_double</a:t>
                      </a:r>
                    </a:p>
                  </a:txBody>
                  <a:tcPr marL="8195" marR="8195" marT="8195" marB="0" anchor="ctr">
                    <a:lnL>
                      <a:noFill/>
                    </a:lnL>
                    <a:lnR>
                      <a:noFill/>
                    </a:lnR>
                    <a:lnT>
                      <a:noFill/>
                    </a:lnT>
                    <a:lnB>
                      <a:noFill/>
                    </a:lnB>
                  </a:tcPr>
                </a:tc>
                <a:extLst>
                  <a:ext uri="{0D108BD9-81ED-4DB2-BD59-A6C34878D82A}">
                    <a16:rowId xmlns:a16="http://schemas.microsoft.com/office/drawing/2014/main" val="1616728915"/>
                  </a:ext>
                </a:extLst>
              </a:tr>
              <a:tr h="172085">
                <a:tc>
                  <a:txBody>
                    <a:bodyPr/>
                    <a:lstStyle/>
                    <a:p>
                      <a:pPr algn="ctr" fontAlgn="ctr"/>
                      <a:r>
                        <a:rPr lang="en-US" sz="1000" b="0" i="0" u="none" strike="noStrike">
                          <a:solidFill>
                            <a:srgbClr val="000000"/>
                          </a:solidFill>
                          <a:effectLst/>
                          <a:latin typeface="Calibri" panose="020F0502020204030204" pitchFamily="34" charset="0"/>
                        </a:rPr>
                        <a:t>3</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asum_double</a:t>
                      </a:r>
                    </a:p>
                  </a:txBody>
                  <a:tcPr marL="8195" marR="8195" marT="8195" marB="0" anchor="ctr">
                    <a:lnL>
                      <a:noFill/>
                    </a:lnL>
                    <a:lnR>
                      <a:noFill/>
                    </a:lnR>
                    <a:lnT>
                      <a:noFill/>
                    </a:lnT>
                    <a:lnB>
                      <a:noFill/>
                    </a:lnB>
                  </a:tcPr>
                </a:tc>
                <a:extLst>
                  <a:ext uri="{0D108BD9-81ED-4DB2-BD59-A6C34878D82A}">
                    <a16:rowId xmlns:a16="http://schemas.microsoft.com/office/drawing/2014/main" val="316644508"/>
                  </a:ext>
                </a:extLst>
              </a:tr>
              <a:tr h="172085">
                <a:tc>
                  <a:txBody>
                    <a:bodyPr/>
                    <a:lstStyle/>
                    <a:p>
                      <a:pPr algn="ctr" fontAlgn="ctr"/>
                      <a:r>
                        <a:rPr lang="en-US" sz="1000" b="0" i="0" u="none" strike="noStrike">
                          <a:solidFill>
                            <a:srgbClr val="000000"/>
                          </a:solidFill>
                          <a:effectLst/>
                          <a:latin typeface="Calibri" panose="020F0502020204030204" pitchFamily="34" charset="0"/>
                        </a:rPr>
                        <a:t>4</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axpby_double</a:t>
                      </a:r>
                    </a:p>
                  </a:txBody>
                  <a:tcPr marL="8195" marR="8195" marT="8195" marB="0" anchor="ctr">
                    <a:lnL>
                      <a:noFill/>
                    </a:lnL>
                    <a:lnR>
                      <a:noFill/>
                    </a:lnR>
                    <a:lnT>
                      <a:noFill/>
                    </a:lnT>
                    <a:lnB>
                      <a:noFill/>
                    </a:lnB>
                  </a:tcPr>
                </a:tc>
                <a:extLst>
                  <a:ext uri="{0D108BD9-81ED-4DB2-BD59-A6C34878D82A}">
                    <a16:rowId xmlns:a16="http://schemas.microsoft.com/office/drawing/2014/main" val="957956558"/>
                  </a:ext>
                </a:extLst>
              </a:tr>
              <a:tr h="172085">
                <a:tc>
                  <a:txBody>
                    <a:bodyPr/>
                    <a:lstStyle/>
                    <a:p>
                      <a:pPr algn="ctr" fontAlgn="ctr"/>
                      <a:r>
                        <a:rPr lang="en-US" sz="1000" b="0" i="0" u="none" strike="noStrike">
                          <a:solidFill>
                            <a:srgbClr val="000000"/>
                          </a:solidFill>
                          <a:effectLst/>
                          <a:latin typeface="Calibri" panose="020F0502020204030204" pitchFamily="34" charset="0"/>
                        </a:rPr>
                        <a:t>5</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axpby_mv_double</a:t>
                      </a:r>
                    </a:p>
                  </a:txBody>
                  <a:tcPr marL="8195" marR="8195" marT="8195" marB="0" anchor="ctr">
                    <a:lnL>
                      <a:noFill/>
                    </a:lnL>
                    <a:lnR>
                      <a:noFill/>
                    </a:lnR>
                    <a:lnT>
                      <a:noFill/>
                    </a:lnT>
                    <a:lnB>
                      <a:noFill/>
                    </a:lnB>
                  </a:tcPr>
                </a:tc>
                <a:extLst>
                  <a:ext uri="{0D108BD9-81ED-4DB2-BD59-A6C34878D82A}">
                    <a16:rowId xmlns:a16="http://schemas.microsoft.com/office/drawing/2014/main" val="4197625308"/>
                  </a:ext>
                </a:extLst>
              </a:tr>
              <a:tr h="172085">
                <a:tc>
                  <a:txBody>
                    <a:bodyPr/>
                    <a:lstStyle/>
                    <a:p>
                      <a:pPr algn="ctr" fontAlgn="ctr"/>
                      <a:r>
                        <a:rPr lang="en-US" sz="1000" b="0" i="0" u="none" strike="noStrike">
                          <a:solidFill>
                            <a:srgbClr val="000000"/>
                          </a:solidFill>
                          <a:effectLst/>
                          <a:latin typeface="Calibri" panose="020F0502020204030204" pitchFamily="34" charset="0"/>
                        </a:rPr>
                        <a:t>6</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axpy_double</a:t>
                      </a:r>
                    </a:p>
                  </a:txBody>
                  <a:tcPr marL="8195" marR="8195" marT="8195" marB="0" anchor="ctr">
                    <a:lnL>
                      <a:noFill/>
                    </a:lnL>
                    <a:lnR>
                      <a:noFill/>
                    </a:lnR>
                    <a:lnT>
                      <a:noFill/>
                    </a:lnT>
                    <a:lnB>
                      <a:noFill/>
                    </a:lnB>
                  </a:tcPr>
                </a:tc>
                <a:extLst>
                  <a:ext uri="{0D108BD9-81ED-4DB2-BD59-A6C34878D82A}">
                    <a16:rowId xmlns:a16="http://schemas.microsoft.com/office/drawing/2014/main" val="2021812124"/>
                  </a:ext>
                </a:extLst>
              </a:tr>
              <a:tr h="172085">
                <a:tc>
                  <a:txBody>
                    <a:bodyPr/>
                    <a:lstStyle/>
                    <a:p>
                      <a:pPr algn="ctr" fontAlgn="ctr"/>
                      <a:r>
                        <a:rPr lang="en-US" sz="1000" b="0" i="0" u="none" strike="noStrike">
                          <a:solidFill>
                            <a:srgbClr val="000000"/>
                          </a:solidFill>
                          <a:effectLst/>
                          <a:latin typeface="Calibri" panose="020F0502020204030204" pitchFamily="34" charset="0"/>
                        </a:rPr>
                        <a:t>7</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axpy_mv_double</a:t>
                      </a:r>
                    </a:p>
                  </a:txBody>
                  <a:tcPr marL="8195" marR="8195" marT="8195" marB="0" anchor="ctr">
                    <a:lnL>
                      <a:noFill/>
                    </a:lnL>
                    <a:lnR>
                      <a:noFill/>
                    </a:lnR>
                    <a:lnT>
                      <a:noFill/>
                    </a:lnT>
                    <a:lnB>
                      <a:noFill/>
                    </a:lnB>
                  </a:tcPr>
                </a:tc>
                <a:extLst>
                  <a:ext uri="{0D108BD9-81ED-4DB2-BD59-A6C34878D82A}">
                    <a16:rowId xmlns:a16="http://schemas.microsoft.com/office/drawing/2014/main" val="2388767557"/>
                  </a:ext>
                </a:extLst>
              </a:tr>
              <a:tr h="172085">
                <a:tc>
                  <a:txBody>
                    <a:bodyPr/>
                    <a:lstStyle/>
                    <a:p>
                      <a:pPr algn="ctr" fontAlgn="ctr"/>
                      <a:r>
                        <a:rPr lang="en-US" sz="1000" b="0" i="0" u="none" strike="noStrike">
                          <a:solidFill>
                            <a:srgbClr val="000000"/>
                          </a:solidFill>
                          <a:effectLst/>
                          <a:latin typeface="Calibri" panose="020F0502020204030204" pitchFamily="34" charset="0"/>
                        </a:rPr>
                        <a:t>8</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dot_double</a:t>
                      </a:r>
                    </a:p>
                  </a:txBody>
                  <a:tcPr marL="8195" marR="8195" marT="8195" marB="0" anchor="ctr">
                    <a:lnL>
                      <a:noFill/>
                    </a:lnL>
                    <a:lnR>
                      <a:noFill/>
                    </a:lnR>
                    <a:lnT>
                      <a:noFill/>
                    </a:lnT>
                    <a:lnB>
                      <a:noFill/>
                    </a:lnB>
                  </a:tcPr>
                </a:tc>
                <a:extLst>
                  <a:ext uri="{0D108BD9-81ED-4DB2-BD59-A6C34878D82A}">
                    <a16:rowId xmlns:a16="http://schemas.microsoft.com/office/drawing/2014/main" val="1884548590"/>
                  </a:ext>
                </a:extLst>
              </a:tr>
              <a:tr h="172085">
                <a:tc>
                  <a:txBody>
                    <a:bodyPr/>
                    <a:lstStyle/>
                    <a:p>
                      <a:pPr algn="ctr" fontAlgn="ctr"/>
                      <a:r>
                        <a:rPr lang="en-US" sz="1000" b="0" i="0" u="none" strike="noStrike">
                          <a:solidFill>
                            <a:srgbClr val="000000"/>
                          </a:solidFill>
                          <a:effectLst/>
                          <a:latin typeface="Calibri" panose="020F0502020204030204" pitchFamily="34" charset="0"/>
                        </a:rPr>
                        <a:t>9</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dot_mv_double</a:t>
                      </a:r>
                    </a:p>
                  </a:txBody>
                  <a:tcPr marL="8195" marR="8195" marT="8195" marB="0" anchor="ctr">
                    <a:lnL>
                      <a:noFill/>
                    </a:lnL>
                    <a:lnR>
                      <a:noFill/>
                    </a:lnR>
                    <a:lnT>
                      <a:noFill/>
                    </a:lnT>
                    <a:lnB>
                      <a:noFill/>
                    </a:lnB>
                  </a:tcPr>
                </a:tc>
                <a:extLst>
                  <a:ext uri="{0D108BD9-81ED-4DB2-BD59-A6C34878D82A}">
                    <a16:rowId xmlns:a16="http://schemas.microsoft.com/office/drawing/2014/main" val="3547768830"/>
                  </a:ext>
                </a:extLst>
              </a:tr>
              <a:tr h="172085">
                <a:tc>
                  <a:txBody>
                    <a:bodyPr/>
                    <a:lstStyle/>
                    <a:p>
                      <a:pPr algn="ctr" fontAlgn="ctr"/>
                      <a:r>
                        <a:rPr lang="en-US" sz="1000" b="0" i="0" u="none" strike="noStrike">
                          <a:solidFill>
                            <a:srgbClr val="000000"/>
                          </a:solidFill>
                          <a:effectLst/>
                          <a:latin typeface="Calibri" panose="020F0502020204030204" pitchFamily="34" charset="0"/>
                        </a:rPr>
                        <a:t>10</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mult_double</a:t>
                      </a:r>
                    </a:p>
                  </a:txBody>
                  <a:tcPr marL="8195" marR="8195" marT="8195" marB="0" anchor="ctr">
                    <a:lnL>
                      <a:noFill/>
                    </a:lnL>
                    <a:lnR>
                      <a:noFill/>
                    </a:lnR>
                    <a:lnT>
                      <a:noFill/>
                    </a:lnT>
                    <a:lnB>
                      <a:noFill/>
                    </a:lnB>
                  </a:tcPr>
                </a:tc>
                <a:extLst>
                  <a:ext uri="{0D108BD9-81ED-4DB2-BD59-A6C34878D82A}">
                    <a16:rowId xmlns:a16="http://schemas.microsoft.com/office/drawing/2014/main" val="416310620"/>
                  </a:ext>
                </a:extLst>
              </a:tr>
              <a:tr h="172085">
                <a:tc>
                  <a:txBody>
                    <a:bodyPr/>
                    <a:lstStyle/>
                    <a:p>
                      <a:pPr algn="ctr" fontAlgn="ctr"/>
                      <a:r>
                        <a:rPr lang="en-US" sz="1000" b="0" i="0" u="none" strike="noStrike">
                          <a:solidFill>
                            <a:srgbClr val="000000"/>
                          </a:solidFill>
                          <a:effectLst/>
                          <a:latin typeface="Calibri" panose="020F0502020204030204" pitchFamily="34" charset="0"/>
                        </a:rPr>
                        <a:t>11</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mult_mv_double</a:t>
                      </a:r>
                    </a:p>
                  </a:txBody>
                  <a:tcPr marL="8195" marR="8195" marT="8195" marB="0" anchor="ctr">
                    <a:lnL>
                      <a:noFill/>
                    </a:lnL>
                    <a:lnR>
                      <a:noFill/>
                    </a:lnR>
                    <a:lnT>
                      <a:noFill/>
                    </a:lnT>
                    <a:lnB>
                      <a:noFill/>
                    </a:lnB>
                  </a:tcPr>
                </a:tc>
                <a:extLst>
                  <a:ext uri="{0D108BD9-81ED-4DB2-BD59-A6C34878D82A}">
                    <a16:rowId xmlns:a16="http://schemas.microsoft.com/office/drawing/2014/main" val="917379101"/>
                  </a:ext>
                </a:extLst>
              </a:tr>
              <a:tr h="172085">
                <a:tc>
                  <a:txBody>
                    <a:bodyPr/>
                    <a:lstStyle/>
                    <a:p>
                      <a:pPr algn="ctr" fontAlgn="ctr"/>
                      <a:r>
                        <a:rPr lang="en-US" sz="1000" b="0" i="0" u="none" strike="noStrike">
                          <a:solidFill>
                            <a:srgbClr val="000000"/>
                          </a:solidFill>
                          <a:effectLst/>
                          <a:latin typeface="Calibri" panose="020F0502020204030204" pitchFamily="34" charset="0"/>
                        </a:rPr>
                        <a:t>12</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nrm1_double</a:t>
                      </a:r>
                    </a:p>
                  </a:txBody>
                  <a:tcPr marL="8195" marR="8195" marT="8195" marB="0" anchor="ctr">
                    <a:lnL>
                      <a:noFill/>
                    </a:lnL>
                    <a:lnR>
                      <a:noFill/>
                    </a:lnR>
                    <a:lnT>
                      <a:noFill/>
                    </a:lnT>
                    <a:lnB>
                      <a:noFill/>
                    </a:lnB>
                  </a:tcPr>
                </a:tc>
                <a:extLst>
                  <a:ext uri="{0D108BD9-81ED-4DB2-BD59-A6C34878D82A}">
                    <a16:rowId xmlns:a16="http://schemas.microsoft.com/office/drawing/2014/main" val="1288684670"/>
                  </a:ext>
                </a:extLst>
              </a:tr>
              <a:tr h="172085">
                <a:tc>
                  <a:txBody>
                    <a:bodyPr/>
                    <a:lstStyle/>
                    <a:p>
                      <a:pPr algn="ctr" fontAlgn="ctr"/>
                      <a:r>
                        <a:rPr lang="en-US" sz="1000" b="0" i="0" u="none" strike="noStrike">
                          <a:solidFill>
                            <a:srgbClr val="000000"/>
                          </a:solidFill>
                          <a:effectLst/>
                          <a:latin typeface="Calibri" panose="020F0502020204030204" pitchFamily="34" charset="0"/>
                        </a:rPr>
                        <a:t>13</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nrm1_mv_double</a:t>
                      </a:r>
                    </a:p>
                  </a:txBody>
                  <a:tcPr marL="8195" marR="8195" marT="8195" marB="0" anchor="ctr">
                    <a:lnL>
                      <a:noFill/>
                    </a:lnL>
                    <a:lnR>
                      <a:noFill/>
                    </a:lnR>
                    <a:lnT>
                      <a:noFill/>
                    </a:lnT>
                    <a:lnB>
                      <a:noFill/>
                    </a:lnB>
                  </a:tcPr>
                </a:tc>
                <a:extLst>
                  <a:ext uri="{0D108BD9-81ED-4DB2-BD59-A6C34878D82A}">
                    <a16:rowId xmlns:a16="http://schemas.microsoft.com/office/drawing/2014/main" val="4242864097"/>
                  </a:ext>
                </a:extLst>
              </a:tr>
              <a:tr h="172085">
                <a:tc>
                  <a:txBody>
                    <a:bodyPr/>
                    <a:lstStyle/>
                    <a:p>
                      <a:pPr algn="ctr" fontAlgn="ctr"/>
                      <a:r>
                        <a:rPr lang="en-US" sz="1000" b="0" i="0" u="none" strike="noStrike">
                          <a:solidFill>
                            <a:srgbClr val="000000"/>
                          </a:solidFill>
                          <a:effectLst/>
                          <a:latin typeface="Calibri" panose="020F0502020204030204" pitchFamily="34" charset="0"/>
                        </a:rPr>
                        <a:t>14</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nrm2_double</a:t>
                      </a:r>
                    </a:p>
                  </a:txBody>
                  <a:tcPr marL="8195" marR="8195" marT="8195" marB="0" anchor="ctr">
                    <a:lnL>
                      <a:noFill/>
                    </a:lnL>
                    <a:lnR>
                      <a:noFill/>
                    </a:lnR>
                    <a:lnT>
                      <a:noFill/>
                    </a:lnT>
                    <a:lnB>
                      <a:noFill/>
                    </a:lnB>
                  </a:tcPr>
                </a:tc>
                <a:extLst>
                  <a:ext uri="{0D108BD9-81ED-4DB2-BD59-A6C34878D82A}">
                    <a16:rowId xmlns:a16="http://schemas.microsoft.com/office/drawing/2014/main" val="3887898102"/>
                  </a:ext>
                </a:extLst>
              </a:tr>
              <a:tr h="172085">
                <a:tc>
                  <a:txBody>
                    <a:bodyPr/>
                    <a:lstStyle/>
                    <a:p>
                      <a:pPr algn="ctr" fontAlgn="ctr"/>
                      <a:r>
                        <a:rPr lang="en-US" sz="1000" b="0" i="0" u="none" strike="noStrike">
                          <a:solidFill>
                            <a:srgbClr val="000000"/>
                          </a:solidFill>
                          <a:effectLst/>
                          <a:latin typeface="Calibri" panose="020F0502020204030204" pitchFamily="34" charset="0"/>
                        </a:rPr>
                        <a:t>15</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nrm2_mv_double</a:t>
                      </a:r>
                    </a:p>
                  </a:txBody>
                  <a:tcPr marL="8195" marR="8195" marT="8195" marB="0" anchor="ctr">
                    <a:lnL>
                      <a:noFill/>
                    </a:lnL>
                    <a:lnR>
                      <a:noFill/>
                    </a:lnR>
                    <a:lnT>
                      <a:noFill/>
                    </a:lnT>
                    <a:lnB>
                      <a:noFill/>
                    </a:lnB>
                  </a:tcPr>
                </a:tc>
                <a:extLst>
                  <a:ext uri="{0D108BD9-81ED-4DB2-BD59-A6C34878D82A}">
                    <a16:rowId xmlns:a16="http://schemas.microsoft.com/office/drawing/2014/main" val="336328323"/>
                  </a:ext>
                </a:extLst>
              </a:tr>
              <a:tr h="172085">
                <a:tc>
                  <a:txBody>
                    <a:bodyPr/>
                    <a:lstStyle/>
                    <a:p>
                      <a:pPr algn="ctr" fontAlgn="ctr"/>
                      <a:r>
                        <a:rPr lang="en-US" sz="1000" b="0" i="0" u="none" strike="noStrike">
                          <a:solidFill>
                            <a:srgbClr val="000000"/>
                          </a:solidFill>
                          <a:effectLst/>
                          <a:latin typeface="Calibri" panose="020F0502020204030204" pitchFamily="34" charset="0"/>
                        </a:rPr>
                        <a:t>16</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nrm2_squared_double</a:t>
                      </a:r>
                    </a:p>
                  </a:txBody>
                  <a:tcPr marL="8195" marR="8195" marT="8195" marB="0" anchor="ctr">
                    <a:lnL>
                      <a:noFill/>
                    </a:lnL>
                    <a:lnR>
                      <a:noFill/>
                    </a:lnR>
                    <a:lnT>
                      <a:noFill/>
                    </a:lnT>
                    <a:lnB>
                      <a:noFill/>
                    </a:lnB>
                  </a:tcPr>
                </a:tc>
                <a:extLst>
                  <a:ext uri="{0D108BD9-81ED-4DB2-BD59-A6C34878D82A}">
                    <a16:rowId xmlns:a16="http://schemas.microsoft.com/office/drawing/2014/main" val="488760573"/>
                  </a:ext>
                </a:extLst>
              </a:tr>
              <a:tr h="172085">
                <a:tc>
                  <a:txBody>
                    <a:bodyPr/>
                    <a:lstStyle/>
                    <a:p>
                      <a:pPr algn="ctr" fontAlgn="ctr"/>
                      <a:r>
                        <a:rPr lang="en-US" sz="1000" b="0" i="0" u="none" strike="noStrike">
                          <a:solidFill>
                            <a:srgbClr val="000000"/>
                          </a:solidFill>
                          <a:effectLst/>
                          <a:latin typeface="Calibri" panose="020F0502020204030204" pitchFamily="34" charset="0"/>
                        </a:rPr>
                        <a:t>17</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nrm2_squared_mv_double</a:t>
                      </a:r>
                    </a:p>
                  </a:txBody>
                  <a:tcPr marL="8195" marR="8195" marT="8195" marB="0" anchor="ctr">
                    <a:lnL>
                      <a:noFill/>
                    </a:lnL>
                    <a:lnR>
                      <a:noFill/>
                    </a:lnR>
                    <a:lnT>
                      <a:noFill/>
                    </a:lnT>
                    <a:lnB>
                      <a:noFill/>
                    </a:lnB>
                  </a:tcPr>
                </a:tc>
                <a:extLst>
                  <a:ext uri="{0D108BD9-81ED-4DB2-BD59-A6C34878D82A}">
                    <a16:rowId xmlns:a16="http://schemas.microsoft.com/office/drawing/2014/main" val="1972620766"/>
                  </a:ext>
                </a:extLst>
              </a:tr>
              <a:tr h="172085">
                <a:tc>
                  <a:txBody>
                    <a:bodyPr/>
                    <a:lstStyle/>
                    <a:p>
                      <a:pPr algn="ctr" fontAlgn="ctr"/>
                      <a:r>
                        <a:rPr lang="en-US" sz="1000" b="0" i="0" u="none" strike="noStrike">
                          <a:solidFill>
                            <a:srgbClr val="000000"/>
                          </a:solidFill>
                          <a:effectLst/>
                          <a:latin typeface="Calibri" panose="020F0502020204030204" pitchFamily="34" charset="0"/>
                        </a:rPr>
                        <a:t>18</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nrminf_double</a:t>
                      </a:r>
                    </a:p>
                  </a:txBody>
                  <a:tcPr marL="8195" marR="8195" marT="8195" marB="0" anchor="ctr">
                    <a:lnL>
                      <a:noFill/>
                    </a:lnL>
                    <a:lnR>
                      <a:noFill/>
                    </a:lnR>
                    <a:lnT>
                      <a:noFill/>
                    </a:lnT>
                    <a:lnB>
                      <a:noFill/>
                    </a:lnB>
                  </a:tcPr>
                </a:tc>
                <a:extLst>
                  <a:ext uri="{0D108BD9-81ED-4DB2-BD59-A6C34878D82A}">
                    <a16:rowId xmlns:a16="http://schemas.microsoft.com/office/drawing/2014/main" val="964095924"/>
                  </a:ext>
                </a:extLst>
              </a:tr>
              <a:tr h="172085">
                <a:tc>
                  <a:txBody>
                    <a:bodyPr/>
                    <a:lstStyle/>
                    <a:p>
                      <a:pPr algn="ctr" fontAlgn="ctr"/>
                      <a:r>
                        <a:rPr lang="en-US" sz="1000" b="0" i="0" u="none" strike="noStrike">
                          <a:solidFill>
                            <a:srgbClr val="000000"/>
                          </a:solidFill>
                          <a:effectLst/>
                          <a:latin typeface="Calibri" panose="020F0502020204030204" pitchFamily="34" charset="0"/>
                        </a:rPr>
                        <a:t>19</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nrminf_mv_double</a:t>
                      </a:r>
                    </a:p>
                  </a:txBody>
                  <a:tcPr marL="8195" marR="8195" marT="8195" marB="0" anchor="ctr">
                    <a:lnL>
                      <a:noFill/>
                    </a:lnL>
                    <a:lnR>
                      <a:noFill/>
                    </a:lnR>
                    <a:lnT>
                      <a:noFill/>
                    </a:lnT>
                    <a:lnB>
                      <a:noFill/>
                    </a:lnB>
                  </a:tcPr>
                </a:tc>
                <a:extLst>
                  <a:ext uri="{0D108BD9-81ED-4DB2-BD59-A6C34878D82A}">
                    <a16:rowId xmlns:a16="http://schemas.microsoft.com/office/drawing/2014/main" val="3093425885"/>
                  </a:ext>
                </a:extLst>
              </a:tr>
              <a:tr h="172085">
                <a:tc>
                  <a:txBody>
                    <a:bodyPr/>
                    <a:lstStyle/>
                    <a:p>
                      <a:pPr algn="ctr" fontAlgn="ctr"/>
                      <a:r>
                        <a:rPr lang="en-US" sz="1000" b="0" i="0" u="none" strike="noStrike">
                          <a:solidFill>
                            <a:srgbClr val="000000"/>
                          </a:solidFill>
                          <a:effectLst/>
                          <a:latin typeface="Calibri" panose="020F0502020204030204" pitchFamily="34" charset="0"/>
                        </a:rPr>
                        <a:t>20</a:t>
                      </a:r>
                    </a:p>
                  </a:txBody>
                  <a:tcPr marL="8195" marR="8195" marT="8195" marB="0" anchor="ctr">
                    <a:lnL>
                      <a:noFill/>
                    </a:lnL>
                    <a:lnR>
                      <a:noFill/>
                    </a:lnR>
                    <a:lnT>
                      <a:noFill/>
                    </a:lnT>
                    <a:lnB>
                      <a:noFill/>
                    </a:lnB>
                    <a:solidFill>
                      <a:srgbClr val="FF420E"/>
                    </a:solidFill>
                  </a:tcPr>
                </a:tc>
                <a:tc>
                  <a:txBody>
                    <a:bodyPr/>
                    <a:lstStyle/>
                    <a:p>
                      <a:pPr algn="l" fontAlgn="ctr"/>
                      <a:r>
                        <a:rPr lang="en-US" sz="1000" b="0" i="0" u="none" strike="noStrike">
                          <a:solidFill>
                            <a:srgbClr val="000000"/>
                          </a:solidFill>
                          <a:effectLst/>
                          <a:latin typeface="Calibri" panose="020F0502020204030204" pitchFamily="34" charset="0"/>
                        </a:rPr>
                        <a:t>reciprocal_double</a:t>
                      </a:r>
                    </a:p>
                  </a:txBody>
                  <a:tcPr marL="8195" marR="8195" marT="8195" marB="0" anchor="ctr">
                    <a:lnL>
                      <a:noFill/>
                    </a:lnL>
                    <a:lnR>
                      <a:noFill/>
                    </a:lnR>
                    <a:lnT>
                      <a:noFill/>
                    </a:lnT>
                    <a:lnB>
                      <a:noFill/>
                    </a:lnB>
                  </a:tcPr>
                </a:tc>
                <a:extLst>
                  <a:ext uri="{0D108BD9-81ED-4DB2-BD59-A6C34878D82A}">
                    <a16:rowId xmlns:a16="http://schemas.microsoft.com/office/drawing/2014/main" val="3255123219"/>
                  </a:ext>
                </a:extLst>
              </a:tr>
              <a:tr h="172085">
                <a:tc>
                  <a:txBody>
                    <a:bodyPr/>
                    <a:lstStyle/>
                    <a:p>
                      <a:pPr algn="ctr" fontAlgn="ctr"/>
                      <a:r>
                        <a:rPr lang="en-US" sz="1000" b="0" i="0" u="none" strike="noStrike">
                          <a:solidFill>
                            <a:srgbClr val="000000"/>
                          </a:solidFill>
                          <a:effectLst/>
                          <a:latin typeface="Calibri" panose="020F0502020204030204" pitchFamily="34" charset="0"/>
                        </a:rPr>
                        <a:t>21</a:t>
                      </a:r>
                    </a:p>
                  </a:txBody>
                  <a:tcPr marL="8195" marR="8195" marT="8195" marB="0" anchor="ctr">
                    <a:lnL>
                      <a:noFill/>
                    </a:lnL>
                    <a:lnR>
                      <a:noFill/>
                    </a:lnR>
                    <a:lnT>
                      <a:noFill/>
                    </a:lnT>
                    <a:lnB>
                      <a:noFill/>
                    </a:lnB>
                    <a:solidFill>
                      <a:srgbClr val="FF420E"/>
                    </a:solidFill>
                  </a:tcPr>
                </a:tc>
                <a:tc>
                  <a:txBody>
                    <a:bodyPr/>
                    <a:lstStyle/>
                    <a:p>
                      <a:pPr algn="l" fontAlgn="ctr"/>
                      <a:r>
                        <a:rPr lang="en-US" sz="1000" b="0" i="0" u="none" strike="noStrike">
                          <a:solidFill>
                            <a:srgbClr val="000000"/>
                          </a:solidFill>
                          <a:effectLst/>
                          <a:latin typeface="Calibri" panose="020F0502020204030204" pitchFamily="34" charset="0"/>
                        </a:rPr>
                        <a:t>reciprocal_mv_double</a:t>
                      </a:r>
                    </a:p>
                  </a:txBody>
                  <a:tcPr marL="8195" marR="8195" marT="8195" marB="0" anchor="ctr">
                    <a:lnL>
                      <a:noFill/>
                    </a:lnL>
                    <a:lnR>
                      <a:noFill/>
                    </a:lnR>
                    <a:lnT>
                      <a:noFill/>
                    </a:lnT>
                    <a:lnB>
                      <a:noFill/>
                    </a:lnB>
                  </a:tcPr>
                </a:tc>
                <a:extLst>
                  <a:ext uri="{0D108BD9-81ED-4DB2-BD59-A6C34878D82A}">
                    <a16:rowId xmlns:a16="http://schemas.microsoft.com/office/drawing/2014/main" val="2868255900"/>
                  </a:ext>
                </a:extLst>
              </a:tr>
              <a:tr h="172085">
                <a:tc>
                  <a:txBody>
                    <a:bodyPr/>
                    <a:lstStyle/>
                    <a:p>
                      <a:pPr algn="ctr" fontAlgn="ctr"/>
                      <a:r>
                        <a:rPr lang="en-US" sz="1000" b="0" i="0" u="none" strike="noStrike">
                          <a:solidFill>
                            <a:srgbClr val="000000"/>
                          </a:solidFill>
                          <a:effectLst/>
                          <a:latin typeface="Calibri" panose="020F0502020204030204" pitchFamily="34" charset="0"/>
                        </a:rPr>
                        <a:t>22</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scal_double</a:t>
                      </a:r>
                    </a:p>
                  </a:txBody>
                  <a:tcPr marL="8195" marR="8195" marT="8195" marB="0" anchor="ctr">
                    <a:lnL>
                      <a:noFill/>
                    </a:lnL>
                    <a:lnR>
                      <a:noFill/>
                    </a:lnR>
                    <a:lnT>
                      <a:noFill/>
                    </a:lnT>
                    <a:lnB>
                      <a:noFill/>
                    </a:lnB>
                  </a:tcPr>
                </a:tc>
                <a:extLst>
                  <a:ext uri="{0D108BD9-81ED-4DB2-BD59-A6C34878D82A}">
                    <a16:rowId xmlns:a16="http://schemas.microsoft.com/office/drawing/2014/main" val="1634275186"/>
                  </a:ext>
                </a:extLst>
              </a:tr>
              <a:tr h="172085">
                <a:tc>
                  <a:txBody>
                    <a:bodyPr/>
                    <a:lstStyle/>
                    <a:p>
                      <a:pPr algn="ctr" fontAlgn="ctr"/>
                      <a:r>
                        <a:rPr lang="en-US" sz="1000" b="0" i="0" u="none" strike="noStrike">
                          <a:solidFill>
                            <a:srgbClr val="000000"/>
                          </a:solidFill>
                          <a:effectLst/>
                          <a:latin typeface="Calibri" panose="020F0502020204030204" pitchFamily="34" charset="0"/>
                        </a:rPr>
                        <a:t>23</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scal_mv_double</a:t>
                      </a:r>
                    </a:p>
                  </a:txBody>
                  <a:tcPr marL="8195" marR="8195" marT="8195" marB="0" anchor="ctr">
                    <a:lnL>
                      <a:noFill/>
                    </a:lnL>
                    <a:lnR>
                      <a:noFill/>
                    </a:lnR>
                    <a:lnT>
                      <a:noFill/>
                    </a:lnT>
                    <a:lnB>
                      <a:noFill/>
                    </a:lnB>
                  </a:tcPr>
                </a:tc>
                <a:extLst>
                  <a:ext uri="{0D108BD9-81ED-4DB2-BD59-A6C34878D82A}">
                    <a16:rowId xmlns:a16="http://schemas.microsoft.com/office/drawing/2014/main" val="2456566610"/>
                  </a:ext>
                </a:extLst>
              </a:tr>
              <a:tr h="172085">
                <a:tc>
                  <a:txBody>
                    <a:bodyPr/>
                    <a:lstStyle/>
                    <a:p>
                      <a:pPr algn="ctr" fontAlgn="ctr"/>
                      <a:r>
                        <a:rPr lang="en-US" sz="1000" b="0" i="0" u="none" strike="noStrike">
                          <a:solidFill>
                            <a:srgbClr val="000000"/>
                          </a:solidFill>
                          <a:effectLst/>
                          <a:latin typeface="Calibri" panose="020F0502020204030204" pitchFamily="34" charset="0"/>
                        </a:rPr>
                        <a:t>24</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sum_double</a:t>
                      </a:r>
                    </a:p>
                  </a:txBody>
                  <a:tcPr marL="8195" marR="8195" marT="8195" marB="0" anchor="ctr">
                    <a:lnL>
                      <a:noFill/>
                    </a:lnL>
                    <a:lnR>
                      <a:noFill/>
                    </a:lnR>
                    <a:lnT>
                      <a:noFill/>
                    </a:lnT>
                    <a:lnB>
                      <a:noFill/>
                    </a:lnB>
                  </a:tcPr>
                </a:tc>
                <a:extLst>
                  <a:ext uri="{0D108BD9-81ED-4DB2-BD59-A6C34878D82A}">
                    <a16:rowId xmlns:a16="http://schemas.microsoft.com/office/drawing/2014/main" val="3059507836"/>
                  </a:ext>
                </a:extLst>
              </a:tr>
              <a:tr h="172085">
                <a:tc>
                  <a:txBody>
                    <a:bodyPr/>
                    <a:lstStyle/>
                    <a:p>
                      <a:pPr algn="ctr" fontAlgn="ctr"/>
                      <a:r>
                        <a:rPr lang="en-US" sz="1000" b="0" i="0" u="none" strike="noStrike">
                          <a:solidFill>
                            <a:srgbClr val="000000"/>
                          </a:solidFill>
                          <a:effectLst/>
                          <a:latin typeface="Calibri" panose="020F0502020204030204" pitchFamily="34" charset="0"/>
                        </a:rPr>
                        <a:t>25</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sum_mv_double</a:t>
                      </a:r>
                    </a:p>
                  </a:txBody>
                  <a:tcPr marL="8195" marR="8195" marT="8195" marB="0" anchor="ctr">
                    <a:lnL>
                      <a:noFill/>
                    </a:lnL>
                    <a:lnR>
                      <a:noFill/>
                    </a:lnR>
                    <a:lnT>
                      <a:noFill/>
                    </a:lnT>
                    <a:lnB>
                      <a:noFill/>
                    </a:lnB>
                  </a:tcPr>
                </a:tc>
                <a:extLst>
                  <a:ext uri="{0D108BD9-81ED-4DB2-BD59-A6C34878D82A}">
                    <a16:rowId xmlns:a16="http://schemas.microsoft.com/office/drawing/2014/main" val="3940059098"/>
                  </a:ext>
                </a:extLst>
              </a:tr>
              <a:tr h="172085">
                <a:tc>
                  <a:txBody>
                    <a:bodyPr/>
                    <a:lstStyle/>
                    <a:p>
                      <a:pPr algn="ctr" fontAlgn="ctr"/>
                      <a:r>
                        <a:rPr lang="en-US" sz="1000" b="0" i="0" u="none" strike="noStrike">
                          <a:solidFill>
                            <a:srgbClr val="000000"/>
                          </a:solidFill>
                          <a:effectLst/>
                          <a:latin typeface="Calibri" panose="020F0502020204030204" pitchFamily="34" charset="0"/>
                        </a:rPr>
                        <a:t>26</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update_double</a:t>
                      </a:r>
                    </a:p>
                  </a:txBody>
                  <a:tcPr marL="8195" marR="8195" marT="8195" marB="0" anchor="ctr">
                    <a:lnL>
                      <a:noFill/>
                    </a:lnL>
                    <a:lnR>
                      <a:noFill/>
                    </a:lnR>
                    <a:lnT>
                      <a:noFill/>
                    </a:lnT>
                    <a:lnB>
                      <a:noFill/>
                    </a:lnB>
                  </a:tcPr>
                </a:tc>
                <a:extLst>
                  <a:ext uri="{0D108BD9-81ED-4DB2-BD59-A6C34878D82A}">
                    <a16:rowId xmlns:a16="http://schemas.microsoft.com/office/drawing/2014/main" val="270133755"/>
                  </a:ext>
                </a:extLst>
              </a:tr>
              <a:tr h="172085">
                <a:tc>
                  <a:txBody>
                    <a:bodyPr/>
                    <a:lstStyle/>
                    <a:p>
                      <a:pPr algn="ctr" fontAlgn="ctr"/>
                      <a:r>
                        <a:rPr lang="en-US" sz="1000" b="0" i="0" u="none" strike="noStrike">
                          <a:solidFill>
                            <a:srgbClr val="000000"/>
                          </a:solidFill>
                          <a:effectLst/>
                          <a:latin typeface="Calibri" panose="020F0502020204030204" pitchFamily="34" charset="0"/>
                        </a:rPr>
                        <a:t>27</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update_mv_double</a:t>
                      </a:r>
                    </a:p>
                  </a:txBody>
                  <a:tcPr marL="8195" marR="8195" marT="8195" marB="0" anchor="ctr">
                    <a:lnL>
                      <a:noFill/>
                    </a:lnL>
                    <a:lnR>
                      <a:noFill/>
                    </a:lnR>
                    <a:lnT>
                      <a:noFill/>
                    </a:lnT>
                    <a:lnB>
                      <a:noFill/>
                    </a:lnB>
                  </a:tcPr>
                </a:tc>
                <a:extLst>
                  <a:ext uri="{0D108BD9-81ED-4DB2-BD59-A6C34878D82A}">
                    <a16:rowId xmlns:a16="http://schemas.microsoft.com/office/drawing/2014/main" val="1987103009"/>
                  </a:ext>
                </a:extLst>
              </a:tr>
              <a:tr h="172085">
                <a:tc>
                  <a:txBody>
                    <a:bodyPr/>
                    <a:lstStyle/>
                    <a:p>
                      <a:pPr algn="ctr" fontAlgn="ctr"/>
                      <a:r>
                        <a:rPr lang="en-US" sz="1000" b="0" i="0" u="none" strike="noStrike">
                          <a:solidFill>
                            <a:srgbClr val="000000"/>
                          </a:solidFill>
                          <a:effectLst/>
                          <a:latin typeface="Calibri" panose="020F0502020204030204" pitchFamily="34" charset="0"/>
                        </a:rPr>
                        <a:t>28</a:t>
                      </a:r>
                    </a:p>
                  </a:txBody>
                  <a:tcPr marL="8195" marR="8195" marT="8195" marB="0" anchor="ctr">
                    <a:lnL>
                      <a:noFill/>
                    </a:lnL>
                    <a:lnR>
                      <a:noFill/>
                    </a:lnR>
                    <a:lnT>
                      <a:noFill/>
                    </a:lnT>
                    <a:lnB>
                      <a:noFill/>
                    </a:lnB>
                    <a:solidFill>
                      <a:srgbClr val="FF420E"/>
                    </a:solidFill>
                  </a:tcPr>
                </a:tc>
                <a:tc>
                  <a:txBody>
                    <a:bodyPr/>
                    <a:lstStyle/>
                    <a:p>
                      <a:pPr algn="l" fontAlgn="ctr"/>
                      <a:r>
                        <a:rPr lang="en-US" sz="1000" b="0" i="0" u="none" strike="noStrike">
                          <a:solidFill>
                            <a:srgbClr val="000000"/>
                          </a:solidFill>
                          <a:effectLst/>
                          <a:latin typeface="Calibri" panose="020F0502020204030204" pitchFamily="34" charset="0"/>
                        </a:rPr>
                        <a:t>gemv_double</a:t>
                      </a:r>
                    </a:p>
                  </a:txBody>
                  <a:tcPr marL="8195" marR="8195" marT="8195" marB="0" anchor="ctr">
                    <a:lnL>
                      <a:noFill/>
                    </a:lnL>
                    <a:lnR>
                      <a:noFill/>
                    </a:lnR>
                    <a:lnT>
                      <a:noFill/>
                    </a:lnT>
                    <a:lnB>
                      <a:noFill/>
                    </a:lnB>
                  </a:tcPr>
                </a:tc>
                <a:extLst>
                  <a:ext uri="{0D108BD9-81ED-4DB2-BD59-A6C34878D82A}">
                    <a16:rowId xmlns:a16="http://schemas.microsoft.com/office/drawing/2014/main" val="1130219171"/>
                  </a:ext>
                </a:extLst>
              </a:tr>
              <a:tr h="172085">
                <a:tc>
                  <a:txBody>
                    <a:bodyPr/>
                    <a:lstStyle/>
                    <a:p>
                      <a:pPr algn="ctr" fontAlgn="ctr"/>
                      <a:r>
                        <a:rPr lang="en-US" sz="1000" b="0" i="0" u="none" strike="noStrike">
                          <a:solidFill>
                            <a:srgbClr val="000000"/>
                          </a:solidFill>
                          <a:effectLst/>
                          <a:latin typeface="Calibri" panose="020F0502020204030204" pitchFamily="34" charset="0"/>
                        </a:rPr>
                        <a:t>29</a:t>
                      </a:r>
                    </a:p>
                  </a:txBody>
                  <a:tcPr marL="8195" marR="8195" marT="8195" marB="0" anchor="ctr">
                    <a:lnL>
                      <a:noFill/>
                    </a:lnL>
                    <a:lnR>
                      <a:noFill/>
                    </a:lnR>
                    <a:lnT>
                      <a:noFill/>
                    </a:lnT>
                    <a:lnB>
                      <a:noFill/>
                    </a:lnB>
                    <a:solidFill>
                      <a:srgbClr val="FFFF99"/>
                    </a:solidFill>
                  </a:tcPr>
                </a:tc>
                <a:tc>
                  <a:txBody>
                    <a:bodyPr/>
                    <a:lstStyle/>
                    <a:p>
                      <a:pPr algn="l" fontAlgn="ctr"/>
                      <a:r>
                        <a:rPr lang="en-US" sz="1000" b="0" i="0" u="none" strike="noStrike">
                          <a:solidFill>
                            <a:srgbClr val="000000"/>
                          </a:solidFill>
                          <a:effectLst/>
                          <a:latin typeface="Calibri" panose="020F0502020204030204" pitchFamily="34" charset="0"/>
                        </a:rPr>
                        <a:t>gemm_double</a:t>
                      </a:r>
                    </a:p>
                  </a:txBody>
                  <a:tcPr marL="8195" marR="8195" marT="8195" marB="0" anchor="ctr">
                    <a:lnL>
                      <a:noFill/>
                    </a:lnL>
                    <a:lnR>
                      <a:noFill/>
                    </a:lnR>
                    <a:lnT>
                      <a:noFill/>
                    </a:lnT>
                    <a:lnB>
                      <a:noFill/>
                    </a:lnB>
                  </a:tcPr>
                </a:tc>
                <a:extLst>
                  <a:ext uri="{0D108BD9-81ED-4DB2-BD59-A6C34878D82A}">
                    <a16:rowId xmlns:a16="http://schemas.microsoft.com/office/drawing/2014/main" val="2923935358"/>
                  </a:ext>
                </a:extLst>
              </a:tr>
              <a:tr h="172085">
                <a:tc>
                  <a:txBody>
                    <a:bodyPr/>
                    <a:lstStyle/>
                    <a:p>
                      <a:pPr algn="ctr" fontAlgn="ctr"/>
                      <a:r>
                        <a:rPr lang="en-US" sz="1000" b="0" i="0" u="none" strike="noStrike">
                          <a:solidFill>
                            <a:srgbClr val="000000"/>
                          </a:solidFill>
                          <a:effectLst/>
                          <a:latin typeface="Calibri" panose="020F0502020204030204" pitchFamily="34" charset="0"/>
                        </a:rPr>
                        <a:t>30</a:t>
                      </a:r>
                    </a:p>
                  </a:txBody>
                  <a:tcPr marL="8195" marR="8195" marT="8195" marB="0" anchor="ctr">
                    <a:lnL>
                      <a:noFill/>
                    </a:lnL>
                    <a:lnR>
                      <a:noFill/>
                    </a:lnR>
                    <a:lnT>
                      <a:noFill/>
                    </a:lnT>
                    <a:lnB>
                      <a:noFill/>
                    </a:lnB>
                    <a:solidFill>
                      <a:srgbClr val="FF420E"/>
                    </a:solidFill>
                  </a:tcPr>
                </a:tc>
                <a:tc>
                  <a:txBody>
                    <a:bodyPr/>
                    <a:lstStyle/>
                    <a:p>
                      <a:pPr algn="l" fontAlgn="ctr"/>
                      <a:r>
                        <a:rPr lang="en-US" sz="1000" b="0" i="0" u="none" strike="noStrike" err="1">
                          <a:solidFill>
                            <a:srgbClr val="000000"/>
                          </a:solidFill>
                          <a:effectLst/>
                          <a:latin typeface="Calibri" panose="020F0502020204030204" pitchFamily="34" charset="0"/>
                        </a:rPr>
                        <a:t>sparse_spgemm_double_int_int_TestExecSpace</a:t>
                      </a:r>
                      <a:endParaRPr lang="en-US" sz="1000" b="0" i="0" u="none" strike="noStrike">
                        <a:solidFill>
                          <a:srgbClr val="000000"/>
                        </a:solidFill>
                        <a:effectLst/>
                        <a:latin typeface="Calibri" panose="020F0502020204030204" pitchFamily="34" charset="0"/>
                      </a:endParaRPr>
                    </a:p>
                  </a:txBody>
                  <a:tcPr marL="8195" marR="8195" marT="8195" marB="0" anchor="ctr">
                    <a:lnL>
                      <a:noFill/>
                    </a:lnL>
                    <a:lnR>
                      <a:noFill/>
                    </a:lnR>
                    <a:lnT>
                      <a:noFill/>
                    </a:lnT>
                    <a:lnB>
                      <a:noFill/>
                    </a:lnB>
                  </a:tcPr>
                </a:tc>
                <a:extLst>
                  <a:ext uri="{0D108BD9-81ED-4DB2-BD59-A6C34878D82A}">
                    <a16:rowId xmlns:a16="http://schemas.microsoft.com/office/drawing/2014/main" val="3866567977"/>
                  </a:ext>
                </a:extLst>
              </a:tr>
            </a:tbl>
          </a:graphicData>
        </a:graphic>
      </p:graphicFrame>
      <p:graphicFrame>
        <p:nvGraphicFramePr>
          <p:cNvPr id="6" name="Table 5"/>
          <p:cNvGraphicFramePr>
            <a:graphicFrameLocks noGrp="1"/>
          </p:cNvGraphicFramePr>
          <p:nvPr/>
        </p:nvGraphicFramePr>
        <p:xfrm>
          <a:off x="3915841" y="758029"/>
          <a:ext cx="4217448" cy="5162550"/>
        </p:xfrm>
        <a:graphic>
          <a:graphicData uri="http://schemas.openxmlformats.org/drawingml/2006/table">
            <a:tbl>
              <a:tblPr/>
              <a:tblGrid>
                <a:gridCol w="502597">
                  <a:extLst>
                    <a:ext uri="{9D8B030D-6E8A-4147-A177-3AD203B41FA5}">
                      <a16:colId xmlns:a16="http://schemas.microsoft.com/office/drawing/2014/main" val="859988931"/>
                    </a:ext>
                  </a:extLst>
                </a:gridCol>
                <a:gridCol w="3714851">
                  <a:extLst>
                    <a:ext uri="{9D8B030D-6E8A-4147-A177-3AD203B41FA5}">
                      <a16:colId xmlns:a16="http://schemas.microsoft.com/office/drawing/2014/main" val="372012752"/>
                    </a:ext>
                  </a:extLst>
                </a:gridCol>
              </a:tblGrid>
              <a:tr h="172085">
                <a:tc>
                  <a:txBody>
                    <a:bodyPr/>
                    <a:lstStyle/>
                    <a:p>
                      <a:pPr algn="ctr" fontAlgn="ctr"/>
                      <a:r>
                        <a:rPr lang="en-US" sz="1000" b="0" i="0" u="none" strike="noStrike">
                          <a:solidFill>
                            <a:srgbClr val="000000"/>
                          </a:solidFill>
                          <a:effectLst/>
                          <a:latin typeface="Calibri" panose="020F0502020204030204" pitchFamily="34" charset="0"/>
                        </a:rPr>
                        <a:t>31</a:t>
                      </a:r>
                    </a:p>
                  </a:txBody>
                  <a:tcPr marL="8195" marR="8195" marT="8195" marB="0" anchor="ctr">
                    <a:lnL>
                      <a:noFill/>
                    </a:lnL>
                    <a:lnR>
                      <a:noFill/>
                    </a:lnR>
                    <a:lnT>
                      <a:noFill/>
                    </a:lnT>
                    <a:lnB>
                      <a:noFill/>
                    </a:lnB>
                    <a:solidFill>
                      <a:srgbClr val="FF420E"/>
                    </a:solidFill>
                  </a:tcPr>
                </a:tc>
                <a:tc>
                  <a:txBody>
                    <a:bodyPr/>
                    <a:lstStyle/>
                    <a:p>
                      <a:pPr algn="l" fontAlgn="ctr"/>
                      <a:r>
                        <a:rPr lang="en-US" sz="1000" b="0" i="0" u="none" strike="noStrike">
                          <a:solidFill>
                            <a:srgbClr val="000000"/>
                          </a:solidFill>
                          <a:effectLst/>
                          <a:latin typeface="Calibri" panose="020F0502020204030204" pitchFamily="34" charset="0"/>
                        </a:rPr>
                        <a:t>sparse_spadd_double_int_int_TestExecSpace</a:t>
                      </a:r>
                    </a:p>
                  </a:txBody>
                  <a:tcPr marL="8195" marR="8195" marT="8195" marB="0" anchor="ctr">
                    <a:lnL>
                      <a:noFill/>
                    </a:lnL>
                    <a:lnR>
                      <a:noFill/>
                    </a:lnR>
                    <a:lnT>
                      <a:noFill/>
                    </a:lnT>
                    <a:lnB>
                      <a:noFill/>
                    </a:lnB>
                  </a:tcPr>
                </a:tc>
                <a:extLst>
                  <a:ext uri="{0D108BD9-81ED-4DB2-BD59-A6C34878D82A}">
                    <a16:rowId xmlns:a16="http://schemas.microsoft.com/office/drawing/2014/main" val="509156481"/>
                  </a:ext>
                </a:extLst>
              </a:tr>
              <a:tr h="172085">
                <a:tc>
                  <a:txBody>
                    <a:bodyPr/>
                    <a:lstStyle/>
                    <a:p>
                      <a:pPr algn="ctr" fontAlgn="ctr"/>
                      <a:r>
                        <a:rPr lang="en-US" sz="1000" b="0" i="0" u="none" strike="noStrike">
                          <a:solidFill>
                            <a:srgbClr val="000000"/>
                          </a:solidFill>
                          <a:effectLst/>
                          <a:latin typeface="Calibri" panose="020F0502020204030204" pitchFamily="34" charset="0"/>
                        </a:rPr>
                        <a:t>32</a:t>
                      </a:r>
                    </a:p>
                  </a:txBody>
                  <a:tcPr marL="8195" marR="8195" marT="8195" marB="0" anchor="ctr">
                    <a:lnL>
                      <a:noFill/>
                    </a:lnL>
                    <a:lnR>
                      <a:noFill/>
                    </a:lnR>
                    <a:lnT>
                      <a:noFill/>
                    </a:lnT>
                    <a:lnB>
                      <a:noFill/>
                    </a:lnB>
                    <a:solidFill>
                      <a:srgbClr val="FF420E"/>
                    </a:solidFill>
                  </a:tcPr>
                </a:tc>
                <a:tc>
                  <a:txBody>
                    <a:bodyPr/>
                    <a:lstStyle/>
                    <a:p>
                      <a:pPr algn="l" fontAlgn="ctr"/>
                      <a:r>
                        <a:rPr lang="en-US" sz="1000" b="0" i="0" u="none" strike="noStrike">
                          <a:solidFill>
                            <a:srgbClr val="000000"/>
                          </a:solidFill>
                          <a:effectLst/>
                          <a:latin typeface="Calibri" panose="020F0502020204030204" pitchFamily="34" charset="0"/>
                        </a:rPr>
                        <a:t>sparse_gauss_seidel_double_int_int_TestExecSpace</a:t>
                      </a:r>
                    </a:p>
                  </a:txBody>
                  <a:tcPr marL="8195" marR="8195" marT="8195" marB="0" anchor="ctr">
                    <a:lnL>
                      <a:noFill/>
                    </a:lnL>
                    <a:lnR>
                      <a:noFill/>
                    </a:lnR>
                    <a:lnT>
                      <a:noFill/>
                    </a:lnT>
                    <a:lnB>
                      <a:noFill/>
                    </a:lnB>
                  </a:tcPr>
                </a:tc>
                <a:extLst>
                  <a:ext uri="{0D108BD9-81ED-4DB2-BD59-A6C34878D82A}">
                    <a16:rowId xmlns:a16="http://schemas.microsoft.com/office/drawing/2014/main" val="1895946655"/>
                  </a:ext>
                </a:extLst>
              </a:tr>
              <a:tr h="172085">
                <a:tc>
                  <a:txBody>
                    <a:bodyPr/>
                    <a:lstStyle/>
                    <a:p>
                      <a:pPr algn="ctr" fontAlgn="ctr"/>
                      <a:r>
                        <a:rPr lang="en-US" sz="1000" b="0" i="0" u="none" strike="noStrike">
                          <a:solidFill>
                            <a:srgbClr val="000000"/>
                          </a:solidFill>
                          <a:effectLst/>
                          <a:latin typeface="Calibri" panose="020F0502020204030204" pitchFamily="34" charset="0"/>
                        </a:rPr>
                        <a:t>33</a:t>
                      </a:r>
                    </a:p>
                  </a:txBody>
                  <a:tcPr marL="8195" marR="8195" marT="8195" marB="0" anchor="ctr">
                    <a:lnL>
                      <a:noFill/>
                    </a:lnL>
                    <a:lnR>
                      <a:noFill/>
                    </a:lnR>
                    <a:lnT>
                      <a:noFill/>
                    </a:lnT>
                    <a:lnB>
                      <a:noFill/>
                    </a:lnB>
                    <a:solidFill>
                      <a:srgbClr val="FF420E"/>
                    </a:solidFill>
                  </a:tcPr>
                </a:tc>
                <a:tc>
                  <a:txBody>
                    <a:bodyPr/>
                    <a:lstStyle/>
                    <a:p>
                      <a:pPr algn="l" fontAlgn="ctr"/>
                      <a:r>
                        <a:rPr lang="en-US" sz="1000" b="0" i="0" u="none" strike="noStrike">
                          <a:solidFill>
                            <a:srgbClr val="000000"/>
                          </a:solidFill>
                          <a:effectLst/>
                          <a:latin typeface="Calibri" panose="020F0502020204030204" pitchFamily="34" charset="0"/>
                        </a:rPr>
                        <a:t>sparse_block_gauss_seidel_double_int_int_TestExecSpace</a:t>
                      </a:r>
                    </a:p>
                  </a:txBody>
                  <a:tcPr marL="8195" marR="8195" marT="8195" marB="0" anchor="ctr">
                    <a:lnL>
                      <a:noFill/>
                    </a:lnL>
                    <a:lnR>
                      <a:noFill/>
                    </a:lnR>
                    <a:lnT>
                      <a:noFill/>
                    </a:lnT>
                    <a:lnB>
                      <a:noFill/>
                    </a:lnB>
                  </a:tcPr>
                </a:tc>
                <a:extLst>
                  <a:ext uri="{0D108BD9-81ED-4DB2-BD59-A6C34878D82A}">
                    <a16:rowId xmlns:a16="http://schemas.microsoft.com/office/drawing/2014/main" val="3790321268"/>
                  </a:ext>
                </a:extLst>
              </a:tr>
              <a:tr h="172085">
                <a:tc>
                  <a:txBody>
                    <a:bodyPr/>
                    <a:lstStyle/>
                    <a:p>
                      <a:pPr algn="ctr" fontAlgn="ctr"/>
                      <a:r>
                        <a:rPr lang="en-US" sz="1000" b="0" i="0" u="none" strike="noStrike">
                          <a:solidFill>
                            <a:srgbClr val="000000"/>
                          </a:solidFill>
                          <a:effectLst/>
                          <a:latin typeface="Calibri" panose="020F0502020204030204" pitchFamily="34" charset="0"/>
                        </a:rPr>
                        <a:t>34</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sparse_crsmatrix_double_int_int_TestExecSpace</a:t>
                      </a:r>
                    </a:p>
                  </a:txBody>
                  <a:tcPr marL="8195" marR="8195" marT="8195" marB="0" anchor="ctr">
                    <a:lnL>
                      <a:noFill/>
                    </a:lnL>
                    <a:lnR>
                      <a:noFill/>
                    </a:lnR>
                    <a:lnT>
                      <a:noFill/>
                    </a:lnT>
                    <a:lnB>
                      <a:noFill/>
                    </a:lnB>
                  </a:tcPr>
                </a:tc>
                <a:extLst>
                  <a:ext uri="{0D108BD9-81ED-4DB2-BD59-A6C34878D82A}">
                    <a16:rowId xmlns:a16="http://schemas.microsoft.com/office/drawing/2014/main" val="904931375"/>
                  </a:ext>
                </a:extLst>
              </a:tr>
              <a:tr h="172085">
                <a:tc>
                  <a:txBody>
                    <a:bodyPr/>
                    <a:lstStyle/>
                    <a:p>
                      <a:pPr algn="ctr" fontAlgn="ctr"/>
                      <a:r>
                        <a:rPr lang="en-US" sz="1000" b="0" i="0" u="none" strike="noStrike">
                          <a:solidFill>
                            <a:srgbClr val="000000"/>
                          </a:solidFill>
                          <a:effectLst/>
                          <a:latin typeface="Calibri" panose="020F0502020204030204" pitchFamily="34" charset="0"/>
                        </a:rPr>
                        <a:t>35</a:t>
                      </a:r>
                    </a:p>
                  </a:txBody>
                  <a:tcPr marL="8195" marR="8195" marT="8195" marB="0" anchor="ctr">
                    <a:lnL>
                      <a:noFill/>
                    </a:lnL>
                    <a:lnR>
                      <a:noFill/>
                    </a:lnR>
                    <a:lnT>
                      <a:noFill/>
                    </a:lnT>
                    <a:lnB>
                      <a:noFill/>
                    </a:lnB>
                    <a:solidFill>
                      <a:srgbClr val="FFFF99"/>
                    </a:solidFill>
                  </a:tcPr>
                </a:tc>
                <a:tc>
                  <a:txBody>
                    <a:bodyPr/>
                    <a:lstStyle/>
                    <a:p>
                      <a:pPr algn="l" fontAlgn="ctr"/>
                      <a:r>
                        <a:rPr lang="en-US" sz="1000" b="0" i="0" u="none" strike="noStrike">
                          <a:solidFill>
                            <a:srgbClr val="000000"/>
                          </a:solidFill>
                          <a:effectLst/>
                          <a:latin typeface="Calibri" panose="020F0502020204030204" pitchFamily="34" charset="0"/>
                        </a:rPr>
                        <a:t>sparse_blkcrsmatrix_double_int_int_TestExecSpace</a:t>
                      </a:r>
                    </a:p>
                  </a:txBody>
                  <a:tcPr marL="8195" marR="8195" marT="8195" marB="0" anchor="ctr">
                    <a:lnL>
                      <a:noFill/>
                    </a:lnL>
                    <a:lnR>
                      <a:noFill/>
                    </a:lnR>
                    <a:lnT>
                      <a:noFill/>
                    </a:lnT>
                    <a:lnB>
                      <a:noFill/>
                    </a:lnB>
                  </a:tcPr>
                </a:tc>
                <a:extLst>
                  <a:ext uri="{0D108BD9-81ED-4DB2-BD59-A6C34878D82A}">
                    <a16:rowId xmlns:a16="http://schemas.microsoft.com/office/drawing/2014/main" val="3973130056"/>
                  </a:ext>
                </a:extLst>
              </a:tr>
              <a:tr h="172085">
                <a:tc>
                  <a:txBody>
                    <a:bodyPr/>
                    <a:lstStyle/>
                    <a:p>
                      <a:pPr algn="ctr" fontAlgn="ctr"/>
                      <a:r>
                        <a:rPr lang="en-US" sz="1000" b="0" i="0" u="none" strike="noStrike">
                          <a:solidFill>
                            <a:srgbClr val="000000"/>
                          </a:solidFill>
                          <a:effectLst/>
                          <a:latin typeface="Calibri" panose="020F0502020204030204" pitchFamily="34" charset="0"/>
                        </a:rPr>
                        <a:t>36</a:t>
                      </a:r>
                    </a:p>
                  </a:txBody>
                  <a:tcPr marL="8195" marR="8195" marT="8195" marB="0" anchor="ctr">
                    <a:lnL>
                      <a:noFill/>
                    </a:lnL>
                    <a:lnR>
                      <a:noFill/>
                    </a:lnR>
                    <a:lnT>
                      <a:noFill/>
                    </a:lnT>
                    <a:lnB>
                      <a:noFill/>
                    </a:lnB>
                    <a:solidFill>
                      <a:srgbClr val="FF420E"/>
                    </a:solidFill>
                  </a:tcPr>
                </a:tc>
                <a:tc>
                  <a:txBody>
                    <a:bodyPr/>
                    <a:lstStyle/>
                    <a:p>
                      <a:pPr algn="l" fontAlgn="ctr"/>
                      <a:r>
                        <a:rPr lang="en-US" sz="1000" b="0" i="0" u="none" strike="noStrike">
                          <a:solidFill>
                            <a:srgbClr val="000000"/>
                          </a:solidFill>
                          <a:effectLst/>
                          <a:latin typeface="Calibri" panose="020F0502020204030204" pitchFamily="34" charset="0"/>
                        </a:rPr>
                        <a:t>sparse_replaceSumIntoLonger_double_int_int_TestExecSpace</a:t>
                      </a:r>
                    </a:p>
                  </a:txBody>
                  <a:tcPr marL="8195" marR="8195" marT="8195" marB="0" anchor="ctr">
                    <a:lnL>
                      <a:noFill/>
                    </a:lnL>
                    <a:lnR>
                      <a:noFill/>
                    </a:lnR>
                    <a:lnT>
                      <a:noFill/>
                    </a:lnT>
                    <a:lnB>
                      <a:noFill/>
                    </a:lnB>
                  </a:tcPr>
                </a:tc>
                <a:extLst>
                  <a:ext uri="{0D108BD9-81ED-4DB2-BD59-A6C34878D82A}">
                    <a16:rowId xmlns:a16="http://schemas.microsoft.com/office/drawing/2014/main" val="1730493984"/>
                  </a:ext>
                </a:extLst>
              </a:tr>
              <a:tr h="172085">
                <a:tc>
                  <a:txBody>
                    <a:bodyPr/>
                    <a:lstStyle/>
                    <a:p>
                      <a:pPr algn="ctr" fontAlgn="ctr"/>
                      <a:r>
                        <a:rPr lang="en-US" sz="1000" b="0" i="0" u="none" strike="noStrike">
                          <a:solidFill>
                            <a:srgbClr val="000000"/>
                          </a:solidFill>
                          <a:effectLst/>
                          <a:latin typeface="Calibri" panose="020F0502020204030204" pitchFamily="34" charset="0"/>
                        </a:rPr>
                        <a:t>37</a:t>
                      </a:r>
                    </a:p>
                  </a:txBody>
                  <a:tcPr marL="8195" marR="8195" marT="8195" marB="0" anchor="ctr">
                    <a:lnL>
                      <a:noFill/>
                    </a:lnL>
                    <a:lnR>
                      <a:noFill/>
                    </a:lnR>
                    <a:lnT>
                      <a:noFill/>
                    </a:lnT>
                    <a:lnB>
                      <a:noFill/>
                    </a:lnB>
                    <a:solidFill>
                      <a:srgbClr val="FF420E"/>
                    </a:solidFill>
                  </a:tcPr>
                </a:tc>
                <a:tc>
                  <a:txBody>
                    <a:bodyPr/>
                    <a:lstStyle/>
                    <a:p>
                      <a:pPr algn="l" fontAlgn="ctr"/>
                      <a:r>
                        <a:rPr lang="en-US" sz="1000" b="0" i="0" u="none" strike="noStrike">
                          <a:solidFill>
                            <a:srgbClr val="000000"/>
                          </a:solidFill>
                          <a:effectLst/>
                          <a:latin typeface="Calibri" panose="020F0502020204030204" pitchFamily="34" charset="0"/>
                        </a:rPr>
                        <a:t>sparse_replaceSumInto_double_int_int_TestExecSpace</a:t>
                      </a:r>
                    </a:p>
                  </a:txBody>
                  <a:tcPr marL="8195" marR="8195" marT="8195" marB="0" anchor="ctr">
                    <a:lnL>
                      <a:noFill/>
                    </a:lnL>
                    <a:lnR>
                      <a:noFill/>
                    </a:lnR>
                    <a:lnT>
                      <a:noFill/>
                    </a:lnT>
                    <a:lnB>
                      <a:noFill/>
                    </a:lnB>
                  </a:tcPr>
                </a:tc>
                <a:extLst>
                  <a:ext uri="{0D108BD9-81ED-4DB2-BD59-A6C34878D82A}">
                    <a16:rowId xmlns:a16="http://schemas.microsoft.com/office/drawing/2014/main" val="811111163"/>
                  </a:ext>
                </a:extLst>
              </a:tr>
              <a:tr h="172085">
                <a:tc>
                  <a:txBody>
                    <a:bodyPr/>
                    <a:lstStyle/>
                    <a:p>
                      <a:pPr algn="ctr" fontAlgn="ctr"/>
                      <a:r>
                        <a:rPr lang="en-US" sz="1000" b="0" i="0" u="none" strike="noStrike">
                          <a:solidFill>
                            <a:srgbClr val="000000"/>
                          </a:solidFill>
                          <a:effectLst/>
                          <a:latin typeface="Calibri" panose="020F0502020204030204" pitchFamily="34" charset="0"/>
                        </a:rPr>
                        <a:t>38</a:t>
                      </a:r>
                    </a:p>
                  </a:txBody>
                  <a:tcPr marL="8195" marR="8195" marT="8195" marB="0" anchor="ctr">
                    <a:lnL>
                      <a:noFill/>
                    </a:lnL>
                    <a:lnR>
                      <a:noFill/>
                    </a:lnR>
                    <a:lnT>
                      <a:noFill/>
                    </a:lnT>
                    <a:lnB>
                      <a:noFill/>
                    </a:lnB>
                    <a:solidFill>
                      <a:srgbClr val="FF420E"/>
                    </a:solidFill>
                  </a:tcPr>
                </a:tc>
                <a:tc>
                  <a:txBody>
                    <a:bodyPr/>
                    <a:lstStyle/>
                    <a:p>
                      <a:pPr algn="l" fontAlgn="ctr"/>
                      <a:r>
                        <a:rPr lang="en-US" sz="1000" b="0" i="0" u="none" strike="noStrike">
                          <a:solidFill>
                            <a:srgbClr val="000000"/>
                          </a:solidFill>
                          <a:effectLst/>
                          <a:latin typeface="Calibri" panose="020F0502020204030204" pitchFamily="34" charset="0"/>
                        </a:rPr>
                        <a:t>graph_graph_color_double_int_int_TestExecSpace</a:t>
                      </a:r>
                    </a:p>
                  </a:txBody>
                  <a:tcPr marL="8195" marR="8195" marT="8195" marB="0" anchor="ctr">
                    <a:lnL>
                      <a:noFill/>
                    </a:lnL>
                    <a:lnR>
                      <a:noFill/>
                    </a:lnR>
                    <a:lnT>
                      <a:noFill/>
                    </a:lnT>
                    <a:lnB>
                      <a:noFill/>
                    </a:lnB>
                  </a:tcPr>
                </a:tc>
                <a:extLst>
                  <a:ext uri="{0D108BD9-81ED-4DB2-BD59-A6C34878D82A}">
                    <a16:rowId xmlns:a16="http://schemas.microsoft.com/office/drawing/2014/main" val="440158007"/>
                  </a:ext>
                </a:extLst>
              </a:tr>
              <a:tr h="172085">
                <a:tc>
                  <a:txBody>
                    <a:bodyPr/>
                    <a:lstStyle/>
                    <a:p>
                      <a:pPr algn="ctr" fontAlgn="ctr"/>
                      <a:r>
                        <a:rPr lang="en-US" sz="1000" b="0" i="0" u="none" strike="noStrike">
                          <a:solidFill>
                            <a:srgbClr val="000000"/>
                          </a:solidFill>
                          <a:effectLst/>
                          <a:latin typeface="Calibri" panose="020F0502020204030204" pitchFamily="34" charset="0"/>
                        </a:rPr>
                        <a:t>39</a:t>
                      </a:r>
                    </a:p>
                  </a:txBody>
                  <a:tcPr marL="8195" marR="8195" marT="8195" marB="0" anchor="ctr">
                    <a:lnL>
                      <a:noFill/>
                    </a:lnL>
                    <a:lnR>
                      <a:noFill/>
                    </a:lnR>
                    <a:lnT>
                      <a:noFill/>
                    </a:lnT>
                    <a:lnB>
                      <a:noFill/>
                    </a:lnB>
                    <a:solidFill>
                      <a:srgbClr val="FF420E"/>
                    </a:solidFill>
                  </a:tcPr>
                </a:tc>
                <a:tc>
                  <a:txBody>
                    <a:bodyPr/>
                    <a:lstStyle/>
                    <a:p>
                      <a:pPr algn="l" fontAlgn="ctr"/>
                      <a:r>
                        <a:rPr lang="en-US" sz="1000" b="0" i="0" u="none" strike="noStrike">
                          <a:solidFill>
                            <a:srgbClr val="000000"/>
                          </a:solidFill>
                          <a:effectLst/>
                          <a:latin typeface="Calibri" panose="020F0502020204030204" pitchFamily="34" charset="0"/>
                        </a:rPr>
                        <a:t>graph_graph_color_deterministic_double_int_int_TestExecSpace</a:t>
                      </a:r>
                    </a:p>
                  </a:txBody>
                  <a:tcPr marL="8195" marR="8195" marT="8195" marB="0" anchor="ctr">
                    <a:lnL>
                      <a:noFill/>
                    </a:lnL>
                    <a:lnR>
                      <a:noFill/>
                    </a:lnR>
                    <a:lnT>
                      <a:noFill/>
                    </a:lnT>
                    <a:lnB>
                      <a:noFill/>
                    </a:lnB>
                  </a:tcPr>
                </a:tc>
                <a:extLst>
                  <a:ext uri="{0D108BD9-81ED-4DB2-BD59-A6C34878D82A}">
                    <a16:rowId xmlns:a16="http://schemas.microsoft.com/office/drawing/2014/main" val="4206666056"/>
                  </a:ext>
                </a:extLst>
              </a:tr>
              <a:tr h="172085">
                <a:tc>
                  <a:txBody>
                    <a:bodyPr/>
                    <a:lstStyle/>
                    <a:p>
                      <a:pPr algn="ctr" fontAlgn="ctr"/>
                      <a:r>
                        <a:rPr lang="en-US" sz="1000" b="0" i="0" u="none" strike="noStrike">
                          <a:solidFill>
                            <a:srgbClr val="000000"/>
                          </a:solidFill>
                          <a:effectLst/>
                          <a:latin typeface="Calibri" panose="020F0502020204030204" pitchFamily="34" charset="0"/>
                        </a:rPr>
                        <a:t>40</a:t>
                      </a:r>
                    </a:p>
                  </a:txBody>
                  <a:tcPr marL="8195" marR="8195" marT="8195" marB="0" anchor="ctr">
                    <a:lnL>
                      <a:noFill/>
                    </a:lnL>
                    <a:lnR>
                      <a:noFill/>
                    </a:lnR>
                    <a:lnT>
                      <a:noFill/>
                    </a:lnT>
                    <a:lnB>
                      <a:noFill/>
                    </a:lnB>
                    <a:solidFill>
                      <a:srgbClr val="FF420E"/>
                    </a:solidFill>
                  </a:tcPr>
                </a:tc>
                <a:tc>
                  <a:txBody>
                    <a:bodyPr/>
                    <a:lstStyle/>
                    <a:p>
                      <a:pPr algn="l" fontAlgn="ctr"/>
                      <a:r>
                        <a:rPr lang="en-US" sz="1000" b="0" i="0" u="none" strike="noStrike">
                          <a:solidFill>
                            <a:srgbClr val="000000"/>
                          </a:solidFill>
                          <a:effectLst/>
                          <a:latin typeface="Calibri" panose="020F0502020204030204" pitchFamily="34" charset="0"/>
                        </a:rPr>
                        <a:t>graph_graph_color_d2_double_int_int_TestExecSpace</a:t>
                      </a:r>
                    </a:p>
                  </a:txBody>
                  <a:tcPr marL="8195" marR="8195" marT="8195" marB="0" anchor="ctr">
                    <a:lnL>
                      <a:noFill/>
                    </a:lnL>
                    <a:lnR>
                      <a:noFill/>
                    </a:lnR>
                    <a:lnT>
                      <a:noFill/>
                    </a:lnT>
                    <a:lnB>
                      <a:noFill/>
                    </a:lnB>
                  </a:tcPr>
                </a:tc>
                <a:extLst>
                  <a:ext uri="{0D108BD9-81ED-4DB2-BD59-A6C34878D82A}">
                    <a16:rowId xmlns:a16="http://schemas.microsoft.com/office/drawing/2014/main" val="3165521147"/>
                  </a:ext>
                </a:extLst>
              </a:tr>
              <a:tr h="172085">
                <a:tc>
                  <a:txBody>
                    <a:bodyPr/>
                    <a:lstStyle/>
                    <a:p>
                      <a:pPr algn="ctr" fontAlgn="ctr"/>
                      <a:r>
                        <a:rPr lang="en-US" sz="1000" b="0" i="0" u="none" strike="noStrike">
                          <a:solidFill>
                            <a:srgbClr val="000000"/>
                          </a:solidFill>
                          <a:effectLst/>
                          <a:latin typeface="Calibri" panose="020F0502020204030204" pitchFamily="34" charset="0"/>
                        </a:rPr>
                        <a:t>41</a:t>
                      </a:r>
                    </a:p>
                  </a:txBody>
                  <a:tcPr marL="8195" marR="8195" marT="8195" marB="0" anchor="ctr">
                    <a:lnL>
                      <a:noFill/>
                    </a:lnL>
                    <a:lnR>
                      <a:noFill/>
                    </a:lnR>
                    <a:lnT>
                      <a:noFill/>
                    </a:lnT>
                    <a:lnB>
                      <a:noFill/>
                    </a:lnB>
                    <a:solidFill>
                      <a:srgbClr val="FF420E"/>
                    </a:solidFill>
                  </a:tcPr>
                </a:tc>
                <a:tc>
                  <a:txBody>
                    <a:bodyPr/>
                    <a:lstStyle/>
                    <a:p>
                      <a:pPr algn="l" fontAlgn="ctr"/>
                      <a:r>
                        <a:rPr lang="en-US" sz="1000" b="0" i="0" u="none" strike="noStrike">
                          <a:solidFill>
                            <a:srgbClr val="000000"/>
                          </a:solidFill>
                          <a:effectLst/>
                          <a:latin typeface="Calibri" panose="020F0502020204030204" pitchFamily="34" charset="0"/>
                        </a:rPr>
                        <a:t>common_ArithTraits</a:t>
                      </a:r>
                    </a:p>
                  </a:txBody>
                  <a:tcPr marL="8195" marR="8195" marT="8195" marB="0" anchor="ctr">
                    <a:lnL>
                      <a:noFill/>
                    </a:lnL>
                    <a:lnR>
                      <a:noFill/>
                    </a:lnR>
                    <a:lnT>
                      <a:noFill/>
                    </a:lnT>
                    <a:lnB>
                      <a:noFill/>
                    </a:lnB>
                  </a:tcPr>
                </a:tc>
                <a:extLst>
                  <a:ext uri="{0D108BD9-81ED-4DB2-BD59-A6C34878D82A}">
                    <a16:rowId xmlns:a16="http://schemas.microsoft.com/office/drawing/2014/main" val="3245501029"/>
                  </a:ext>
                </a:extLst>
              </a:tr>
              <a:tr h="172085">
                <a:tc>
                  <a:txBody>
                    <a:bodyPr/>
                    <a:lstStyle/>
                    <a:p>
                      <a:pPr algn="ctr" fontAlgn="ctr"/>
                      <a:r>
                        <a:rPr lang="en-US" sz="1000" b="0" i="0" u="none" strike="noStrike">
                          <a:solidFill>
                            <a:srgbClr val="000000"/>
                          </a:solidFill>
                          <a:effectLst/>
                          <a:latin typeface="Calibri" panose="020F0502020204030204" pitchFamily="34" charset="0"/>
                        </a:rPr>
                        <a:t>42</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common_set_bit_count</a:t>
                      </a:r>
                    </a:p>
                  </a:txBody>
                  <a:tcPr marL="8195" marR="8195" marT="8195" marB="0" anchor="ctr">
                    <a:lnL>
                      <a:noFill/>
                    </a:lnL>
                    <a:lnR>
                      <a:noFill/>
                    </a:lnR>
                    <a:lnT>
                      <a:noFill/>
                    </a:lnT>
                    <a:lnB>
                      <a:noFill/>
                    </a:lnB>
                  </a:tcPr>
                </a:tc>
                <a:extLst>
                  <a:ext uri="{0D108BD9-81ED-4DB2-BD59-A6C34878D82A}">
                    <a16:rowId xmlns:a16="http://schemas.microsoft.com/office/drawing/2014/main" val="423297584"/>
                  </a:ext>
                </a:extLst>
              </a:tr>
              <a:tr h="172085">
                <a:tc>
                  <a:txBody>
                    <a:bodyPr/>
                    <a:lstStyle/>
                    <a:p>
                      <a:pPr algn="ctr" fontAlgn="ctr"/>
                      <a:r>
                        <a:rPr lang="en-US" sz="1000" b="0" i="0" u="none" strike="noStrike">
                          <a:solidFill>
                            <a:srgbClr val="000000"/>
                          </a:solidFill>
                          <a:effectLst/>
                          <a:latin typeface="Calibri" panose="020F0502020204030204" pitchFamily="34" charset="0"/>
                        </a:rPr>
                        <a:t>43</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common_ffs</a:t>
                      </a:r>
                    </a:p>
                  </a:txBody>
                  <a:tcPr marL="8195" marR="8195" marT="8195" marB="0" anchor="ctr">
                    <a:lnL>
                      <a:noFill/>
                    </a:lnL>
                    <a:lnR>
                      <a:noFill/>
                    </a:lnR>
                    <a:lnT>
                      <a:noFill/>
                    </a:lnT>
                    <a:lnB>
                      <a:noFill/>
                    </a:lnB>
                  </a:tcPr>
                </a:tc>
                <a:extLst>
                  <a:ext uri="{0D108BD9-81ED-4DB2-BD59-A6C34878D82A}">
                    <a16:rowId xmlns:a16="http://schemas.microsoft.com/office/drawing/2014/main" val="1217652302"/>
                  </a:ext>
                </a:extLst>
              </a:tr>
              <a:tr h="172085">
                <a:tc>
                  <a:txBody>
                    <a:bodyPr/>
                    <a:lstStyle/>
                    <a:p>
                      <a:pPr algn="ctr" fontAlgn="ctr"/>
                      <a:r>
                        <a:rPr lang="en-US" sz="1000" b="0" i="0" u="none" strike="noStrike">
                          <a:solidFill>
                            <a:srgbClr val="000000"/>
                          </a:solidFill>
                          <a:effectLst/>
                          <a:latin typeface="Calibri" panose="020F0502020204030204" pitchFamily="34" charset="0"/>
                        </a:rPr>
                        <a:t>44</a:t>
                      </a:r>
                    </a:p>
                  </a:txBody>
                  <a:tcPr marL="8195" marR="8195" marT="8195" marB="0" anchor="ctr">
                    <a:lnL>
                      <a:noFill/>
                    </a:lnL>
                    <a:lnR>
                      <a:noFill/>
                    </a:lnR>
                    <a:lnT>
                      <a:noFill/>
                    </a:lnT>
                    <a:lnB>
                      <a:noFill/>
                    </a:lnB>
                    <a:solidFill>
                      <a:srgbClr val="FF420E"/>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batched_scalar_serial_set_double_double</a:t>
                      </a:r>
                    </a:p>
                  </a:txBody>
                  <a:tcPr marL="8195" marR="8195" marT="8195" marB="0" anchor="ctr">
                    <a:lnL>
                      <a:noFill/>
                    </a:lnL>
                    <a:lnR>
                      <a:noFill/>
                    </a:lnR>
                    <a:lnT>
                      <a:noFill/>
                    </a:lnT>
                    <a:lnB>
                      <a:noFill/>
                    </a:lnB>
                  </a:tcPr>
                </a:tc>
                <a:extLst>
                  <a:ext uri="{0D108BD9-81ED-4DB2-BD59-A6C34878D82A}">
                    <a16:rowId xmlns:a16="http://schemas.microsoft.com/office/drawing/2014/main" val="3023583417"/>
                  </a:ext>
                </a:extLst>
              </a:tr>
              <a:tr h="172085">
                <a:tc>
                  <a:txBody>
                    <a:bodyPr/>
                    <a:lstStyle/>
                    <a:p>
                      <a:pPr algn="ctr" fontAlgn="ctr"/>
                      <a:r>
                        <a:rPr lang="en-US" sz="1000" b="0" i="0" u="none" strike="noStrike">
                          <a:solidFill>
                            <a:srgbClr val="000000"/>
                          </a:solidFill>
                          <a:effectLst/>
                          <a:latin typeface="Calibri" panose="020F0502020204030204" pitchFamily="34" charset="0"/>
                        </a:rPr>
                        <a:t>45</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batched_scalar_serial_scale_double_double</a:t>
                      </a:r>
                    </a:p>
                  </a:txBody>
                  <a:tcPr marL="8195" marR="8195" marT="8195" marB="0" anchor="ctr">
                    <a:lnL>
                      <a:noFill/>
                    </a:lnL>
                    <a:lnR>
                      <a:noFill/>
                    </a:lnR>
                    <a:lnT>
                      <a:noFill/>
                    </a:lnT>
                    <a:lnB>
                      <a:noFill/>
                    </a:lnB>
                  </a:tcPr>
                </a:tc>
                <a:extLst>
                  <a:ext uri="{0D108BD9-81ED-4DB2-BD59-A6C34878D82A}">
                    <a16:rowId xmlns:a16="http://schemas.microsoft.com/office/drawing/2014/main" val="2826645956"/>
                  </a:ext>
                </a:extLst>
              </a:tr>
              <a:tr h="172085">
                <a:tc>
                  <a:txBody>
                    <a:bodyPr/>
                    <a:lstStyle/>
                    <a:p>
                      <a:pPr algn="ctr" fontAlgn="ctr"/>
                      <a:r>
                        <a:rPr lang="en-US" sz="1000" b="0" i="0" u="none" strike="noStrike">
                          <a:solidFill>
                            <a:srgbClr val="000000"/>
                          </a:solidFill>
                          <a:effectLst/>
                          <a:latin typeface="Calibri" panose="020F0502020204030204" pitchFamily="34" charset="0"/>
                        </a:rPr>
                        <a:t>46</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batched_scalar_serial_gemm_nt_nt_double_double</a:t>
                      </a:r>
                    </a:p>
                  </a:txBody>
                  <a:tcPr marL="8195" marR="8195" marT="8195" marB="0" anchor="ctr">
                    <a:lnL>
                      <a:noFill/>
                    </a:lnL>
                    <a:lnR>
                      <a:noFill/>
                    </a:lnR>
                    <a:lnT>
                      <a:noFill/>
                    </a:lnT>
                    <a:lnB>
                      <a:noFill/>
                    </a:lnB>
                  </a:tcPr>
                </a:tc>
                <a:extLst>
                  <a:ext uri="{0D108BD9-81ED-4DB2-BD59-A6C34878D82A}">
                    <a16:rowId xmlns:a16="http://schemas.microsoft.com/office/drawing/2014/main" val="879662111"/>
                  </a:ext>
                </a:extLst>
              </a:tr>
              <a:tr h="172085">
                <a:tc>
                  <a:txBody>
                    <a:bodyPr/>
                    <a:lstStyle/>
                    <a:p>
                      <a:pPr algn="ctr" fontAlgn="ctr"/>
                      <a:r>
                        <a:rPr lang="en-US" sz="1000" b="0" i="0" u="none" strike="noStrike">
                          <a:solidFill>
                            <a:srgbClr val="000000"/>
                          </a:solidFill>
                          <a:effectLst/>
                          <a:latin typeface="Calibri" panose="020F0502020204030204" pitchFamily="34" charset="0"/>
                        </a:rPr>
                        <a:t>47</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batched_scalar_serial_gemm_t_nt_double_double</a:t>
                      </a:r>
                    </a:p>
                  </a:txBody>
                  <a:tcPr marL="8195" marR="8195" marT="8195" marB="0" anchor="ctr">
                    <a:lnL>
                      <a:noFill/>
                    </a:lnL>
                    <a:lnR>
                      <a:noFill/>
                    </a:lnR>
                    <a:lnT>
                      <a:noFill/>
                    </a:lnT>
                    <a:lnB>
                      <a:noFill/>
                    </a:lnB>
                  </a:tcPr>
                </a:tc>
                <a:extLst>
                  <a:ext uri="{0D108BD9-81ED-4DB2-BD59-A6C34878D82A}">
                    <a16:rowId xmlns:a16="http://schemas.microsoft.com/office/drawing/2014/main" val="237691438"/>
                  </a:ext>
                </a:extLst>
              </a:tr>
              <a:tr h="172085">
                <a:tc>
                  <a:txBody>
                    <a:bodyPr/>
                    <a:lstStyle/>
                    <a:p>
                      <a:pPr algn="ctr" fontAlgn="ctr"/>
                      <a:r>
                        <a:rPr lang="en-US" sz="1000" b="0" i="0" u="none" strike="noStrike">
                          <a:solidFill>
                            <a:srgbClr val="000000"/>
                          </a:solidFill>
                          <a:effectLst/>
                          <a:latin typeface="Calibri" panose="020F0502020204030204" pitchFamily="34" charset="0"/>
                        </a:rPr>
                        <a:t>48</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batched_scalar_serial_gemm_nt_t_double_double</a:t>
                      </a:r>
                    </a:p>
                  </a:txBody>
                  <a:tcPr marL="8195" marR="8195" marT="8195" marB="0" anchor="ctr">
                    <a:lnL>
                      <a:noFill/>
                    </a:lnL>
                    <a:lnR>
                      <a:noFill/>
                    </a:lnR>
                    <a:lnT>
                      <a:noFill/>
                    </a:lnT>
                    <a:lnB>
                      <a:noFill/>
                    </a:lnB>
                  </a:tcPr>
                </a:tc>
                <a:extLst>
                  <a:ext uri="{0D108BD9-81ED-4DB2-BD59-A6C34878D82A}">
                    <a16:rowId xmlns:a16="http://schemas.microsoft.com/office/drawing/2014/main" val="1439347075"/>
                  </a:ext>
                </a:extLst>
              </a:tr>
              <a:tr h="172085">
                <a:tc>
                  <a:txBody>
                    <a:bodyPr/>
                    <a:lstStyle/>
                    <a:p>
                      <a:pPr algn="ctr" fontAlgn="ctr"/>
                      <a:r>
                        <a:rPr lang="en-US" sz="1000" b="0" i="0" u="none" strike="noStrike">
                          <a:solidFill>
                            <a:srgbClr val="000000"/>
                          </a:solidFill>
                          <a:effectLst/>
                          <a:latin typeface="Calibri" panose="020F0502020204030204" pitchFamily="34" charset="0"/>
                        </a:rPr>
                        <a:t>49</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batched_scalar_serial_gemm_t_t_double_double</a:t>
                      </a:r>
                    </a:p>
                  </a:txBody>
                  <a:tcPr marL="8195" marR="8195" marT="8195" marB="0" anchor="ctr">
                    <a:lnL>
                      <a:noFill/>
                    </a:lnL>
                    <a:lnR>
                      <a:noFill/>
                    </a:lnR>
                    <a:lnT>
                      <a:noFill/>
                    </a:lnT>
                    <a:lnB>
                      <a:noFill/>
                    </a:lnB>
                  </a:tcPr>
                </a:tc>
                <a:extLst>
                  <a:ext uri="{0D108BD9-81ED-4DB2-BD59-A6C34878D82A}">
                    <a16:rowId xmlns:a16="http://schemas.microsoft.com/office/drawing/2014/main" val="3646363299"/>
                  </a:ext>
                </a:extLst>
              </a:tr>
              <a:tr h="172085">
                <a:tc>
                  <a:txBody>
                    <a:bodyPr/>
                    <a:lstStyle/>
                    <a:p>
                      <a:pPr algn="ctr" fontAlgn="ctr"/>
                      <a:r>
                        <a:rPr lang="en-US" sz="1000" b="0" i="0" u="none" strike="noStrike">
                          <a:solidFill>
                            <a:srgbClr val="000000"/>
                          </a:solidFill>
                          <a:effectLst/>
                          <a:latin typeface="Calibri" panose="020F0502020204030204" pitchFamily="34" charset="0"/>
                        </a:rPr>
                        <a:t>50</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batched_scalar_serial_trsm_l_l_nt_u_double_double</a:t>
                      </a:r>
                    </a:p>
                  </a:txBody>
                  <a:tcPr marL="8195" marR="8195" marT="8195" marB="0" anchor="ctr">
                    <a:lnL>
                      <a:noFill/>
                    </a:lnL>
                    <a:lnR>
                      <a:noFill/>
                    </a:lnR>
                    <a:lnT>
                      <a:noFill/>
                    </a:lnT>
                    <a:lnB>
                      <a:noFill/>
                    </a:lnB>
                  </a:tcPr>
                </a:tc>
                <a:extLst>
                  <a:ext uri="{0D108BD9-81ED-4DB2-BD59-A6C34878D82A}">
                    <a16:rowId xmlns:a16="http://schemas.microsoft.com/office/drawing/2014/main" val="3175248860"/>
                  </a:ext>
                </a:extLst>
              </a:tr>
              <a:tr h="172085">
                <a:tc>
                  <a:txBody>
                    <a:bodyPr/>
                    <a:lstStyle/>
                    <a:p>
                      <a:pPr algn="ctr" fontAlgn="ctr"/>
                      <a:r>
                        <a:rPr lang="en-US" sz="1000" b="0" i="0" u="none" strike="noStrike">
                          <a:solidFill>
                            <a:srgbClr val="000000"/>
                          </a:solidFill>
                          <a:effectLst/>
                          <a:latin typeface="Calibri" panose="020F0502020204030204" pitchFamily="34" charset="0"/>
                        </a:rPr>
                        <a:t>51</a:t>
                      </a:r>
                    </a:p>
                  </a:txBody>
                  <a:tcPr marL="8195" marR="8195" marT="8195" marB="0" anchor="ctr">
                    <a:lnL>
                      <a:noFill/>
                    </a:lnL>
                    <a:lnR>
                      <a:noFill/>
                    </a:lnR>
                    <a:lnT>
                      <a:noFill/>
                    </a:lnT>
                    <a:lnB>
                      <a:noFill/>
                    </a:lnB>
                    <a:solidFill>
                      <a:srgbClr val="FF420E"/>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batched_scalar_serial_trsm_l_l_nt_n_double_double</a:t>
                      </a:r>
                    </a:p>
                  </a:txBody>
                  <a:tcPr marL="8195" marR="8195" marT="8195" marB="0" anchor="ctr">
                    <a:lnL>
                      <a:noFill/>
                    </a:lnL>
                    <a:lnR>
                      <a:noFill/>
                    </a:lnR>
                    <a:lnT>
                      <a:noFill/>
                    </a:lnT>
                    <a:lnB>
                      <a:noFill/>
                    </a:lnB>
                  </a:tcPr>
                </a:tc>
                <a:extLst>
                  <a:ext uri="{0D108BD9-81ED-4DB2-BD59-A6C34878D82A}">
                    <a16:rowId xmlns:a16="http://schemas.microsoft.com/office/drawing/2014/main" val="2499940972"/>
                  </a:ext>
                </a:extLst>
              </a:tr>
              <a:tr h="172085">
                <a:tc>
                  <a:txBody>
                    <a:bodyPr/>
                    <a:lstStyle/>
                    <a:p>
                      <a:pPr algn="ctr" fontAlgn="ctr"/>
                      <a:r>
                        <a:rPr lang="en-US" sz="1000" b="0" i="0" u="none" strike="noStrike">
                          <a:solidFill>
                            <a:srgbClr val="000000"/>
                          </a:solidFill>
                          <a:effectLst/>
                          <a:latin typeface="Calibri" panose="020F0502020204030204" pitchFamily="34" charset="0"/>
                        </a:rPr>
                        <a:t>52</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batched_scalar_serial_trsm_l_u_nt_u_double_double</a:t>
                      </a:r>
                    </a:p>
                  </a:txBody>
                  <a:tcPr marL="8195" marR="8195" marT="8195" marB="0" anchor="ctr">
                    <a:lnL>
                      <a:noFill/>
                    </a:lnL>
                    <a:lnR>
                      <a:noFill/>
                    </a:lnR>
                    <a:lnT>
                      <a:noFill/>
                    </a:lnT>
                    <a:lnB>
                      <a:noFill/>
                    </a:lnB>
                  </a:tcPr>
                </a:tc>
                <a:extLst>
                  <a:ext uri="{0D108BD9-81ED-4DB2-BD59-A6C34878D82A}">
                    <a16:rowId xmlns:a16="http://schemas.microsoft.com/office/drawing/2014/main" val="1223726020"/>
                  </a:ext>
                </a:extLst>
              </a:tr>
              <a:tr h="172085">
                <a:tc>
                  <a:txBody>
                    <a:bodyPr/>
                    <a:lstStyle/>
                    <a:p>
                      <a:pPr algn="ctr" fontAlgn="ctr"/>
                      <a:r>
                        <a:rPr lang="en-US" sz="1000" b="0" i="0" u="none" strike="noStrike">
                          <a:solidFill>
                            <a:srgbClr val="000000"/>
                          </a:solidFill>
                          <a:effectLst/>
                          <a:latin typeface="Calibri" panose="020F0502020204030204" pitchFamily="34" charset="0"/>
                        </a:rPr>
                        <a:t>53</a:t>
                      </a:r>
                    </a:p>
                  </a:txBody>
                  <a:tcPr marL="8195" marR="8195" marT="8195" marB="0" anchor="ctr">
                    <a:lnL>
                      <a:noFill/>
                    </a:lnL>
                    <a:lnR>
                      <a:noFill/>
                    </a:lnR>
                    <a:lnT>
                      <a:noFill/>
                    </a:lnT>
                    <a:lnB>
                      <a:noFill/>
                    </a:lnB>
                    <a:solidFill>
                      <a:srgbClr val="FF420E"/>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batched_scalar_serial_trsm_l_u_nt_n_double_double</a:t>
                      </a:r>
                    </a:p>
                  </a:txBody>
                  <a:tcPr marL="8195" marR="8195" marT="8195" marB="0" anchor="ctr">
                    <a:lnL>
                      <a:noFill/>
                    </a:lnL>
                    <a:lnR>
                      <a:noFill/>
                    </a:lnR>
                    <a:lnT>
                      <a:noFill/>
                    </a:lnT>
                    <a:lnB>
                      <a:noFill/>
                    </a:lnB>
                  </a:tcPr>
                </a:tc>
                <a:extLst>
                  <a:ext uri="{0D108BD9-81ED-4DB2-BD59-A6C34878D82A}">
                    <a16:rowId xmlns:a16="http://schemas.microsoft.com/office/drawing/2014/main" val="145274353"/>
                  </a:ext>
                </a:extLst>
              </a:tr>
              <a:tr h="172085">
                <a:tc>
                  <a:txBody>
                    <a:bodyPr/>
                    <a:lstStyle/>
                    <a:p>
                      <a:pPr algn="ctr" fontAlgn="ctr"/>
                      <a:r>
                        <a:rPr lang="en-US" sz="1000" b="0" i="0" u="none" strike="noStrike">
                          <a:solidFill>
                            <a:srgbClr val="000000"/>
                          </a:solidFill>
                          <a:effectLst/>
                          <a:latin typeface="Calibri" panose="020F0502020204030204" pitchFamily="34" charset="0"/>
                        </a:rPr>
                        <a:t>54</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batched_scalar_serial_trsm_r_u_nt_u_double_double</a:t>
                      </a:r>
                    </a:p>
                  </a:txBody>
                  <a:tcPr marL="8195" marR="8195" marT="8195" marB="0" anchor="ctr">
                    <a:lnL>
                      <a:noFill/>
                    </a:lnL>
                    <a:lnR>
                      <a:noFill/>
                    </a:lnR>
                    <a:lnT>
                      <a:noFill/>
                    </a:lnT>
                    <a:lnB>
                      <a:noFill/>
                    </a:lnB>
                  </a:tcPr>
                </a:tc>
                <a:extLst>
                  <a:ext uri="{0D108BD9-81ED-4DB2-BD59-A6C34878D82A}">
                    <a16:rowId xmlns:a16="http://schemas.microsoft.com/office/drawing/2014/main" val="3082943252"/>
                  </a:ext>
                </a:extLst>
              </a:tr>
              <a:tr h="172085">
                <a:tc>
                  <a:txBody>
                    <a:bodyPr/>
                    <a:lstStyle/>
                    <a:p>
                      <a:pPr algn="ctr" fontAlgn="ctr"/>
                      <a:r>
                        <a:rPr lang="en-US" sz="1000" b="0" i="0" u="none" strike="noStrike">
                          <a:solidFill>
                            <a:srgbClr val="000000"/>
                          </a:solidFill>
                          <a:effectLst/>
                          <a:latin typeface="Calibri" panose="020F0502020204030204" pitchFamily="34" charset="0"/>
                        </a:rPr>
                        <a:t>55</a:t>
                      </a:r>
                    </a:p>
                  </a:txBody>
                  <a:tcPr marL="8195" marR="8195" marT="8195" marB="0" anchor="ctr">
                    <a:lnL>
                      <a:noFill/>
                    </a:lnL>
                    <a:lnR>
                      <a:noFill/>
                    </a:lnR>
                    <a:lnT>
                      <a:noFill/>
                    </a:lnT>
                    <a:lnB>
                      <a:noFill/>
                    </a:lnB>
                    <a:solidFill>
                      <a:srgbClr val="FF420E"/>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batched_scalar_serial_trsm_r_u_nt_n_double_double</a:t>
                      </a:r>
                    </a:p>
                  </a:txBody>
                  <a:tcPr marL="8195" marR="8195" marT="8195" marB="0" anchor="ctr">
                    <a:lnL>
                      <a:noFill/>
                    </a:lnL>
                    <a:lnR>
                      <a:noFill/>
                    </a:lnR>
                    <a:lnT>
                      <a:noFill/>
                    </a:lnT>
                    <a:lnB>
                      <a:noFill/>
                    </a:lnB>
                  </a:tcPr>
                </a:tc>
                <a:extLst>
                  <a:ext uri="{0D108BD9-81ED-4DB2-BD59-A6C34878D82A}">
                    <a16:rowId xmlns:a16="http://schemas.microsoft.com/office/drawing/2014/main" val="2710772262"/>
                  </a:ext>
                </a:extLst>
              </a:tr>
              <a:tr h="172085">
                <a:tc>
                  <a:txBody>
                    <a:bodyPr/>
                    <a:lstStyle/>
                    <a:p>
                      <a:pPr algn="ctr" fontAlgn="ctr"/>
                      <a:r>
                        <a:rPr lang="en-US" sz="1000" b="0" i="0" u="none" strike="noStrike">
                          <a:solidFill>
                            <a:srgbClr val="000000"/>
                          </a:solidFill>
                          <a:effectLst/>
                          <a:latin typeface="Calibri" panose="020F0502020204030204" pitchFamily="34" charset="0"/>
                        </a:rPr>
                        <a:t>56</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batched_scalar_serial_trsm_l_l_t_u_double_double</a:t>
                      </a:r>
                    </a:p>
                  </a:txBody>
                  <a:tcPr marL="8195" marR="8195" marT="8195" marB="0" anchor="ctr">
                    <a:lnL>
                      <a:noFill/>
                    </a:lnL>
                    <a:lnR>
                      <a:noFill/>
                    </a:lnR>
                    <a:lnT>
                      <a:noFill/>
                    </a:lnT>
                    <a:lnB>
                      <a:noFill/>
                    </a:lnB>
                  </a:tcPr>
                </a:tc>
                <a:extLst>
                  <a:ext uri="{0D108BD9-81ED-4DB2-BD59-A6C34878D82A}">
                    <a16:rowId xmlns:a16="http://schemas.microsoft.com/office/drawing/2014/main" val="185096749"/>
                  </a:ext>
                </a:extLst>
              </a:tr>
              <a:tr h="172085">
                <a:tc>
                  <a:txBody>
                    <a:bodyPr/>
                    <a:lstStyle/>
                    <a:p>
                      <a:pPr algn="ctr" fontAlgn="ctr"/>
                      <a:r>
                        <a:rPr lang="en-US" sz="1000" b="0" i="0" u="none" strike="noStrike">
                          <a:solidFill>
                            <a:srgbClr val="000000"/>
                          </a:solidFill>
                          <a:effectLst/>
                          <a:latin typeface="Calibri" panose="020F0502020204030204" pitchFamily="34" charset="0"/>
                        </a:rPr>
                        <a:t>57</a:t>
                      </a:r>
                    </a:p>
                  </a:txBody>
                  <a:tcPr marL="8195" marR="8195" marT="8195" marB="0" anchor="ctr">
                    <a:lnL>
                      <a:noFill/>
                    </a:lnL>
                    <a:lnR>
                      <a:noFill/>
                    </a:lnR>
                    <a:lnT>
                      <a:noFill/>
                    </a:lnT>
                    <a:lnB>
                      <a:noFill/>
                    </a:lnB>
                    <a:solidFill>
                      <a:srgbClr val="FF420E"/>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batched_scalar_serial_trsm_l_l_t_n_double_double</a:t>
                      </a:r>
                    </a:p>
                  </a:txBody>
                  <a:tcPr marL="8195" marR="8195" marT="8195" marB="0" anchor="ctr">
                    <a:lnL>
                      <a:noFill/>
                    </a:lnL>
                    <a:lnR>
                      <a:noFill/>
                    </a:lnR>
                    <a:lnT>
                      <a:noFill/>
                    </a:lnT>
                    <a:lnB>
                      <a:noFill/>
                    </a:lnB>
                  </a:tcPr>
                </a:tc>
                <a:extLst>
                  <a:ext uri="{0D108BD9-81ED-4DB2-BD59-A6C34878D82A}">
                    <a16:rowId xmlns:a16="http://schemas.microsoft.com/office/drawing/2014/main" val="706936376"/>
                  </a:ext>
                </a:extLst>
              </a:tr>
              <a:tr h="172085">
                <a:tc>
                  <a:txBody>
                    <a:bodyPr/>
                    <a:lstStyle/>
                    <a:p>
                      <a:pPr algn="ctr" fontAlgn="ctr"/>
                      <a:r>
                        <a:rPr lang="en-US" sz="1000" b="0" i="0" u="none" strike="noStrike">
                          <a:solidFill>
                            <a:srgbClr val="000000"/>
                          </a:solidFill>
                          <a:effectLst/>
                          <a:latin typeface="Calibri" panose="020F0502020204030204" pitchFamily="34" charset="0"/>
                        </a:rPr>
                        <a:t>58</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batched_scalar_serial_trsm_l_u_t_u_double_double</a:t>
                      </a:r>
                    </a:p>
                  </a:txBody>
                  <a:tcPr marL="8195" marR="8195" marT="8195" marB="0" anchor="ctr">
                    <a:lnL>
                      <a:noFill/>
                    </a:lnL>
                    <a:lnR>
                      <a:noFill/>
                    </a:lnR>
                    <a:lnT>
                      <a:noFill/>
                    </a:lnT>
                    <a:lnB>
                      <a:noFill/>
                    </a:lnB>
                  </a:tcPr>
                </a:tc>
                <a:extLst>
                  <a:ext uri="{0D108BD9-81ED-4DB2-BD59-A6C34878D82A}">
                    <a16:rowId xmlns:a16="http://schemas.microsoft.com/office/drawing/2014/main" val="2899952661"/>
                  </a:ext>
                </a:extLst>
              </a:tr>
              <a:tr h="172085">
                <a:tc>
                  <a:txBody>
                    <a:bodyPr/>
                    <a:lstStyle/>
                    <a:p>
                      <a:pPr algn="ctr" fontAlgn="ctr"/>
                      <a:r>
                        <a:rPr lang="en-US" sz="1000" b="0" i="0" u="none" strike="noStrike">
                          <a:solidFill>
                            <a:srgbClr val="000000"/>
                          </a:solidFill>
                          <a:effectLst/>
                          <a:latin typeface="Calibri" panose="020F0502020204030204" pitchFamily="34" charset="0"/>
                        </a:rPr>
                        <a:t>59</a:t>
                      </a:r>
                    </a:p>
                  </a:txBody>
                  <a:tcPr marL="8195" marR="8195" marT="8195" marB="0" anchor="ctr">
                    <a:lnL>
                      <a:noFill/>
                    </a:lnL>
                    <a:lnR>
                      <a:noFill/>
                    </a:lnR>
                    <a:lnT>
                      <a:noFill/>
                    </a:lnT>
                    <a:lnB>
                      <a:noFill/>
                    </a:lnB>
                    <a:solidFill>
                      <a:srgbClr val="FF420E"/>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batched_scalar_serial_trsm_l_u_t_n_double_double</a:t>
                      </a:r>
                    </a:p>
                  </a:txBody>
                  <a:tcPr marL="8195" marR="8195" marT="8195" marB="0" anchor="ctr">
                    <a:lnL>
                      <a:noFill/>
                    </a:lnL>
                    <a:lnR>
                      <a:noFill/>
                    </a:lnR>
                    <a:lnT>
                      <a:noFill/>
                    </a:lnT>
                    <a:lnB>
                      <a:noFill/>
                    </a:lnB>
                  </a:tcPr>
                </a:tc>
                <a:extLst>
                  <a:ext uri="{0D108BD9-81ED-4DB2-BD59-A6C34878D82A}">
                    <a16:rowId xmlns:a16="http://schemas.microsoft.com/office/drawing/2014/main" val="1659595166"/>
                  </a:ext>
                </a:extLst>
              </a:tr>
              <a:tr h="172085">
                <a:tc>
                  <a:txBody>
                    <a:bodyPr/>
                    <a:lstStyle/>
                    <a:p>
                      <a:pPr algn="ctr" fontAlgn="ctr"/>
                      <a:r>
                        <a:rPr lang="en-US" sz="1000" b="0" i="0" u="none" strike="noStrike">
                          <a:solidFill>
                            <a:srgbClr val="000000"/>
                          </a:solidFill>
                          <a:effectLst/>
                          <a:latin typeface="Calibri" panose="020F0502020204030204" pitchFamily="34" charset="0"/>
                        </a:rPr>
                        <a:t>60</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err="1">
                          <a:solidFill>
                            <a:srgbClr val="000000"/>
                          </a:solidFill>
                          <a:effectLst/>
                          <a:latin typeface="Calibri" panose="020F0502020204030204" pitchFamily="34" charset="0"/>
                        </a:rPr>
                        <a:t>batched_scalar_serial_gemv_nt_double_double</a:t>
                      </a:r>
                      <a:endParaRPr lang="en-US" sz="1000" b="0" i="0" u="none" strike="noStrike">
                        <a:solidFill>
                          <a:srgbClr val="000000"/>
                        </a:solidFill>
                        <a:effectLst/>
                        <a:latin typeface="Calibri" panose="020F0502020204030204" pitchFamily="34" charset="0"/>
                      </a:endParaRPr>
                    </a:p>
                  </a:txBody>
                  <a:tcPr marL="8195" marR="8195" marT="8195" marB="0" anchor="ctr">
                    <a:lnL>
                      <a:noFill/>
                    </a:lnL>
                    <a:lnR>
                      <a:noFill/>
                    </a:lnR>
                    <a:lnT>
                      <a:noFill/>
                    </a:lnT>
                    <a:lnB>
                      <a:noFill/>
                    </a:lnB>
                  </a:tcPr>
                </a:tc>
                <a:extLst>
                  <a:ext uri="{0D108BD9-81ED-4DB2-BD59-A6C34878D82A}">
                    <a16:rowId xmlns:a16="http://schemas.microsoft.com/office/drawing/2014/main" val="1240212644"/>
                  </a:ext>
                </a:extLst>
              </a:tr>
            </a:tbl>
          </a:graphicData>
        </a:graphic>
      </p:graphicFrame>
      <p:graphicFrame>
        <p:nvGraphicFramePr>
          <p:cNvPr id="8" name="Table 7"/>
          <p:cNvGraphicFramePr>
            <a:graphicFrameLocks noGrp="1"/>
          </p:cNvGraphicFramePr>
          <p:nvPr/>
        </p:nvGraphicFramePr>
        <p:xfrm>
          <a:off x="8133289" y="758029"/>
          <a:ext cx="3939649" cy="5162551"/>
        </p:xfrm>
        <a:graphic>
          <a:graphicData uri="http://schemas.openxmlformats.org/drawingml/2006/table">
            <a:tbl>
              <a:tblPr/>
              <a:tblGrid>
                <a:gridCol w="469492">
                  <a:extLst>
                    <a:ext uri="{9D8B030D-6E8A-4147-A177-3AD203B41FA5}">
                      <a16:colId xmlns:a16="http://schemas.microsoft.com/office/drawing/2014/main" val="4024769388"/>
                    </a:ext>
                  </a:extLst>
                </a:gridCol>
                <a:gridCol w="3470157">
                  <a:extLst>
                    <a:ext uri="{9D8B030D-6E8A-4147-A177-3AD203B41FA5}">
                      <a16:colId xmlns:a16="http://schemas.microsoft.com/office/drawing/2014/main" val="2016113289"/>
                    </a:ext>
                  </a:extLst>
                </a:gridCol>
              </a:tblGrid>
              <a:tr h="178019">
                <a:tc>
                  <a:txBody>
                    <a:bodyPr/>
                    <a:lstStyle/>
                    <a:p>
                      <a:pPr algn="ctr" fontAlgn="ctr"/>
                      <a:r>
                        <a:rPr lang="en-US" sz="1100" b="0" i="0" u="none" strike="noStrike">
                          <a:solidFill>
                            <a:srgbClr val="000000"/>
                          </a:solidFill>
                          <a:effectLst/>
                          <a:latin typeface="Calibri" panose="020F0502020204030204" pitchFamily="34" charset="0"/>
                        </a:rPr>
                        <a:t>61</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batched_scalar_serial_gemv_t_double_double</a:t>
                      </a:r>
                    </a:p>
                  </a:txBody>
                  <a:tcPr marL="8477" marR="8477" marT="8477" marB="0" anchor="ctr">
                    <a:lnL>
                      <a:noFill/>
                    </a:lnL>
                    <a:lnR>
                      <a:noFill/>
                    </a:lnR>
                    <a:lnT>
                      <a:noFill/>
                    </a:lnT>
                    <a:lnB>
                      <a:noFill/>
                    </a:lnB>
                  </a:tcPr>
                </a:tc>
                <a:extLst>
                  <a:ext uri="{0D108BD9-81ED-4DB2-BD59-A6C34878D82A}">
                    <a16:rowId xmlns:a16="http://schemas.microsoft.com/office/drawing/2014/main" val="2866766096"/>
                  </a:ext>
                </a:extLst>
              </a:tr>
              <a:tr h="178019">
                <a:tc>
                  <a:txBody>
                    <a:bodyPr/>
                    <a:lstStyle/>
                    <a:p>
                      <a:pPr algn="ctr" fontAlgn="ctr"/>
                      <a:r>
                        <a:rPr lang="en-US" sz="1100" b="0" i="0" u="none" strike="noStrike">
                          <a:solidFill>
                            <a:srgbClr val="000000"/>
                          </a:solidFill>
                          <a:effectLst/>
                          <a:latin typeface="Calibri" panose="020F0502020204030204" pitchFamily="34" charset="0"/>
                        </a:rPr>
                        <a:t>62</a:t>
                      </a:r>
                    </a:p>
                  </a:txBody>
                  <a:tcPr marL="8477" marR="8477" marT="8477" marB="0" anchor="ctr">
                    <a:lnL>
                      <a:noFill/>
                    </a:lnL>
                    <a:lnR>
                      <a:noFill/>
                    </a:lnR>
                    <a:lnT>
                      <a:noFill/>
                    </a:lnT>
                    <a:lnB>
                      <a:noFill/>
                    </a:lnB>
                    <a:solidFill>
                      <a:srgbClr val="FF420E"/>
                    </a:solidFill>
                  </a:tcPr>
                </a:tc>
                <a:tc>
                  <a:txBody>
                    <a:bodyPr/>
                    <a:lstStyle/>
                    <a:p>
                      <a:pPr algn="l" fontAlgn="ctr"/>
                      <a:r>
                        <a:rPr lang="en-US" sz="1100" b="0" i="0" u="none" strike="noStrike">
                          <a:solidFill>
                            <a:srgbClr val="000000"/>
                          </a:solidFill>
                          <a:effectLst/>
                          <a:latin typeface="Calibri" panose="020F0502020204030204" pitchFamily="34" charset="0"/>
                        </a:rPr>
                        <a:t>batched_scalar_serial_trsv_l_nt_u_double_double</a:t>
                      </a:r>
                    </a:p>
                  </a:txBody>
                  <a:tcPr marL="8477" marR="8477" marT="8477" marB="0" anchor="ctr">
                    <a:lnL>
                      <a:noFill/>
                    </a:lnL>
                    <a:lnR>
                      <a:noFill/>
                    </a:lnR>
                    <a:lnT>
                      <a:noFill/>
                    </a:lnT>
                    <a:lnB>
                      <a:noFill/>
                    </a:lnB>
                  </a:tcPr>
                </a:tc>
                <a:extLst>
                  <a:ext uri="{0D108BD9-81ED-4DB2-BD59-A6C34878D82A}">
                    <a16:rowId xmlns:a16="http://schemas.microsoft.com/office/drawing/2014/main" val="3025221317"/>
                  </a:ext>
                </a:extLst>
              </a:tr>
              <a:tr h="178019">
                <a:tc>
                  <a:txBody>
                    <a:bodyPr/>
                    <a:lstStyle/>
                    <a:p>
                      <a:pPr algn="ctr" fontAlgn="ctr"/>
                      <a:r>
                        <a:rPr lang="en-US" sz="1100" b="0" i="0" u="none" strike="noStrike">
                          <a:solidFill>
                            <a:srgbClr val="000000"/>
                          </a:solidFill>
                          <a:effectLst/>
                          <a:latin typeface="Calibri" panose="020F0502020204030204" pitchFamily="34" charset="0"/>
                        </a:rPr>
                        <a:t>63</a:t>
                      </a:r>
                    </a:p>
                  </a:txBody>
                  <a:tcPr marL="8477" marR="8477" marT="8477" marB="0" anchor="ctr">
                    <a:lnL>
                      <a:noFill/>
                    </a:lnL>
                    <a:lnR>
                      <a:noFill/>
                    </a:lnR>
                    <a:lnT>
                      <a:noFill/>
                    </a:lnT>
                    <a:lnB>
                      <a:noFill/>
                    </a:lnB>
                    <a:solidFill>
                      <a:srgbClr val="FF420E"/>
                    </a:solidFill>
                  </a:tcPr>
                </a:tc>
                <a:tc>
                  <a:txBody>
                    <a:bodyPr/>
                    <a:lstStyle/>
                    <a:p>
                      <a:pPr algn="l" fontAlgn="ctr"/>
                      <a:r>
                        <a:rPr lang="en-US" sz="1100" b="0" i="0" u="none" strike="noStrike">
                          <a:solidFill>
                            <a:srgbClr val="000000"/>
                          </a:solidFill>
                          <a:effectLst/>
                          <a:latin typeface="Calibri" panose="020F0502020204030204" pitchFamily="34" charset="0"/>
                        </a:rPr>
                        <a:t>batched_scalar_serial_trsv_l_nt_n_double_double</a:t>
                      </a:r>
                    </a:p>
                  </a:txBody>
                  <a:tcPr marL="8477" marR="8477" marT="8477" marB="0" anchor="ctr">
                    <a:lnL>
                      <a:noFill/>
                    </a:lnL>
                    <a:lnR>
                      <a:noFill/>
                    </a:lnR>
                    <a:lnT>
                      <a:noFill/>
                    </a:lnT>
                    <a:lnB>
                      <a:noFill/>
                    </a:lnB>
                  </a:tcPr>
                </a:tc>
                <a:extLst>
                  <a:ext uri="{0D108BD9-81ED-4DB2-BD59-A6C34878D82A}">
                    <a16:rowId xmlns:a16="http://schemas.microsoft.com/office/drawing/2014/main" val="4034322383"/>
                  </a:ext>
                </a:extLst>
              </a:tr>
              <a:tr h="178019">
                <a:tc>
                  <a:txBody>
                    <a:bodyPr/>
                    <a:lstStyle/>
                    <a:p>
                      <a:pPr algn="ctr" fontAlgn="ctr"/>
                      <a:r>
                        <a:rPr lang="en-US" sz="1100" b="0" i="0" u="none" strike="noStrike">
                          <a:solidFill>
                            <a:srgbClr val="000000"/>
                          </a:solidFill>
                          <a:effectLst/>
                          <a:latin typeface="Calibri" panose="020F0502020204030204" pitchFamily="34" charset="0"/>
                        </a:rPr>
                        <a:t>64</a:t>
                      </a:r>
                    </a:p>
                  </a:txBody>
                  <a:tcPr marL="8477" marR="8477" marT="8477" marB="0" anchor="ctr">
                    <a:lnL>
                      <a:noFill/>
                    </a:lnL>
                    <a:lnR>
                      <a:noFill/>
                    </a:lnR>
                    <a:lnT>
                      <a:noFill/>
                    </a:lnT>
                    <a:lnB>
                      <a:noFill/>
                    </a:lnB>
                    <a:solidFill>
                      <a:srgbClr val="FF420E"/>
                    </a:solidFill>
                  </a:tcPr>
                </a:tc>
                <a:tc>
                  <a:txBody>
                    <a:bodyPr/>
                    <a:lstStyle/>
                    <a:p>
                      <a:pPr algn="l" fontAlgn="ctr"/>
                      <a:r>
                        <a:rPr lang="en-US" sz="1100" b="0" i="0" u="none" strike="noStrike">
                          <a:solidFill>
                            <a:srgbClr val="000000"/>
                          </a:solidFill>
                          <a:effectLst/>
                          <a:latin typeface="Calibri" panose="020F0502020204030204" pitchFamily="34" charset="0"/>
                        </a:rPr>
                        <a:t>batched_scalar_serial_trsv_u_nt_u_double_double</a:t>
                      </a:r>
                    </a:p>
                  </a:txBody>
                  <a:tcPr marL="8477" marR="8477" marT="8477" marB="0" anchor="ctr">
                    <a:lnL>
                      <a:noFill/>
                    </a:lnL>
                    <a:lnR>
                      <a:noFill/>
                    </a:lnR>
                    <a:lnT>
                      <a:noFill/>
                    </a:lnT>
                    <a:lnB>
                      <a:noFill/>
                    </a:lnB>
                  </a:tcPr>
                </a:tc>
                <a:extLst>
                  <a:ext uri="{0D108BD9-81ED-4DB2-BD59-A6C34878D82A}">
                    <a16:rowId xmlns:a16="http://schemas.microsoft.com/office/drawing/2014/main" val="1810035338"/>
                  </a:ext>
                </a:extLst>
              </a:tr>
              <a:tr h="178019">
                <a:tc>
                  <a:txBody>
                    <a:bodyPr/>
                    <a:lstStyle/>
                    <a:p>
                      <a:pPr algn="ctr" fontAlgn="ctr"/>
                      <a:r>
                        <a:rPr lang="en-US" sz="1100" b="0" i="0" u="none" strike="noStrike">
                          <a:solidFill>
                            <a:srgbClr val="000000"/>
                          </a:solidFill>
                          <a:effectLst/>
                          <a:latin typeface="Calibri" panose="020F0502020204030204" pitchFamily="34" charset="0"/>
                        </a:rPr>
                        <a:t>65</a:t>
                      </a:r>
                    </a:p>
                  </a:txBody>
                  <a:tcPr marL="8477" marR="8477" marT="8477" marB="0" anchor="ctr">
                    <a:lnL>
                      <a:noFill/>
                    </a:lnL>
                    <a:lnR>
                      <a:noFill/>
                    </a:lnR>
                    <a:lnT>
                      <a:noFill/>
                    </a:lnT>
                    <a:lnB>
                      <a:noFill/>
                    </a:lnB>
                    <a:solidFill>
                      <a:srgbClr val="FF420E"/>
                    </a:solidFill>
                  </a:tcPr>
                </a:tc>
                <a:tc>
                  <a:txBody>
                    <a:bodyPr/>
                    <a:lstStyle/>
                    <a:p>
                      <a:pPr algn="l" fontAlgn="ctr"/>
                      <a:r>
                        <a:rPr lang="en-US" sz="1100" b="0" i="0" u="none" strike="noStrike">
                          <a:solidFill>
                            <a:srgbClr val="000000"/>
                          </a:solidFill>
                          <a:effectLst/>
                          <a:latin typeface="Calibri" panose="020F0502020204030204" pitchFamily="34" charset="0"/>
                        </a:rPr>
                        <a:t>batched_scalar_serial_trsv_u_nt_n_double_double</a:t>
                      </a:r>
                    </a:p>
                  </a:txBody>
                  <a:tcPr marL="8477" marR="8477" marT="8477" marB="0" anchor="ctr">
                    <a:lnL>
                      <a:noFill/>
                    </a:lnL>
                    <a:lnR>
                      <a:noFill/>
                    </a:lnR>
                    <a:lnT>
                      <a:noFill/>
                    </a:lnT>
                    <a:lnB>
                      <a:noFill/>
                    </a:lnB>
                  </a:tcPr>
                </a:tc>
                <a:extLst>
                  <a:ext uri="{0D108BD9-81ED-4DB2-BD59-A6C34878D82A}">
                    <a16:rowId xmlns:a16="http://schemas.microsoft.com/office/drawing/2014/main" val="3684884342"/>
                  </a:ext>
                </a:extLst>
              </a:tr>
              <a:tr h="178019">
                <a:tc>
                  <a:txBody>
                    <a:bodyPr/>
                    <a:lstStyle/>
                    <a:p>
                      <a:pPr algn="ctr" fontAlgn="ctr"/>
                      <a:r>
                        <a:rPr lang="en-US" sz="1100" b="0" i="0" u="none" strike="noStrike">
                          <a:solidFill>
                            <a:srgbClr val="000000"/>
                          </a:solidFill>
                          <a:effectLst/>
                          <a:latin typeface="Calibri" panose="020F0502020204030204" pitchFamily="34" charset="0"/>
                        </a:rPr>
                        <a:t>66</a:t>
                      </a:r>
                    </a:p>
                  </a:txBody>
                  <a:tcPr marL="8477" marR="8477" marT="8477" marB="0" anchor="ctr">
                    <a:lnL>
                      <a:noFill/>
                    </a:lnL>
                    <a:lnR>
                      <a:noFill/>
                    </a:lnR>
                    <a:lnT>
                      <a:noFill/>
                    </a:lnT>
                    <a:lnB>
                      <a:noFill/>
                    </a:lnB>
                    <a:solidFill>
                      <a:srgbClr val="FF420E"/>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batched_scalar_team_set_double_double</a:t>
                      </a:r>
                    </a:p>
                  </a:txBody>
                  <a:tcPr marL="8477" marR="8477" marT="8477" marB="0" anchor="ctr">
                    <a:lnL>
                      <a:noFill/>
                    </a:lnL>
                    <a:lnR>
                      <a:noFill/>
                    </a:lnR>
                    <a:lnT>
                      <a:noFill/>
                    </a:lnT>
                    <a:lnB>
                      <a:noFill/>
                    </a:lnB>
                  </a:tcPr>
                </a:tc>
                <a:extLst>
                  <a:ext uri="{0D108BD9-81ED-4DB2-BD59-A6C34878D82A}">
                    <a16:rowId xmlns:a16="http://schemas.microsoft.com/office/drawing/2014/main" val="65503755"/>
                  </a:ext>
                </a:extLst>
              </a:tr>
              <a:tr h="178019">
                <a:tc>
                  <a:txBody>
                    <a:bodyPr/>
                    <a:lstStyle/>
                    <a:p>
                      <a:pPr algn="ctr" fontAlgn="ctr"/>
                      <a:r>
                        <a:rPr lang="en-US" sz="1100" b="0" i="0" u="none" strike="noStrike">
                          <a:solidFill>
                            <a:srgbClr val="000000"/>
                          </a:solidFill>
                          <a:effectLst/>
                          <a:latin typeface="Calibri" panose="020F0502020204030204" pitchFamily="34" charset="0"/>
                        </a:rPr>
                        <a:t>67</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batched_scalar_team_scale_double_double</a:t>
                      </a:r>
                    </a:p>
                  </a:txBody>
                  <a:tcPr marL="8477" marR="8477" marT="8477" marB="0" anchor="ctr">
                    <a:lnL>
                      <a:noFill/>
                    </a:lnL>
                    <a:lnR>
                      <a:noFill/>
                    </a:lnR>
                    <a:lnT>
                      <a:noFill/>
                    </a:lnT>
                    <a:lnB>
                      <a:noFill/>
                    </a:lnB>
                  </a:tcPr>
                </a:tc>
                <a:extLst>
                  <a:ext uri="{0D108BD9-81ED-4DB2-BD59-A6C34878D82A}">
                    <a16:rowId xmlns:a16="http://schemas.microsoft.com/office/drawing/2014/main" val="659193928"/>
                  </a:ext>
                </a:extLst>
              </a:tr>
              <a:tr h="178019">
                <a:tc>
                  <a:txBody>
                    <a:bodyPr/>
                    <a:lstStyle/>
                    <a:p>
                      <a:pPr algn="ctr" fontAlgn="ctr"/>
                      <a:r>
                        <a:rPr lang="en-US" sz="1100" b="0" i="0" u="none" strike="noStrike">
                          <a:solidFill>
                            <a:srgbClr val="000000"/>
                          </a:solidFill>
                          <a:effectLst/>
                          <a:latin typeface="Calibri" panose="020F0502020204030204" pitchFamily="34" charset="0"/>
                        </a:rPr>
                        <a:t>68</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batched_scalar_team_gemm_nt_nt_double_double</a:t>
                      </a:r>
                    </a:p>
                  </a:txBody>
                  <a:tcPr marL="8477" marR="8477" marT="8477" marB="0" anchor="ctr">
                    <a:lnL>
                      <a:noFill/>
                    </a:lnL>
                    <a:lnR>
                      <a:noFill/>
                    </a:lnR>
                    <a:lnT>
                      <a:noFill/>
                    </a:lnT>
                    <a:lnB>
                      <a:noFill/>
                    </a:lnB>
                  </a:tcPr>
                </a:tc>
                <a:extLst>
                  <a:ext uri="{0D108BD9-81ED-4DB2-BD59-A6C34878D82A}">
                    <a16:rowId xmlns:a16="http://schemas.microsoft.com/office/drawing/2014/main" val="3338674022"/>
                  </a:ext>
                </a:extLst>
              </a:tr>
              <a:tr h="178019">
                <a:tc>
                  <a:txBody>
                    <a:bodyPr/>
                    <a:lstStyle/>
                    <a:p>
                      <a:pPr algn="ctr" fontAlgn="ctr"/>
                      <a:r>
                        <a:rPr lang="en-US" sz="1100" b="0" i="0" u="none" strike="noStrike">
                          <a:solidFill>
                            <a:srgbClr val="000000"/>
                          </a:solidFill>
                          <a:effectLst/>
                          <a:latin typeface="Calibri" panose="020F0502020204030204" pitchFamily="34" charset="0"/>
                        </a:rPr>
                        <a:t>69</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batched_scalar_team_gemm_t_nt_double_double</a:t>
                      </a:r>
                    </a:p>
                  </a:txBody>
                  <a:tcPr marL="8477" marR="8477" marT="8477" marB="0" anchor="ctr">
                    <a:lnL>
                      <a:noFill/>
                    </a:lnL>
                    <a:lnR>
                      <a:noFill/>
                    </a:lnR>
                    <a:lnT>
                      <a:noFill/>
                    </a:lnT>
                    <a:lnB>
                      <a:noFill/>
                    </a:lnB>
                  </a:tcPr>
                </a:tc>
                <a:extLst>
                  <a:ext uri="{0D108BD9-81ED-4DB2-BD59-A6C34878D82A}">
                    <a16:rowId xmlns:a16="http://schemas.microsoft.com/office/drawing/2014/main" val="2648510802"/>
                  </a:ext>
                </a:extLst>
              </a:tr>
              <a:tr h="178019">
                <a:tc>
                  <a:txBody>
                    <a:bodyPr/>
                    <a:lstStyle/>
                    <a:p>
                      <a:pPr algn="ctr" fontAlgn="ctr"/>
                      <a:r>
                        <a:rPr lang="en-US" sz="1100" b="0" i="0" u="none" strike="noStrike">
                          <a:solidFill>
                            <a:srgbClr val="000000"/>
                          </a:solidFill>
                          <a:effectLst/>
                          <a:latin typeface="Calibri" panose="020F0502020204030204" pitchFamily="34" charset="0"/>
                        </a:rPr>
                        <a:t>70</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batched_scalar_team_gemm_nt_t_double_double</a:t>
                      </a:r>
                    </a:p>
                  </a:txBody>
                  <a:tcPr marL="8477" marR="8477" marT="8477" marB="0" anchor="ctr">
                    <a:lnL>
                      <a:noFill/>
                    </a:lnL>
                    <a:lnR>
                      <a:noFill/>
                    </a:lnR>
                    <a:lnT>
                      <a:noFill/>
                    </a:lnT>
                    <a:lnB>
                      <a:noFill/>
                    </a:lnB>
                  </a:tcPr>
                </a:tc>
                <a:extLst>
                  <a:ext uri="{0D108BD9-81ED-4DB2-BD59-A6C34878D82A}">
                    <a16:rowId xmlns:a16="http://schemas.microsoft.com/office/drawing/2014/main" val="3689831834"/>
                  </a:ext>
                </a:extLst>
              </a:tr>
              <a:tr h="178019">
                <a:tc>
                  <a:txBody>
                    <a:bodyPr/>
                    <a:lstStyle/>
                    <a:p>
                      <a:pPr algn="ctr" fontAlgn="ctr"/>
                      <a:r>
                        <a:rPr lang="en-US" sz="1100" b="0" i="0" u="none" strike="noStrike">
                          <a:solidFill>
                            <a:srgbClr val="000000"/>
                          </a:solidFill>
                          <a:effectLst/>
                          <a:latin typeface="Calibri" panose="020F0502020204030204" pitchFamily="34" charset="0"/>
                        </a:rPr>
                        <a:t>71</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err="1">
                          <a:solidFill>
                            <a:srgbClr val="000000"/>
                          </a:solidFill>
                          <a:effectLst/>
                          <a:latin typeface="Calibri" panose="020F0502020204030204" pitchFamily="34" charset="0"/>
                        </a:rPr>
                        <a:t>batched_scalar_team_gemm_t_t_double_double</a:t>
                      </a:r>
                      <a:endParaRPr lang="en-US" sz="1100" b="0" i="0" u="none" strike="noStrike">
                        <a:solidFill>
                          <a:srgbClr val="000000"/>
                        </a:solidFill>
                        <a:effectLst/>
                        <a:latin typeface="Calibri" panose="020F0502020204030204" pitchFamily="34" charset="0"/>
                      </a:endParaRPr>
                    </a:p>
                  </a:txBody>
                  <a:tcPr marL="8477" marR="8477" marT="8477" marB="0" anchor="ctr">
                    <a:lnL>
                      <a:noFill/>
                    </a:lnL>
                    <a:lnR>
                      <a:noFill/>
                    </a:lnR>
                    <a:lnT>
                      <a:noFill/>
                    </a:lnT>
                    <a:lnB>
                      <a:noFill/>
                    </a:lnB>
                  </a:tcPr>
                </a:tc>
                <a:extLst>
                  <a:ext uri="{0D108BD9-81ED-4DB2-BD59-A6C34878D82A}">
                    <a16:rowId xmlns:a16="http://schemas.microsoft.com/office/drawing/2014/main" val="4254801310"/>
                  </a:ext>
                </a:extLst>
              </a:tr>
              <a:tr h="178019">
                <a:tc>
                  <a:txBody>
                    <a:bodyPr/>
                    <a:lstStyle/>
                    <a:p>
                      <a:pPr algn="ctr" fontAlgn="ctr"/>
                      <a:r>
                        <a:rPr lang="en-US" sz="1100" b="0" i="0" u="none" strike="noStrike">
                          <a:solidFill>
                            <a:srgbClr val="000000"/>
                          </a:solidFill>
                          <a:effectLst/>
                          <a:latin typeface="Calibri" panose="020F0502020204030204" pitchFamily="34" charset="0"/>
                        </a:rPr>
                        <a:t>72</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batched_scalar_team_trsm_l_l_nt_u_double_double</a:t>
                      </a:r>
                    </a:p>
                  </a:txBody>
                  <a:tcPr marL="8477" marR="8477" marT="8477" marB="0" anchor="ctr">
                    <a:lnL>
                      <a:noFill/>
                    </a:lnL>
                    <a:lnR>
                      <a:noFill/>
                    </a:lnR>
                    <a:lnT>
                      <a:noFill/>
                    </a:lnT>
                    <a:lnB>
                      <a:noFill/>
                    </a:lnB>
                  </a:tcPr>
                </a:tc>
                <a:extLst>
                  <a:ext uri="{0D108BD9-81ED-4DB2-BD59-A6C34878D82A}">
                    <a16:rowId xmlns:a16="http://schemas.microsoft.com/office/drawing/2014/main" val="3825023972"/>
                  </a:ext>
                </a:extLst>
              </a:tr>
              <a:tr h="178019">
                <a:tc>
                  <a:txBody>
                    <a:bodyPr/>
                    <a:lstStyle/>
                    <a:p>
                      <a:pPr algn="ctr" fontAlgn="ctr"/>
                      <a:r>
                        <a:rPr lang="en-US" sz="1100" b="0" i="0" u="none" strike="noStrike">
                          <a:solidFill>
                            <a:srgbClr val="000000"/>
                          </a:solidFill>
                          <a:effectLst/>
                          <a:latin typeface="Calibri" panose="020F0502020204030204" pitchFamily="34" charset="0"/>
                        </a:rPr>
                        <a:t>73</a:t>
                      </a:r>
                    </a:p>
                  </a:txBody>
                  <a:tcPr marL="8477" marR="8477" marT="8477" marB="0" anchor="ctr">
                    <a:lnL>
                      <a:noFill/>
                    </a:lnL>
                    <a:lnR>
                      <a:noFill/>
                    </a:lnR>
                    <a:lnT>
                      <a:noFill/>
                    </a:lnT>
                    <a:lnB>
                      <a:noFill/>
                    </a:lnB>
                    <a:solidFill>
                      <a:srgbClr val="FF420E"/>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batched_scalar_team_trsm_l_l_nt_n_double_double</a:t>
                      </a:r>
                    </a:p>
                  </a:txBody>
                  <a:tcPr marL="8477" marR="8477" marT="8477" marB="0" anchor="ctr">
                    <a:lnL>
                      <a:noFill/>
                    </a:lnL>
                    <a:lnR>
                      <a:noFill/>
                    </a:lnR>
                    <a:lnT>
                      <a:noFill/>
                    </a:lnT>
                    <a:lnB>
                      <a:noFill/>
                    </a:lnB>
                  </a:tcPr>
                </a:tc>
                <a:extLst>
                  <a:ext uri="{0D108BD9-81ED-4DB2-BD59-A6C34878D82A}">
                    <a16:rowId xmlns:a16="http://schemas.microsoft.com/office/drawing/2014/main" val="2691929483"/>
                  </a:ext>
                </a:extLst>
              </a:tr>
              <a:tr h="178019">
                <a:tc>
                  <a:txBody>
                    <a:bodyPr/>
                    <a:lstStyle/>
                    <a:p>
                      <a:pPr algn="ctr" fontAlgn="ctr"/>
                      <a:r>
                        <a:rPr lang="en-US" sz="1100" b="0" i="0" u="none" strike="noStrike">
                          <a:solidFill>
                            <a:srgbClr val="000000"/>
                          </a:solidFill>
                          <a:effectLst/>
                          <a:latin typeface="Calibri" panose="020F0502020204030204" pitchFamily="34" charset="0"/>
                        </a:rPr>
                        <a:t>74</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batched_scalar_team_trsm_l_u_nt_u_double_double</a:t>
                      </a:r>
                    </a:p>
                  </a:txBody>
                  <a:tcPr marL="8477" marR="8477" marT="8477" marB="0" anchor="ctr">
                    <a:lnL>
                      <a:noFill/>
                    </a:lnL>
                    <a:lnR>
                      <a:noFill/>
                    </a:lnR>
                    <a:lnT>
                      <a:noFill/>
                    </a:lnT>
                    <a:lnB>
                      <a:noFill/>
                    </a:lnB>
                  </a:tcPr>
                </a:tc>
                <a:extLst>
                  <a:ext uri="{0D108BD9-81ED-4DB2-BD59-A6C34878D82A}">
                    <a16:rowId xmlns:a16="http://schemas.microsoft.com/office/drawing/2014/main" val="510366977"/>
                  </a:ext>
                </a:extLst>
              </a:tr>
              <a:tr h="178019">
                <a:tc>
                  <a:txBody>
                    <a:bodyPr/>
                    <a:lstStyle/>
                    <a:p>
                      <a:pPr algn="ctr" fontAlgn="ctr"/>
                      <a:r>
                        <a:rPr lang="en-US" sz="1100" b="0" i="0" u="none" strike="noStrike">
                          <a:solidFill>
                            <a:srgbClr val="000000"/>
                          </a:solidFill>
                          <a:effectLst/>
                          <a:latin typeface="Calibri" panose="020F0502020204030204" pitchFamily="34" charset="0"/>
                        </a:rPr>
                        <a:t>75</a:t>
                      </a:r>
                    </a:p>
                  </a:txBody>
                  <a:tcPr marL="8477" marR="8477" marT="8477" marB="0" anchor="ctr">
                    <a:lnL>
                      <a:noFill/>
                    </a:lnL>
                    <a:lnR>
                      <a:noFill/>
                    </a:lnR>
                    <a:lnT>
                      <a:noFill/>
                    </a:lnT>
                    <a:lnB>
                      <a:noFill/>
                    </a:lnB>
                    <a:solidFill>
                      <a:srgbClr val="FF420E"/>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batched_scalar_team_trsm_l_u_nt_n_double_double</a:t>
                      </a:r>
                    </a:p>
                  </a:txBody>
                  <a:tcPr marL="8477" marR="8477" marT="8477" marB="0" anchor="ctr">
                    <a:lnL>
                      <a:noFill/>
                    </a:lnL>
                    <a:lnR>
                      <a:noFill/>
                    </a:lnR>
                    <a:lnT>
                      <a:noFill/>
                    </a:lnT>
                    <a:lnB>
                      <a:noFill/>
                    </a:lnB>
                  </a:tcPr>
                </a:tc>
                <a:extLst>
                  <a:ext uri="{0D108BD9-81ED-4DB2-BD59-A6C34878D82A}">
                    <a16:rowId xmlns:a16="http://schemas.microsoft.com/office/drawing/2014/main" val="3173729877"/>
                  </a:ext>
                </a:extLst>
              </a:tr>
              <a:tr h="178019">
                <a:tc>
                  <a:txBody>
                    <a:bodyPr/>
                    <a:lstStyle/>
                    <a:p>
                      <a:pPr algn="ctr" fontAlgn="ctr"/>
                      <a:r>
                        <a:rPr lang="en-US" sz="1100" b="0" i="0" u="none" strike="noStrike">
                          <a:solidFill>
                            <a:srgbClr val="000000"/>
                          </a:solidFill>
                          <a:effectLst/>
                          <a:latin typeface="Calibri" panose="020F0502020204030204" pitchFamily="34" charset="0"/>
                        </a:rPr>
                        <a:t>76</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batched_scalar_team_trsm_r_u_nt_u_double_double</a:t>
                      </a:r>
                    </a:p>
                  </a:txBody>
                  <a:tcPr marL="8477" marR="8477" marT="8477" marB="0" anchor="ctr">
                    <a:lnL>
                      <a:noFill/>
                    </a:lnL>
                    <a:lnR>
                      <a:noFill/>
                    </a:lnR>
                    <a:lnT>
                      <a:noFill/>
                    </a:lnT>
                    <a:lnB>
                      <a:noFill/>
                    </a:lnB>
                  </a:tcPr>
                </a:tc>
                <a:extLst>
                  <a:ext uri="{0D108BD9-81ED-4DB2-BD59-A6C34878D82A}">
                    <a16:rowId xmlns:a16="http://schemas.microsoft.com/office/drawing/2014/main" val="2003148681"/>
                  </a:ext>
                </a:extLst>
              </a:tr>
              <a:tr h="178019">
                <a:tc>
                  <a:txBody>
                    <a:bodyPr/>
                    <a:lstStyle/>
                    <a:p>
                      <a:pPr algn="ctr" fontAlgn="ctr"/>
                      <a:r>
                        <a:rPr lang="en-US" sz="1100" b="0" i="0" u="none" strike="noStrike">
                          <a:solidFill>
                            <a:srgbClr val="000000"/>
                          </a:solidFill>
                          <a:effectLst/>
                          <a:latin typeface="Calibri" panose="020F0502020204030204" pitchFamily="34" charset="0"/>
                        </a:rPr>
                        <a:t>77</a:t>
                      </a:r>
                    </a:p>
                  </a:txBody>
                  <a:tcPr marL="8477" marR="8477" marT="8477" marB="0" anchor="ctr">
                    <a:lnL>
                      <a:noFill/>
                    </a:lnL>
                    <a:lnR>
                      <a:noFill/>
                    </a:lnR>
                    <a:lnT>
                      <a:noFill/>
                    </a:lnT>
                    <a:lnB>
                      <a:noFill/>
                    </a:lnB>
                    <a:solidFill>
                      <a:srgbClr val="FF420E"/>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batched_scalar_team_trsm_r_u_nt_n_double_double</a:t>
                      </a:r>
                    </a:p>
                  </a:txBody>
                  <a:tcPr marL="8477" marR="8477" marT="8477" marB="0" anchor="ctr">
                    <a:lnL>
                      <a:noFill/>
                    </a:lnL>
                    <a:lnR>
                      <a:noFill/>
                    </a:lnR>
                    <a:lnT>
                      <a:noFill/>
                    </a:lnT>
                    <a:lnB>
                      <a:noFill/>
                    </a:lnB>
                  </a:tcPr>
                </a:tc>
                <a:extLst>
                  <a:ext uri="{0D108BD9-81ED-4DB2-BD59-A6C34878D82A}">
                    <a16:rowId xmlns:a16="http://schemas.microsoft.com/office/drawing/2014/main" val="3956599566"/>
                  </a:ext>
                </a:extLst>
              </a:tr>
              <a:tr h="178019">
                <a:tc>
                  <a:txBody>
                    <a:bodyPr/>
                    <a:lstStyle/>
                    <a:p>
                      <a:pPr algn="ctr" fontAlgn="ctr"/>
                      <a:r>
                        <a:rPr lang="en-US" sz="1100" b="0" i="0" u="none" strike="noStrike">
                          <a:solidFill>
                            <a:srgbClr val="000000"/>
                          </a:solidFill>
                          <a:effectLst/>
                          <a:latin typeface="Calibri" panose="020F0502020204030204" pitchFamily="34" charset="0"/>
                        </a:rPr>
                        <a:t>78</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batched_scalar_team_trsm_l_l_t_u_double_double</a:t>
                      </a:r>
                    </a:p>
                  </a:txBody>
                  <a:tcPr marL="8477" marR="8477" marT="8477" marB="0" anchor="ctr">
                    <a:lnL>
                      <a:noFill/>
                    </a:lnL>
                    <a:lnR>
                      <a:noFill/>
                    </a:lnR>
                    <a:lnT>
                      <a:noFill/>
                    </a:lnT>
                    <a:lnB>
                      <a:noFill/>
                    </a:lnB>
                  </a:tcPr>
                </a:tc>
                <a:extLst>
                  <a:ext uri="{0D108BD9-81ED-4DB2-BD59-A6C34878D82A}">
                    <a16:rowId xmlns:a16="http://schemas.microsoft.com/office/drawing/2014/main" val="2660491562"/>
                  </a:ext>
                </a:extLst>
              </a:tr>
              <a:tr h="178019">
                <a:tc>
                  <a:txBody>
                    <a:bodyPr/>
                    <a:lstStyle/>
                    <a:p>
                      <a:pPr algn="ctr" fontAlgn="ctr"/>
                      <a:r>
                        <a:rPr lang="en-US" sz="1100" b="0" i="0" u="none" strike="noStrike">
                          <a:solidFill>
                            <a:srgbClr val="000000"/>
                          </a:solidFill>
                          <a:effectLst/>
                          <a:latin typeface="Calibri" panose="020F0502020204030204" pitchFamily="34" charset="0"/>
                        </a:rPr>
                        <a:t>79</a:t>
                      </a:r>
                    </a:p>
                  </a:txBody>
                  <a:tcPr marL="8477" marR="8477" marT="8477" marB="0" anchor="ctr">
                    <a:lnL>
                      <a:noFill/>
                    </a:lnL>
                    <a:lnR>
                      <a:noFill/>
                    </a:lnR>
                    <a:lnT>
                      <a:noFill/>
                    </a:lnT>
                    <a:lnB>
                      <a:noFill/>
                    </a:lnB>
                    <a:solidFill>
                      <a:srgbClr val="FF420E"/>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batched_scalar_team_trsm_l_l_t_n_double_double</a:t>
                      </a:r>
                    </a:p>
                  </a:txBody>
                  <a:tcPr marL="8477" marR="8477" marT="8477" marB="0" anchor="ctr">
                    <a:lnL>
                      <a:noFill/>
                    </a:lnL>
                    <a:lnR>
                      <a:noFill/>
                    </a:lnR>
                    <a:lnT>
                      <a:noFill/>
                    </a:lnT>
                    <a:lnB>
                      <a:noFill/>
                    </a:lnB>
                  </a:tcPr>
                </a:tc>
                <a:extLst>
                  <a:ext uri="{0D108BD9-81ED-4DB2-BD59-A6C34878D82A}">
                    <a16:rowId xmlns:a16="http://schemas.microsoft.com/office/drawing/2014/main" val="4058119456"/>
                  </a:ext>
                </a:extLst>
              </a:tr>
              <a:tr h="178019">
                <a:tc>
                  <a:txBody>
                    <a:bodyPr/>
                    <a:lstStyle/>
                    <a:p>
                      <a:pPr algn="ctr" fontAlgn="ctr"/>
                      <a:r>
                        <a:rPr lang="en-US" sz="1100" b="0" i="0" u="none" strike="noStrike">
                          <a:solidFill>
                            <a:srgbClr val="000000"/>
                          </a:solidFill>
                          <a:effectLst/>
                          <a:latin typeface="Calibri" panose="020F0502020204030204" pitchFamily="34" charset="0"/>
                        </a:rPr>
                        <a:t>80</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batched_scalar_team_trsm_l_u_t_u_double_double</a:t>
                      </a:r>
                    </a:p>
                  </a:txBody>
                  <a:tcPr marL="8477" marR="8477" marT="8477" marB="0" anchor="ctr">
                    <a:lnL>
                      <a:noFill/>
                    </a:lnL>
                    <a:lnR>
                      <a:noFill/>
                    </a:lnR>
                    <a:lnT>
                      <a:noFill/>
                    </a:lnT>
                    <a:lnB>
                      <a:noFill/>
                    </a:lnB>
                  </a:tcPr>
                </a:tc>
                <a:extLst>
                  <a:ext uri="{0D108BD9-81ED-4DB2-BD59-A6C34878D82A}">
                    <a16:rowId xmlns:a16="http://schemas.microsoft.com/office/drawing/2014/main" val="929244257"/>
                  </a:ext>
                </a:extLst>
              </a:tr>
              <a:tr h="178019">
                <a:tc>
                  <a:txBody>
                    <a:bodyPr/>
                    <a:lstStyle/>
                    <a:p>
                      <a:pPr algn="ctr" fontAlgn="ctr"/>
                      <a:r>
                        <a:rPr lang="en-US" sz="1100" b="0" i="0" u="none" strike="noStrike">
                          <a:solidFill>
                            <a:srgbClr val="000000"/>
                          </a:solidFill>
                          <a:effectLst/>
                          <a:latin typeface="Calibri" panose="020F0502020204030204" pitchFamily="34" charset="0"/>
                        </a:rPr>
                        <a:t>81</a:t>
                      </a:r>
                    </a:p>
                  </a:txBody>
                  <a:tcPr marL="8477" marR="8477" marT="8477" marB="0" anchor="ctr">
                    <a:lnL>
                      <a:noFill/>
                    </a:lnL>
                    <a:lnR>
                      <a:noFill/>
                    </a:lnR>
                    <a:lnT>
                      <a:noFill/>
                    </a:lnT>
                    <a:lnB>
                      <a:noFill/>
                    </a:lnB>
                    <a:solidFill>
                      <a:srgbClr val="FF420E"/>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batched_scalar_team_trsm_l_u_t_n_double_double</a:t>
                      </a:r>
                    </a:p>
                  </a:txBody>
                  <a:tcPr marL="8477" marR="8477" marT="8477" marB="0" anchor="ctr">
                    <a:lnL>
                      <a:noFill/>
                    </a:lnL>
                    <a:lnR>
                      <a:noFill/>
                    </a:lnR>
                    <a:lnT>
                      <a:noFill/>
                    </a:lnT>
                    <a:lnB>
                      <a:noFill/>
                    </a:lnB>
                  </a:tcPr>
                </a:tc>
                <a:extLst>
                  <a:ext uri="{0D108BD9-81ED-4DB2-BD59-A6C34878D82A}">
                    <a16:rowId xmlns:a16="http://schemas.microsoft.com/office/drawing/2014/main" val="387501668"/>
                  </a:ext>
                </a:extLst>
              </a:tr>
              <a:tr h="178019">
                <a:tc>
                  <a:txBody>
                    <a:bodyPr/>
                    <a:lstStyle/>
                    <a:p>
                      <a:pPr algn="ctr" fontAlgn="ctr"/>
                      <a:r>
                        <a:rPr lang="en-US" sz="1100" b="0" i="0" u="none" strike="noStrike">
                          <a:solidFill>
                            <a:srgbClr val="000000"/>
                          </a:solidFill>
                          <a:effectLst/>
                          <a:latin typeface="Calibri" panose="020F0502020204030204" pitchFamily="34" charset="0"/>
                        </a:rPr>
                        <a:t>82</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batched_scalar_team_gemv_nt_double_double</a:t>
                      </a:r>
                    </a:p>
                  </a:txBody>
                  <a:tcPr marL="8477" marR="8477" marT="8477" marB="0" anchor="ctr">
                    <a:lnL>
                      <a:noFill/>
                    </a:lnL>
                    <a:lnR>
                      <a:noFill/>
                    </a:lnR>
                    <a:lnT>
                      <a:noFill/>
                    </a:lnT>
                    <a:lnB>
                      <a:noFill/>
                    </a:lnB>
                  </a:tcPr>
                </a:tc>
                <a:extLst>
                  <a:ext uri="{0D108BD9-81ED-4DB2-BD59-A6C34878D82A}">
                    <a16:rowId xmlns:a16="http://schemas.microsoft.com/office/drawing/2014/main" val="663747468"/>
                  </a:ext>
                </a:extLst>
              </a:tr>
              <a:tr h="178019">
                <a:tc>
                  <a:txBody>
                    <a:bodyPr/>
                    <a:lstStyle/>
                    <a:p>
                      <a:pPr algn="ctr" fontAlgn="ctr"/>
                      <a:r>
                        <a:rPr lang="en-US" sz="1100" b="0" i="0" u="none" strike="noStrike">
                          <a:solidFill>
                            <a:srgbClr val="000000"/>
                          </a:solidFill>
                          <a:effectLst/>
                          <a:latin typeface="Calibri" panose="020F0502020204030204" pitchFamily="34" charset="0"/>
                        </a:rPr>
                        <a:t>83</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batched_scalar_team_gemv_t_double_double</a:t>
                      </a:r>
                    </a:p>
                  </a:txBody>
                  <a:tcPr marL="8477" marR="8477" marT="8477" marB="0" anchor="ctr">
                    <a:lnL>
                      <a:noFill/>
                    </a:lnL>
                    <a:lnR>
                      <a:noFill/>
                    </a:lnR>
                    <a:lnT>
                      <a:noFill/>
                    </a:lnT>
                    <a:lnB>
                      <a:noFill/>
                    </a:lnB>
                  </a:tcPr>
                </a:tc>
                <a:extLst>
                  <a:ext uri="{0D108BD9-81ED-4DB2-BD59-A6C34878D82A}">
                    <a16:rowId xmlns:a16="http://schemas.microsoft.com/office/drawing/2014/main" val="1160159473"/>
                  </a:ext>
                </a:extLst>
              </a:tr>
              <a:tr h="178019">
                <a:tc>
                  <a:txBody>
                    <a:bodyPr/>
                    <a:lstStyle/>
                    <a:p>
                      <a:pPr algn="ctr" fontAlgn="ctr"/>
                      <a:r>
                        <a:rPr lang="en-US" sz="1100" b="0" i="0" u="none" strike="noStrike">
                          <a:solidFill>
                            <a:srgbClr val="000000"/>
                          </a:solidFill>
                          <a:effectLst/>
                          <a:latin typeface="Calibri" panose="020F0502020204030204" pitchFamily="34" charset="0"/>
                        </a:rPr>
                        <a:t>84</a:t>
                      </a:r>
                    </a:p>
                  </a:txBody>
                  <a:tcPr marL="8477" marR="8477" marT="8477" marB="0" anchor="ctr">
                    <a:lnL>
                      <a:noFill/>
                    </a:lnL>
                    <a:lnR>
                      <a:noFill/>
                    </a:lnR>
                    <a:lnT>
                      <a:noFill/>
                    </a:lnT>
                    <a:lnB>
                      <a:noFill/>
                    </a:lnB>
                    <a:solidFill>
                      <a:srgbClr val="FF420E"/>
                    </a:solidFill>
                  </a:tcPr>
                </a:tc>
                <a:tc>
                  <a:txBody>
                    <a:bodyPr/>
                    <a:lstStyle/>
                    <a:p>
                      <a:pPr algn="l" fontAlgn="ctr"/>
                      <a:r>
                        <a:rPr lang="en-US" sz="1100" b="0" i="0" u="none" strike="noStrike">
                          <a:solidFill>
                            <a:srgbClr val="000000"/>
                          </a:solidFill>
                          <a:effectLst/>
                          <a:latin typeface="Calibri" panose="020F0502020204030204" pitchFamily="34" charset="0"/>
                        </a:rPr>
                        <a:t>batched_scalar_serial_lu_double</a:t>
                      </a:r>
                    </a:p>
                  </a:txBody>
                  <a:tcPr marL="8477" marR="8477" marT="8477" marB="0" anchor="ctr">
                    <a:lnL>
                      <a:noFill/>
                    </a:lnL>
                    <a:lnR>
                      <a:noFill/>
                    </a:lnR>
                    <a:lnT>
                      <a:noFill/>
                    </a:lnT>
                    <a:lnB>
                      <a:noFill/>
                    </a:lnB>
                  </a:tcPr>
                </a:tc>
                <a:extLst>
                  <a:ext uri="{0D108BD9-81ED-4DB2-BD59-A6C34878D82A}">
                    <a16:rowId xmlns:a16="http://schemas.microsoft.com/office/drawing/2014/main" val="3241951784"/>
                  </a:ext>
                </a:extLst>
              </a:tr>
              <a:tr h="178019">
                <a:tc>
                  <a:txBody>
                    <a:bodyPr/>
                    <a:lstStyle/>
                    <a:p>
                      <a:pPr algn="ctr" fontAlgn="ctr"/>
                      <a:r>
                        <a:rPr lang="en-US" sz="1100" b="0" i="0" u="none" strike="noStrike">
                          <a:solidFill>
                            <a:srgbClr val="000000"/>
                          </a:solidFill>
                          <a:effectLst/>
                          <a:latin typeface="Calibri" panose="020F0502020204030204" pitchFamily="34" charset="0"/>
                        </a:rPr>
                        <a:t>85</a:t>
                      </a:r>
                    </a:p>
                  </a:txBody>
                  <a:tcPr marL="8477" marR="8477" marT="8477" marB="0" anchor="ctr">
                    <a:lnL>
                      <a:noFill/>
                    </a:lnL>
                    <a:lnR>
                      <a:noFill/>
                    </a:lnR>
                    <a:lnT>
                      <a:noFill/>
                    </a:lnT>
                    <a:lnB>
                      <a:noFill/>
                    </a:lnB>
                    <a:solidFill>
                      <a:srgbClr val="FF420E"/>
                    </a:solidFill>
                  </a:tcPr>
                </a:tc>
                <a:tc>
                  <a:txBody>
                    <a:bodyPr/>
                    <a:lstStyle/>
                    <a:p>
                      <a:pPr algn="l" fontAlgn="ctr"/>
                      <a:r>
                        <a:rPr lang="en-US" sz="1100" b="0" i="0" u="none" strike="noStrike">
                          <a:solidFill>
                            <a:srgbClr val="000000"/>
                          </a:solidFill>
                          <a:effectLst/>
                          <a:latin typeface="Calibri" panose="020F0502020204030204" pitchFamily="34" charset="0"/>
                        </a:rPr>
                        <a:t>batched_scalar_serial_inverselu_double</a:t>
                      </a:r>
                    </a:p>
                  </a:txBody>
                  <a:tcPr marL="8477" marR="8477" marT="8477" marB="0" anchor="ctr">
                    <a:lnL>
                      <a:noFill/>
                    </a:lnL>
                    <a:lnR>
                      <a:noFill/>
                    </a:lnR>
                    <a:lnT>
                      <a:noFill/>
                    </a:lnT>
                    <a:lnB>
                      <a:noFill/>
                    </a:lnB>
                  </a:tcPr>
                </a:tc>
                <a:extLst>
                  <a:ext uri="{0D108BD9-81ED-4DB2-BD59-A6C34878D82A}">
                    <a16:rowId xmlns:a16="http://schemas.microsoft.com/office/drawing/2014/main" val="2277746153"/>
                  </a:ext>
                </a:extLst>
              </a:tr>
              <a:tr h="178019">
                <a:tc>
                  <a:txBody>
                    <a:bodyPr/>
                    <a:lstStyle/>
                    <a:p>
                      <a:pPr algn="ctr" fontAlgn="ctr"/>
                      <a:r>
                        <a:rPr lang="en-US" sz="1100" b="0" i="0" u="none" strike="noStrike">
                          <a:solidFill>
                            <a:srgbClr val="000000"/>
                          </a:solidFill>
                          <a:effectLst/>
                          <a:latin typeface="Calibri" panose="020F0502020204030204" pitchFamily="34" charset="0"/>
                        </a:rPr>
                        <a:t>86</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batched_scalar_serial_solvelu_double</a:t>
                      </a:r>
                    </a:p>
                  </a:txBody>
                  <a:tcPr marL="8477" marR="8477" marT="8477" marB="0" anchor="ctr">
                    <a:lnL>
                      <a:noFill/>
                    </a:lnL>
                    <a:lnR>
                      <a:noFill/>
                    </a:lnR>
                    <a:lnT>
                      <a:noFill/>
                    </a:lnT>
                    <a:lnB>
                      <a:noFill/>
                    </a:lnB>
                  </a:tcPr>
                </a:tc>
                <a:extLst>
                  <a:ext uri="{0D108BD9-81ED-4DB2-BD59-A6C34878D82A}">
                    <a16:rowId xmlns:a16="http://schemas.microsoft.com/office/drawing/2014/main" val="1553612822"/>
                  </a:ext>
                </a:extLst>
              </a:tr>
              <a:tr h="178019">
                <a:tc>
                  <a:txBody>
                    <a:bodyPr/>
                    <a:lstStyle/>
                    <a:p>
                      <a:pPr algn="ctr" fontAlgn="ctr"/>
                      <a:r>
                        <a:rPr lang="en-US" sz="1100" b="0" i="0" u="none" strike="noStrike">
                          <a:solidFill>
                            <a:srgbClr val="000000"/>
                          </a:solidFill>
                          <a:effectLst/>
                          <a:latin typeface="Calibri" panose="020F0502020204030204" pitchFamily="34" charset="0"/>
                        </a:rPr>
                        <a:t>87</a:t>
                      </a:r>
                    </a:p>
                  </a:txBody>
                  <a:tcPr marL="8477" marR="8477" marT="8477" marB="0" anchor="ctr">
                    <a:lnL>
                      <a:noFill/>
                    </a:lnL>
                    <a:lnR>
                      <a:noFill/>
                    </a:lnR>
                    <a:lnT>
                      <a:noFill/>
                    </a:lnT>
                    <a:lnB>
                      <a:noFill/>
                    </a:lnB>
                    <a:solidFill>
                      <a:srgbClr val="FF420E"/>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batched_scalar_team_lu_double</a:t>
                      </a:r>
                    </a:p>
                  </a:txBody>
                  <a:tcPr marL="8477" marR="8477" marT="8477" marB="0" anchor="ctr">
                    <a:lnL>
                      <a:noFill/>
                    </a:lnL>
                    <a:lnR>
                      <a:noFill/>
                    </a:lnR>
                    <a:lnT>
                      <a:noFill/>
                    </a:lnT>
                    <a:lnB>
                      <a:noFill/>
                    </a:lnB>
                  </a:tcPr>
                </a:tc>
                <a:extLst>
                  <a:ext uri="{0D108BD9-81ED-4DB2-BD59-A6C34878D82A}">
                    <a16:rowId xmlns:a16="http://schemas.microsoft.com/office/drawing/2014/main" val="3895061351"/>
                  </a:ext>
                </a:extLst>
              </a:tr>
              <a:tr h="178019">
                <a:tc>
                  <a:txBody>
                    <a:bodyPr/>
                    <a:lstStyle/>
                    <a:p>
                      <a:pPr algn="ctr" fontAlgn="ctr"/>
                      <a:r>
                        <a:rPr lang="en-US" sz="1100" b="0" i="0" u="none" strike="noStrike">
                          <a:solidFill>
                            <a:srgbClr val="000000"/>
                          </a:solidFill>
                          <a:effectLst/>
                          <a:latin typeface="Calibri" panose="020F0502020204030204" pitchFamily="34" charset="0"/>
                        </a:rPr>
                        <a:t>88</a:t>
                      </a:r>
                    </a:p>
                  </a:txBody>
                  <a:tcPr marL="8477" marR="8477" marT="8477" marB="0" anchor="ctr">
                    <a:lnL>
                      <a:noFill/>
                    </a:lnL>
                    <a:lnR>
                      <a:noFill/>
                    </a:lnR>
                    <a:lnT>
                      <a:noFill/>
                    </a:lnT>
                    <a:lnB>
                      <a:noFill/>
                    </a:lnB>
                    <a:solidFill>
                      <a:srgbClr val="FF420E"/>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batched_scalar_team_inverselu_double</a:t>
                      </a:r>
                    </a:p>
                  </a:txBody>
                  <a:tcPr marL="8477" marR="8477" marT="8477" marB="0" anchor="ctr">
                    <a:lnL>
                      <a:noFill/>
                    </a:lnL>
                    <a:lnR>
                      <a:noFill/>
                    </a:lnR>
                    <a:lnT>
                      <a:noFill/>
                    </a:lnT>
                    <a:lnB>
                      <a:noFill/>
                    </a:lnB>
                  </a:tcPr>
                </a:tc>
                <a:extLst>
                  <a:ext uri="{0D108BD9-81ED-4DB2-BD59-A6C34878D82A}">
                    <a16:rowId xmlns:a16="http://schemas.microsoft.com/office/drawing/2014/main" val="699668473"/>
                  </a:ext>
                </a:extLst>
              </a:tr>
              <a:tr h="178019">
                <a:tc>
                  <a:txBody>
                    <a:bodyPr/>
                    <a:lstStyle/>
                    <a:p>
                      <a:pPr algn="ctr" fontAlgn="ctr"/>
                      <a:r>
                        <a:rPr lang="en-US" sz="1100" b="0" i="0" u="none" strike="noStrike">
                          <a:solidFill>
                            <a:srgbClr val="000000"/>
                          </a:solidFill>
                          <a:effectLst/>
                          <a:latin typeface="Calibri" panose="020F0502020204030204" pitchFamily="34" charset="0"/>
                        </a:rPr>
                        <a:t>89</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err="1">
                          <a:solidFill>
                            <a:srgbClr val="000000"/>
                          </a:solidFill>
                          <a:effectLst/>
                          <a:latin typeface="Calibri" panose="020F0502020204030204" pitchFamily="34" charset="0"/>
                        </a:rPr>
                        <a:t>batched_scalar_team_solvelu_double</a:t>
                      </a:r>
                      <a:endParaRPr lang="en-US" sz="1100" b="0" i="0" u="none" strike="noStrike">
                        <a:solidFill>
                          <a:srgbClr val="000000"/>
                        </a:solidFill>
                        <a:effectLst/>
                        <a:latin typeface="Calibri" panose="020F0502020204030204" pitchFamily="34" charset="0"/>
                      </a:endParaRPr>
                    </a:p>
                  </a:txBody>
                  <a:tcPr marL="8477" marR="8477" marT="8477" marB="0" anchor="ctr">
                    <a:lnL>
                      <a:noFill/>
                    </a:lnL>
                    <a:lnR>
                      <a:noFill/>
                    </a:lnR>
                    <a:lnT>
                      <a:noFill/>
                    </a:lnT>
                    <a:lnB>
                      <a:noFill/>
                    </a:lnB>
                  </a:tcPr>
                </a:tc>
                <a:extLst>
                  <a:ext uri="{0D108BD9-81ED-4DB2-BD59-A6C34878D82A}">
                    <a16:rowId xmlns:a16="http://schemas.microsoft.com/office/drawing/2014/main" val="92870827"/>
                  </a:ext>
                </a:extLst>
              </a:tr>
            </a:tbl>
          </a:graphicData>
        </a:graphic>
      </p:graphicFrame>
      <p:sp>
        <p:nvSpPr>
          <p:cNvPr id="12" name="Content Placeholder 2"/>
          <p:cNvSpPr>
            <a:spLocks noGrp="1"/>
          </p:cNvSpPr>
          <p:nvPr>
            <p:ph idx="1"/>
          </p:nvPr>
        </p:nvSpPr>
        <p:spPr>
          <a:xfrm>
            <a:off x="549294" y="5968803"/>
            <a:ext cx="11387911" cy="789185"/>
          </a:xfrm>
        </p:spPr>
        <p:txBody>
          <a:bodyPr>
            <a:noAutofit/>
          </a:bodyPr>
          <a:lstStyle/>
          <a:p>
            <a:r>
              <a:rPr lang="en-US"/>
              <a:t>Currently passing 46/89 tests (60.67%)</a:t>
            </a:r>
          </a:p>
        </p:txBody>
      </p:sp>
    </p:spTree>
    <p:extLst>
      <p:ext uri="{BB962C8B-B14F-4D97-AF65-F5344CB8AC3E}">
        <p14:creationId xmlns:p14="http://schemas.microsoft.com/office/powerpoint/2010/main" val="624197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Functional Testing – </a:t>
            </a:r>
            <a:r>
              <a:rPr lang="en-US" err="1"/>
              <a:t>Kokkos</a:t>
            </a:r>
            <a:r>
              <a:rPr lang="en-US"/>
              <a:t> Kernels Unit Test Results</a:t>
            </a:r>
          </a:p>
        </p:txBody>
      </p:sp>
      <p:sp>
        <p:nvSpPr>
          <p:cNvPr id="4" name="Slide Number Placeholder 3"/>
          <p:cNvSpPr>
            <a:spLocks noGrp="1"/>
          </p:cNvSpPr>
          <p:nvPr>
            <p:ph type="sldNum" sz="quarter" idx="4"/>
          </p:nvPr>
        </p:nvSpPr>
        <p:spPr/>
        <p:txBody>
          <a:bodyPr/>
          <a:lstStyle/>
          <a:p>
            <a:fld id="{4FAB73BC-B049-4115-A692-8D63A059BFB8}" type="slidenum">
              <a:rPr lang="en-US" smtClean="0"/>
              <a:pPr/>
              <a:t>18</a:t>
            </a:fld>
            <a:endParaRPr lang="en-US"/>
          </a:p>
        </p:txBody>
      </p:sp>
      <p:graphicFrame>
        <p:nvGraphicFramePr>
          <p:cNvPr id="5" name="Table 4"/>
          <p:cNvGraphicFramePr>
            <a:graphicFrameLocks noGrp="1"/>
          </p:cNvGraphicFramePr>
          <p:nvPr/>
        </p:nvGraphicFramePr>
        <p:xfrm>
          <a:off x="443979" y="758029"/>
          <a:ext cx="4217448" cy="5162550"/>
        </p:xfrm>
        <a:graphic>
          <a:graphicData uri="http://schemas.openxmlformats.org/drawingml/2006/table">
            <a:tbl>
              <a:tblPr/>
              <a:tblGrid>
                <a:gridCol w="502597">
                  <a:extLst>
                    <a:ext uri="{9D8B030D-6E8A-4147-A177-3AD203B41FA5}">
                      <a16:colId xmlns:a16="http://schemas.microsoft.com/office/drawing/2014/main" val="135788488"/>
                    </a:ext>
                  </a:extLst>
                </a:gridCol>
                <a:gridCol w="3714851">
                  <a:extLst>
                    <a:ext uri="{9D8B030D-6E8A-4147-A177-3AD203B41FA5}">
                      <a16:colId xmlns:a16="http://schemas.microsoft.com/office/drawing/2014/main" val="2975653762"/>
                    </a:ext>
                  </a:extLst>
                </a:gridCol>
              </a:tblGrid>
              <a:tr h="172085">
                <a:tc>
                  <a:txBody>
                    <a:bodyPr/>
                    <a:lstStyle/>
                    <a:p>
                      <a:pPr algn="ctr" fontAlgn="ctr"/>
                      <a:r>
                        <a:rPr lang="en-US" sz="1000" b="0" i="0" u="none" strike="noStrike">
                          <a:solidFill>
                            <a:srgbClr val="000000"/>
                          </a:solidFill>
                          <a:effectLst/>
                          <a:latin typeface="Calibri" panose="020F0502020204030204" pitchFamily="34" charset="0"/>
                        </a:rPr>
                        <a:t>1</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abs_double</a:t>
                      </a:r>
                    </a:p>
                  </a:txBody>
                  <a:tcPr marL="8195" marR="8195" marT="8195" marB="0" anchor="ctr">
                    <a:lnL>
                      <a:noFill/>
                    </a:lnL>
                    <a:lnR>
                      <a:noFill/>
                    </a:lnR>
                    <a:lnT>
                      <a:noFill/>
                    </a:lnT>
                    <a:lnB>
                      <a:noFill/>
                    </a:lnB>
                  </a:tcPr>
                </a:tc>
                <a:extLst>
                  <a:ext uri="{0D108BD9-81ED-4DB2-BD59-A6C34878D82A}">
                    <a16:rowId xmlns:a16="http://schemas.microsoft.com/office/drawing/2014/main" val="3503021253"/>
                  </a:ext>
                </a:extLst>
              </a:tr>
              <a:tr h="172085">
                <a:tc>
                  <a:txBody>
                    <a:bodyPr/>
                    <a:lstStyle/>
                    <a:p>
                      <a:pPr algn="ctr" fontAlgn="ctr"/>
                      <a:r>
                        <a:rPr lang="en-US" sz="1000" b="0" i="0" u="none" strike="noStrike">
                          <a:solidFill>
                            <a:srgbClr val="000000"/>
                          </a:solidFill>
                          <a:effectLst/>
                          <a:latin typeface="Calibri" panose="020F0502020204030204" pitchFamily="34" charset="0"/>
                        </a:rPr>
                        <a:t>2</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abs_mv_double</a:t>
                      </a:r>
                    </a:p>
                  </a:txBody>
                  <a:tcPr marL="8195" marR="8195" marT="8195" marB="0" anchor="ctr">
                    <a:lnL>
                      <a:noFill/>
                    </a:lnL>
                    <a:lnR>
                      <a:noFill/>
                    </a:lnR>
                    <a:lnT>
                      <a:noFill/>
                    </a:lnT>
                    <a:lnB>
                      <a:noFill/>
                    </a:lnB>
                  </a:tcPr>
                </a:tc>
                <a:extLst>
                  <a:ext uri="{0D108BD9-81ED-4DB2-BD59-A6C34878D82A}">
                    <a16:rowId xmlns:a16="http://schemas.microsoft.com/office/drawing/2014/main" val="1616728915"/>
                  </a:ext>
                </a:extLst>
              </a:tr>
              <a:tr h="172085">
                <a:tc>
                  <a:txBody>
                    <a:bodyPr/>
                    <a:lstStyle/>
                    <a:p>
                      <a:pPr algn="ctr" fontAlgn="ctr"/>
                      <a:r>
                        <a:rPr lang="en-US" sz="1000" b="0" i="0" u="none" strike="noStrike">
                          <a:solidFill>
                            <a:srgbClr val="000000"/>
                          </a:solidFill>
                          <a:effectLst/>
                          <a:latin typeface="Calibri" panose="020F0502020204030204" pitchFamily="34" charset="0"/>
                        </a:rPr>
                        <a:t>3</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asum_double</a:t>
                      </a:r>
                    </a:p>
                  </a:txBody>
                  <a:tcPr marL="8195" marR="8195" marT="8195" marB="0" anchor="ctr">
                    <a:lnL>
                      <a:noFill/>
                    </a:lnL>
                    <a:lnR>
                      <a:noFill/>
                    </a:lnR>
                    <a:lnT>
                      <a:noFill/>
                    </a:lnT>
                    <a:lnB>
                      <a:noFill/>
                    </a:lnB>
                  </a:tcPr>
                </a:tc>
                <a:extLst>
                  <a:ext uri="{0D108BD9-81ED-4DB2-BD59-A6C34878D82A}">
                    <a16:rowId xmlns:a16="http://schemas.microsoft.com/office/drawing/2014/main" val="316644508"/>
                  </a:ext>
                </a:extLst>
              </a:tr>
              <a:tr h="172085">
                <a:tc>
                  <a:txBody>
                    <a:bodyPr/>
                    <a:lstStyle/>
                    <a:p>
                      <a:pPr algn="ctr" fontAlgn="ctr"/>
                      <a:r>
                        <a:rPr lang="en-US" sz="1000" b="0" i="0" u="none" strike="noStrike">
                          <a:solidFill>
                            <a:srgbClr val="000000"/>
                          </a:solidFill>
                          <a:effectLst/>
                          <a:latin typeface="Calibri" panose="020F0502020204030204" pitchFamily="34" charset="0"/>
                        </a:rPr>
                        <a:t>4</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axpby_double</a:t>
                      </a:r>
                    </a:p>
                  </a:txBody>
                  <a:tcPr marL="8195" marR="8195" marT="8195" marB="0" anchor="ctr">
                    <a:lnL>
                      <a:noFill/>
                    </a:lnL>
                    <a:lnR>
                      <a:noFill/>
                    </a:lnR>
                    <a:lnT>
                      <a:noFill/>
                    </a:lnT>
                    <a:lnB>
                      <a:noFill/>
                    </a:lnB>
                  </a:tcPr>
                </a:tc>
                <a:extLst>
                  <a:ext uri="{0D108BD9-81ED-4DB2-BD59-A6C34878D82A}">
                    <a16:rowId xmlns:a16="http://schemas.microsoft.com/office/drawing/2014/main" val="957956558"/>
                  </a:ext>
                </a:extLst>
              </a:tr>
              <a:tr h="172085">
                <a:tc>
                  <a:txBody>
                    <a:bodyPr/>
                    <a:lstStyle/>
                    <a:p>
                      <a:pPr algn="ctr" fontAlgn="ctr"/>
                      <a:r>
                        <a:rPr lang="en-US" sz="1000" b="0" i="0" u="none" strike="noStrike">
                          <a:solidFill>
                            <a:srgbClr val="000000"/>
                          </a:solidFill>
                          <a:effectLst/>
                          <a:latin typeface="Calibri" panose="020F0502020204030204" pitchFamily="34" charset="0"/>
                        </a:rPr>
                        <a:t>5</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axpby_mv_double</a:t>
                      </a:r>
                    </a:p>
                  </a:txBody>
                  <a:tcPr marL="8195" marR="8195" marT="8195" marB="0" anchor="ctr">
                    <a:lnL>
                      <a:noFill/>
                    </a:lnL>
                    <a:lnR>
                      <a:noFill/>
                    </a:lnR>
                    <a:lnT>
                      <a:noFill/>
                    </a:lnT>
                    <a:lnB>
                      <a:noFill/>
                    </a:lnB>
                  </a:tcPr>
                </a:tc>
                <a:extLst>
                  <a:ext uri="{0D108BD9-81ED-4DB2-BD59-A6C34878D82A}">
                    <a16:rowId xmlns:a16="http://schemas.microsoft.com/office/drawing/2014/main" val="4197625308"/>
                  </a:ext>
                </a:extLst>
              </a:tr>
              <a:tr h="172085">
                <a:tc>
                  <a:txBody>
                    <a:bodyPr/>
                    <a:lstStyle/>
                    <a:p>
                      <a:pPr algn="ctr" fontAlgn="ctr"/>
                      <a:r>
                        <a:rPr lang="en-US" sz="1000" b="0" i="0" u="none" strike="noStrike">
                          <a:solidFill>
                            <a:srgbClr val="000000"/>
                          </a:solidFill>
                          <a:effectLst/>
                          <a:latin typeface="Calibri" panose="020F0502020204030204" pitchFamily="34" charset="0"/>
                        </a:rPr>
                        <a:t>6</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axpy_double</a:t>
                      </a:r>
                    </a:p>
                  </a:txBody>
                  <a:tcPr marL="8195" marR="8195" marT="8195" marB="0" anchor="ctr">
                    <a:lnL>
                      <a:noFill/>
                    </a:lnL>
                    <a:lnR>
                      <a:noFill/>
                    </a:lnR>
                    <a:lnT>
                      <a:noFill/>
                    </a:lnT>
                    <a:lnB>
                      <a:noFill/>
                    </a:lnB>
                  </a:tcPr>
                </a:tc>
                <a:extLst>
                  <a:ext uri="{0D108BD9-81ED-4DB2-BD59-A6C34878D82A}">
                    <a16:rowId xmlns:a16="http://schemas.microsoft.com/office/drawing/2014/main" val="2021812124"/>
                  </a:ext>
                </a:extLst>
              </a:tr>
              <a:tr h="172085">
                <a:tc>
                  <a:txBody>
                    <a:bodyPr/>
                    <a:lstStyle/>
                    <a:p>
                      <a:pPr algn="ctr" fontAlgn="ctr"/>
                      <a:r>
                        <a:rPr lang="en-US" sz="1000" b="0" i="0" u="none" strike="noStrike">
                          <a:solidFill>
                            <a:srgbClr val="000000"/>
                          </a:solidFill>
                          <a:effectLst/>
                          <a:latin typeface="Calibri" panose="020F0502020204030204" pitchFamily="34" charset="0"/>
                        </a:rPr>
                        <a:t>7</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axpy_mv_double</a:t>
                      </a:r>
                    </a:p>
                  </a:txBody>
                  <a:tcPr marL="8195" marR="8195" marT="8195" marB="0" anchor="ctr">
                    <a:lnL>
                      <a:noFill/>
                    </a:lnL>
                    <a:lnR>
                      <a:noFill/>
                    </a:lnR>
                    <a:lnT>
                      <a:noFill/>
                    </a:lnT>
                    <a:lnB>
                      <a:noFill/>
                    </a:lnB>
                  </a:tcPr>
                </a:tc>
                <a:extLst>
                  <a:ext uri="{0D108BD9-81ED-4DB2-BD59-A6C34878D82A}">
                    <a16:rowId xmlns:a16="http://schemas.microsoft.com/office/drawing/2014/main" val="2388767557"/>
                  </a:ext>
                </a:extLst>
              </a:tr>
              <a:tr h="172085">
                <a:tc>
                  <a:txBody>
                    <a:bodyPr/>
                    <a:lstStyle/>
                    <a:p>
                      <a:pPr algn="ctr" fontAlgn="ctr"/>
                      <a:r>
                        <a:rPr lang="en-US" sz="1000" b="0" i="0" u="none" strike="noStrike">
                          <a:solidFill>
                            <a:srgbClr val="000000"/>
                          </a:solidFill>
                          <a:effectLst/>
                          <a:latin typeface="Calibri" panose="020F0502020204030204" pitchFamily="34" charset="0"/>
                        </a:rPr>
                        <a:t>8</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dot_double</a:t>
                      </a:r>
                    </a:p>
                  </a:txBody>
                  <a:tcPr marL="8195" marR="8195" marT="8195" marB="0" anchor="ctr">
                    <a:lnL>
                      <a:noFill/>
                    </a:lnL>
                    <a:lnR>
                      <a:noFill/>
                    </a:lnR>
                    <a:lnT>
                      <a:noFill/>
                    </a:lnT>
                    <a:lnB>
                      <a:noFill/>
                    </a:lnB>
                  </a:tcPr>
                </a:tc>
                <a:extLst>
                  <a:ext uri="{0D108BD9-81ED-4DB2-BD59-A6C34878D82A}">
                    <a16:rowId xmlns:a16="http://schemas.microsoft.com/office/drawing/2014/main" val="1884548590"/>
                  </a:ext>
                </a:extLst>
              </a:tr>
              <a:tr h="172085">
                <a:tc>
                  <a:txBody>
                    <a:bodyPr/>
                    <a:lstStyle/>
                    <a:p>
                      <a:pPr algn="ctr" fontAlgn="ctr"/>
                      <a:r>
                        <a:rPr lang="en-US" sz="1000" b="0" i="0" u="none" strike="noStrike">
                          <a:solidFill>
                            <a:srgbClr val="000000"/>
                          </a:solidFill>
                          <a:effectLst/>
                          <a:latin typeface="Calibri" panose="020F0502020204030204" pitchFamily="34" charset="0"/>
                        </a:rPr>
                        <a:t>9</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dot_mv_double</a:t>
                      </a:r>
                    </a:p>
                  </a:txBody>
                  <a:tcPr marL="8195" marR="8195" marT="8195" marB="0" anchor="ctr">
                    <a:lnL>
                      <a:noFill/>
                    </a:lnL>
                    <a:lnR>
                      <a:noFill/>
                    </a:lnR>
                    <a:lnT>
                      <a:noFill/>
                    </a:lnT>
                    <a:lnB>
                      <a:noFill/>
                    </a:lnB>
                  </a:tcPr>
                </a:tc>
                <a:extLst>
                  <a:ext uri="{0D108BD9-81ED-4DB2-BD59-A6C34878D82A}">
                    <a16:rowId xmlns:a16="http://schemas.microsoft.com/office/drawing/2014/main" val="3547768830"/>
                  </a:ext>
                </a:extLst>
              </a:tr>
              <a:tr h="172085">
                <a:tc>
                  <a:txBody>
                    <a:bodyPr/>
                    <a:lstStyle/>
                    <a:p>
                      <a:pPr algn="ctr" fontAlgn="ctr"/>
                      <a:r>
                        <a:rPr lang="en-US" sz="1000" b="0" i="0" u="none" strike="noStrike">
                          <a:solidFill>
                            <a:srgbClr val="000000"/>
                          </a:solidFill>
                          <a:effectLst/>
                          <a:latin typeface="Calibri" panose="020F0502020204030204" pitchFamily="34" charset="0"/>
                        </a:rPr>
                        <a:t>10</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mult_double</a:t>
                      </a:r>
                    </a:p>
                  </a:txBody>
                  <a:tcPr marL="8195" marR="8195" marT="8195" marB="0" anchor="ctr">
                    <a:lnL>
                      <a:noFill/>
                    </a:lnL>
                    <a:lnR>
                      <a:noFill/>
                    </a:lnR>
                    <a:lnT>
                      <a:noFill/>
                    </a:lnT>
                    <a:lnB>
                      <a:noFill/>
                    </a:lnB>
                  </a:tcPr>
                </a:tc>
                <a:extLst>
                  <a:ext uri="{0D108BD9-81ED-4DB2-BD59-A6C34878D82A}">
                    <a16:rowId xmlns:a16="http://schemas.microsoft.com/office/drawing/2014/main" val="416310620"/>
                  </a:ext>
                </a:extLst>
              </a:tr>
              <a:tr h="172085">
                <a:tc>
                  <a:txBody>
                    <a:bodyPr/>
                    <a:lstStyle/>
                    <a:p>
                      <a:pPr algn="ctr" fontAlgn="ctr"/>
                      <a:r>
                        <a:rPr lang="en-US" sz="1000" b="0" i="0" u="none" strike="noStrike">
                          <a:solidFill>
                            <a:srgbClr val="000000"/>
                          </a:solidFill>
                          <a:effectLst/>
                          <a:latin typeface="Calibri" panose="020F0502020204030204" pitchFamily="34" charset="0"/>
                        </a:rPr>
                        <a:t>11</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mult_mv_double</a:t>
                      </a:r>
                    </a:p>
                  </a:txBody>
                  <a:tcPr marL="8195" marR="8195" marT="8195" marB="0" anchor="ctr">
                    <a:lnL>
                      <a:noFill/>
                    </a:lnL>
                    <a:lnR>
                      <a:noFill/>
                    </a:lnR>
                    <a:lnT>
                      <a:noFill/>
                    </a:lnT>
                    <a:lnB>
                      <a:noFill/>
                    </a:lnB>
                  </a:tcPr>
                </a:tc>
                <a:extLst>
                  <a:ext uri="{0D108BD9-81ED-4DB2-BD59-A6C34878D82A}">
                    <a16:rowId xmlns:a16="http://schemas.microsoft.com/office/drawing/2014/main" val="917379101"/>
                  </a:ext>
                </a:extLst>
              </a:tr>
              <a:tr h="172085">
                <a:tc>
                  <a:txBody>
                    <a:bodyPr/>
                    <a:lstStyle/>
                    <a:p>
                      <a:pPr algn="ctr" fontAlgn="ctr"/>
                      <a:r>
                        <a:rPr lang="en-US" sz="1000" b="0" i="0" u="none" strike="noStrike">
                          <a:solidFill>
                            <a:srgbClr val="000000"/>
                          </a:solidFill>
                          <a:effectLst/>
                          <a:latin typeface="Calibri" panose="020F0502020204030204" pitchFamily="34" charset="0"/>
                        </a:rPr>
                        <a:t>12</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nrm1_double</a:t>
                      </a:r>
                    </a:p>
                  </a:txBody>
                  <a:tcPr marL="8195" marR="8195" marT="8195" marB="0" anchor="ctr">
                    <a:lnL>
                      <a:noFill/>
                    </a:lnL>
                    <a:lnR>
                      <a:noFill/>
                    </a:lnR>
                    <a:lnT>
                      <a:noFill/>
                    </a:lnT>
                    <a:lnB>
                      <a:noFill/>
                    </a:lnB>
                  </a:tcPr>
                </a:tc>
                <a:extLst>
                  <a:ext uri="{0D108BD9-81ED-4DB2-BD59-A6C34878D82A}">
                    <a16:rowId xmlns:a16="http://schemas.microsoft.com/office/drawing/2014/main" val="1288684670"/>
                  </a:ext>
                </a:extLst>
              </a:tr>
              <a:tr h="172085">
                <a:tc>
                  <a:txBody>
                    <a:bodyPr/>
                    <a:lstStyle/>
                    <a:p>
                      <a:pPr algn="ctr" fontAlgn="ctr"/>
                      <a:r>
                        <a:rPr lang="en-US" sz="1000" b="0" i="0" u="none" strike="noStrike">
                          <a:solidFill>
                            <a:srgbClr val="000000"/>
                          </a:solidFill>
                          <a:effectLst/>
                          <a:latin typeface="Calibri" panose="020F0502020204030204" pitchFamily="34" charset="0"/>
                        </a:rPr>
                        <a:t>13</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nrm1_mv_double</a:t>
                      </a:r>
                    </a:p>
                  </a:txBody>
                  <a:tcPr marL="8195" marR="8195" marT="8195" marB="0" anchor="ctr">
                    <a:lnL>
                      <a:noFill/>
                    </a:lnL>
                    <a:lnR>
                      <a:noFill/>
                    </a:lnR>
                    <a:lnT>
                      <a:noFill/>
                    </a:lnT>
                    <a:lnB>
                      <a:noFill/>
                    </a:lnB>
                  </a:tcPr>
                </a:tc>
                <a:extLst>
                  <a:ext uri="{0D108BD9-81ED-4DB2-BD59-A6C34878D82A}">
                    <a16:rowId xmlns:a16="http://schemas.microsoft.com/office/drawing/2014/main" val="4242864097"/>
                  </a:ext>
                </a:extLst>
              </a:tr>
              <a:tr h="172085">
                <a:tc>
                  <a:txBody>
                    <a:bodyPr/>
                    <a:lstStyle/>
                    <a:p>
                      <a:pPr algn="ctr" fontAlgn="ctr"/>
                      <a:r>
                        <a:rPr lang="en-US" sz="1000" b="0" i="0" u="none" strike="noStrike">
                          <a:solidFill>
                            <a:srgbClr val="000000"/>
                          </a:solidFill>
                          <a:effectLst/>
                          <a:latin typeface="Calibri" panose="020F0502020204030204" pitchFamily="34" charset="0"/>
                        </a:rPr>
                        <a:t>14</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nrm2_double</a:t>
                      </a:r>
                    </a:p>
                  </a:txBody>
                  <a:tcPr marL="8195" marR="8195" marT="8195" marB="0" anchor="ctr">
                    <a:lnL>
                      <a:noFill/>
                    </a:lnL>
                    <a:lnR>
                      <a:noFill/>
                    </a:lnR>
                    <a:lnT>
                      <a:noFill/>
                    </a:lnT>
                    <a:lnB>
                      <a:noFill/>
                    </a:lnB>
                  </a:tcPr>
                </a:tc>
                <a:extLst>
                  <a:ext uri="{0D108BD9-81ED-4DB2-BD59-A6C34878D82A}">
                    <a16:rowId xmlns:a16="http://schemas.microsoft.com/office/drawing/2014/main" val="3887898102"/>
                  </a:ext>
                </a:extLst>
              </a:tr>
              <a:tr h="172085">
                <a:tc>
                  <a:txBody>
                    <a:bodyPr/>
                    <a:lstStyle/>
                    <a:p>
                      <a:pPr algn="ctr" fontAlgn="ctr"/>
                      <a:r>
                        <a:rPr lang="en-US" sz="1000" b="0" i="0" u="none" strike="noStrike">
                          <a:solidFill>
                            <a:srgbClr val="000000"/>
                          </a:solidFill>
                          <a:effectLst/>
                          <a:latin typeface="Calibri" panose="020F0502020204030204" pitchFamily="34" charset="0"/>
                        </a:rPr>
                        <a:t>15</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nrm2_mv_double</a:t>
                      </a:r>
                    </a:p>
                  </a:txBody>
                  <a:tcPr marL="8195" marR="8195" marT="8195" marB="0" anchor="ctr">
                    <a:lnL>
                      <a:noFill/>
                    </a:lnL>
                    <a:lnR>
                      <a:noFill/>
                    </a:lnR>
                    <a:lnT>
                      <a:noFill/>
                    </a:lnT>
                    <a:lnB>
                      <a:noFill/>
                    </a:lnB>
                  </a:tcPr>
                </a:tc>
                <a:extLst>
                  <a:ext uri="{0D108BD9-81ED-4DB2-BD59-A6C34878D82A}">
                    <a16:rowId xmlns:a16="http://schemas.microsoft.com/office/drawing/2014/main" val="336328323"/>
                  </a:ext>
                </a:extLst>
              </a:tr>
              <a:tr h="172085">
                <a:tc>
                  <a:txBody>
                    <a:bodyPr/>
                    <a:lstStyle/>
                    <a:p>
                      <a:pPr algn="ctr" fontAlgn="ctr"/>
                      <a:r>
                        <a:rPr lang="en-US" sz="1000" b="0" i="0" u="none" strike="noStrike">
                          <a:solidFill>
                            <a:srgbClr val="000000"/>
                          </a:solidFill>
                          <a:effectLst/>
                          <a:latin typeface="Calibri" panose="020F0502020204030204" pitchFamily="34" charset="0"/>
                        </a:rPr>
                        <a:t>16</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nrm2_squared_double</a:t>
                      </a:r>
                    </a:p>
                  </a:txBody>
                  <a:tcPr marL="8195" marR="8195" marT="8195" marB="0" anchor="ctr">
                    <a:lnL>
                      <a:noFill/>
                    </a:lnL>
                    <a:lnR>
                      <a:noFill/>
                    </a:lnR>
                    <a:lnT>
                      <a:noFill/>
                    </a:lnT>
                    <a:lnB>
                      <a:noFill/>
                    </a:lnB>
                  </a:tcPr>
                </a:tc>
                <a:extLst>
                  <a:ext uri="{0D108BD9-81ED-4DB2-BD59-A6C34878D82A}">
                    <a16:rowId xmlns:a16="http://schemas.microsoft.com/office/drawing/2014/main" val="488760573"/>
                  </a:ext>
                </a:extLst>
              </a:tr>
              <a:tr h="172085">
                <a:tc>
                  <a:txBody>
                    <a:bodyPr/>
                    <a:lstStyle/>
                    <a:p>
                      <a:pPr algn="ctr" fontAlgn="ctr"/>
                      <a:r>
                        <a:rPr lang="en-US" sz="1000" b="0" i="0" u="none" strike="noStrike">
                          <a:solidFill>
                            <a:srgbClr val="000000"/>
                          </a:solidFill>
                          <a:effectLst/>
                          <a:latin typeface="Calibri" panose="020F0502020204030204" pitchFamily="34" charset="0"/>
                        </a:rPr>
                        <a:t>17</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nrm2_squared_mv_double</a:t>
                      </a:r>
                    </a:p>
                  </a:txBody>
                  <a:tcPr marL="8195" marR="8195" marT="8195" marB="0" anchor="ctr">
                    <a:lnL>
                      <a:noFill/>
                    </a:lnL>
                    <a:lnR>
                      <a:noFill/>
                    </a:lnR>
                    <a:lnT>
                      <a:noFill/>
                    </a:lnT>
                    <a:lnB>
                      <a:noFill/>
                    </a:lnB>
                  </a:tcPr>
                </a:tc>
                <a:extLst>
                  <a:ext uri="{0D108BD9-81ED-4DB2-BD59-A6C34878D82A}">
                    <a16:rowId xmlns:a16="http://schemas.microsoft.com/office/drawing/2014/main" val="1972620766"/>
                  </a:ext>
                </a:extLst>
              </a:tr>
              <a:tr h="172085">
                <a:tc>
                  <a:txBody>
                    <a:bodyPr/>
                    <a:lstStyle/>
                    <a:p>
                      <a:pPr algn="ctr" fontAlgn="ctr"/>
                      <a:r>
                        <a:rPr lang="en-US" sz="1000" b="0" i="0" u="none" strike="noStrike">
                          <a:solidFill>
                            <a:srgbClr val="000000"/>
                          </a:solidFill>
                          <a:effectLst/>
                          <a:latin typeface="Calibri" panose="020F0502020204030204" pitchFamily="34" charset="0"/>
                        </a:rPr>
                        <a:t>18</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nrminf_double</a:t>
                      </a:r>
                    </a:p>
                  </a:txBody>
                  <a:tcPr marL="8195" marR="8195" marT="8195" marB="0" anchor="ctr">
                    <a:lnL>
                      <a:noFill/>
                    </a:lnL>
                    <a:lnR>
                      <a:noFill/>
                    </a:lnR>
                    <a:lnT>
                      <a:noFill/>
                    </a:lnT>
                    <a:lnB>
                      <a:noFill/>
                    </a:lnB>
                  </a:tcPr>
                </a:tc>
                <a:extLst>
                  <a:ext uri="{0D108BD9-81ED-4DB2-BD59-A6C34878D82A}">
                    <a16:rowId xmlns:a16="http://schemas.microsoft.com/office/drawing/2014/main" val="964095924"/>
                  </a:ext>
                </a:extLst>
              </a:tr>
              <a:tr h="172085">
                <a:tc>
                  <a:txBody>
                    <a:bodyPr/>
                    <a:lstStyle/>
                    <a:p>
                      <a:pPr algn="ctr" fontAlgn="ctr"/>
                      <a:r>
                        <a:rPr lang="en-US" sz="1000" b="0" i="0" u="none" strike="noStrike">
                          <a:solidFill>
                            <a:srgbClr val="000000"/>
                          </a:solidFill>
                          <a:effectLst/>
                          <a:latin typeface="Calibri" panose="020F0502020204030204" pitchFamily="34" charset="0"/>
                        </a:rPr>
                        <a:t>19</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nrminf_mv_double</a:t>
                      </a:r>
                    </a:p>
                  </a:txBody>
                  <a:tcPr marL="8195" marR="8195" marT="8195" marB="0" anchor="ctr">
                    <a:lnL>
                      <a:noFill/>
                    </a:lnL>
                    <a:lnR>
                      <a:noFill/>
                    </a:lnR>
                    <a:lnT>
                      <a:noFill/>
                    </a:lnT>
                    <a:lnB>
                      <a:noFill/>
                    </a:lnB>
                  </a:tcPr>
                </a:tc>
                <a:extLst>
                  <a:ext uri="{0D108BD9-81ED-4DB2-BD59-A6C34878D82A}">
                    <a16:rowId xmlns:a16="http://schemas.microsoft.com/office/drawing/2014/main" val="3093425885"/>
                  </a:ext>
                </a:extLst>
              </a:tr>
              <a:tr h="172085">
                <a:tc>
                  <a:txBody>
                    <a:bodyPr/>
                    <a:lstStyle/>
                    <a:p>
                      <a:pPr algn="ctr" fontAlgn="ctr"/>
                      <a:r>
                        <a:rPr lang="en-US" sz="1000" b="0" i="0" u="none" strike="noStrike">
                          <a:solidFill>
                            <a:srgbClr val="000000"/>
                          </a:solidFill>
                          <a:effectLst/>
                          <a:latin typeface="Calibri" panose="020F0502020204030204" pitchFamily="34" charset="0"/>
                        </a:rPr>
                        <a:t>20</a:t>
                      </a:r>
                    </a:p>
                  </a:txBody>
                  <a:tcPr marL="8195" marR="8195" marT="8195" marB="0" anchor="ctr">
                    <a:lnL>
                      <a:noFill/>
                    </a:lnL>
                    <a:lnR>
                      <a:noFill/>
                    </a:lnR>
                    <a:lnT>
                      <a:noFill/>
                    </a:lnT>
                    <a:lnB>
                      <a:noFill/>
                    </a:lnB>
                    <a:solidFill>
                      <a:srgbClr val="FF420E"/>
                    </a:solidFill>
                  </a:tcPr>
                </a:tc>
                <a:tc>
                  <a:txBody>
                    <a:bodyPr/>
                    <a:lstStyle/>
                    <a:p>
                      <a:pPr algn="l" fontAlgn="ctr"/>
                      <a:r>
                        <a:rPr lang="en-US" sz="1000" b="0" i="0" u="none" strike="noStrike">
                          <a:solidFill>
                            <a:srgbClr val="000000"/>
                          </a:solidFill>
                          <a:effectLst/>
                          <a:latin typeface="Calibri" panose="020F0502020204030204" pitchFamily="34" charset="0"/>
                        </a:rPr>
                        <a:t>reciprocal_double</a:t>
                      </a:r>
                    </a:p>
                  </a:txBody>
                  <a:tcPr marL="8195" marR="8195" marT="8195" marB="0" anchor="ctr">
                    <a:lnL>
                      <a:noFill/>
                    </a:lnL>
                    <a:lnR>
                      <a:noFill/>
                    </a:lnR>
                    <a:lnT>
                      <a:noFill/>
                    </a:lnT>
                    <a:lnB>
                      <a:noFill/>
                    </a:lnB>
                  </a:tcPr>
                </a:tc>
                <a:extLst>
                  <a:ext uri="{0D108BD9-81ED-4DB2-BD59-A6C34878D82A}">
                    <a16:rowId xmlns:a16="http://schemas.microsoft.com/office/drawing/2014/main" val="3255123219"/>
                  </a:ext>
                </a:extLst>
              </a:tr>
              <a:tr h="172085">
                <a:tc>
                  <a:txBody>
                    <a:bodyPr/>
                    <a:lstStyle/>
                    <a:p>
                      <a:pPr algn="ctr" fontAlgn="ctr"/>
                      <a:r>
                        <a:rPr lang="en-US" sz="1000" b="0" i="0" u="none" strike="noStrike">
                          <a:solidFill>
                            <a:srgbClr val="000000"/>
                          </a:solidFill>
                          <a:effectLst/>
                          <a:latin typeface="Calibri" panose="020F0502020204030204" pitchFamily="34" charset="0"/>
                        </a:rPr>
                        <a:t>21</a:t>
                      </a:r>
                    </a:p>
                  </a:txBody>
                  <a:tcPr marL="8195" marR="8195" marT="8195" marB="0" anchor="ctr">
                    <a:lnL>
                      <a:noFill/>
                    </a:lnL>
                    <a:lnR>
                      <a:noFill/>
                    </a:lnR>
                    <a:lnT>
                      <a:noFill/>
                    </a:lnT>
                    <a:lnB>
                      <a:noFill/>
                    </a:lnB>
                    <a:solidFill>
                      <a:srgbClr val="FF420E"/>
                    </a:solidFill>
                  </a:tcPr>
                </a:tc>
                <a:tc>
                  <a:txBody>
                    <a:bodyPr/>
                    <a:lstStyle/>
                    <a:p>
                      <a:pPr algn="l" fontAlgn="ctr"/>
                      <a:r>
                        <a:rPr lang="en-US" sz="1000" b="0" i="0" u="none" strike="noStrike">
                          <a:solidFill>
                            <a:srgbClr val="000000"/>
                          </a:solidFill>
                          <a:effectLst/>
                          <a:latin typeface="Calibri" panose="020F0502020204030204" pitchFamily="34" charset="0"/>
                        </a:rPr>
                        <a:t>reciprocal_mv_double</a:t>
                      </a:r>
                    </a:p>
                  </a:txBody>
                  <a:tcPr marL="8195" marR="8195" marT="8195" marB="0" anchor="ctr">
                    <a:lnL>
                      <a:noFill/>
                    </a:lnL>
                    <a:lnR>
                      <a:noFill/>
                    </a:lnR>
                    <a:lnT>
                      <a:noFill/>
                    </a:lnT>
                    <a:lnB>
                      <a:noFill/>
                    </a:lnB>
                  </a:tcPr>
                </a:tc>
                <a:extLst>
                  <a:ext uri="{0D108BD9-81ED-4DB2-BD59-A6C34878D82A}">
                    <a16:rowId xmlns:a16="http://schemas.microsoft.com/office/drawing/2014/main" val="2868255900"/>
                  </a:ext>
                </a:extLst>
              </a:tr>
              <a:tr h="172085">
                <a:tc>
                  <a:txBody>
                    <a:bodyPr/>
                    <a:lstStyle/>
                    <a:p>
                      <a:pPr algn="ctr" fontAlgn="ctr"/>
                      <a:r>
                        <a:rPr lang="en-US" sz="1000" b="0" i="0" u="none" strike="noStrike">
                          <a:solidFill>
                            <a:srgbClr val="000000"/>
                          </a:solidFill>
                          <a:effectLst/>
                          <a:latin typeface="Calibri" panose="020F0502020204030204" pitchFamily="34" charset="0"/>
                        </a:rPr>
                        <a:t>22</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scal_double</a:t>
                      </a:r>
                    </a:p>
                  </a:txBody>
                  <a:tcPr marL="8195" marR="8195" marT="8195" marB="0" anchor="ctr">
                    <a:lnL>
                      <a:noFill/>
                    </a:lnL>
                    <a:lnR>
                      <a:noFill/>
                    </a:lnR>
                    <a:lnT>
                      <a:noFill/>
                    </a:lnT>
                    <a:lnB>
                      <a:noFill/>
                    </a:lnB>
                  </a:tcPr>
                </a:tc>
                <a:extLst>
                  <a:ext uri="{0D108BD9-81ED-4DB2-BD59-A6C34878D82A}">
                    <a16:rowId xmlns:a16="http://schemas.microsoft.com/office/drawing/2014/main" val="1634275186"/>
                  </a:ext>
                </a:extLst>
              </a:tr>
              <a:tr h="172085">
                <a:tc>
                  <a:txBody>
                    <a:bodyPr/>
                    <a:lstStyle/>
                    <a:p>
                      <a:pPr algn="ctr" fontAlgn="ctr"/>
                      <a:r>
                        <a:rPr lang="en-US" sz="1000" b="0" i="0" u="none" strike="noStrike">
                          <a:solidFill>
                            <a:srgbClr val="000000"/>
                          </a:solidFill>
                          <a:effectLst/>
                          <a:latin typeface="Calibri" panose="020F0502020204030204" pitchFamily="34" charset="0"/>
                        </a:rPr>
                        <a:t>23</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scal_mv_double</a:t>
                      </a:r>
                    </a:p>
                  </a:txBody>
                  <a:tcPr marL="8195" marR="8195" marT="8195" marB="0" anchor="ctr">
                    <a:lnL>
                      <a:noFill/>
                    </a:lnL>
                    <a:lnR>
                      <a:noFill/>
                    </a:lnR>
                    <a:lnT>
                      <a:noFill/>
                    </a:lnT>
                    <a:lnB>
                      <a:noFill/>
                    </a:lnB>
                  </a:tcPr>
                </a:tc>
                <a:extLst>
                  <a:ext uri="{0D108BD9-81ED-4DB2-BD59-A6C34878D82A}">
                    <a16:rowId xmlns:a16="http://schemas.microsoft.com/office/drawing/2014/main" val="2456566610"/>
                  </a:ext>
                </a:extLst>
              </a:tr>
              <a:tr h="172085">
                <a:tc>
                  <a:txBody>
                    <a:bodyPr/>
                    <a:lstStyle/>
                    <a:p>
                      <a:pPr algn="ctr" fontAlgn="ctr"/>
                      <a:r>
                        <a:rPr lang="en-US" sz="1000" b="0" i="0" u="none" strike="noStrike">
                          <a:solidFill>
                            <a:srgbClr val="000000"/>
                          </a:solidFill>
                          <a:effectLst/>
                          <a:latin typeface="Calibri" panose="020F0502020204030204" pitchFamily="34" charset="0"/>
                        </a:rPr>
                        <a:t>24</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sum_double</a:t>
                      </a:r>
                    </a:p>
                  </a:txBody>
                  <a:tcPr marL="8195" marR="8195" marT="8195" marB="0" anchor="ctr">
                    <a:lnL>
                      <a:noFill/>
                    </a:lnL>
                    <a:lnR>
                      <a:noFill/>
                    </a:lnR>
                    <a:lnT>
                      <a:noFill/>
                    </a:lnT>
                    <a:lnB>
                      <a:noFill/>
                    </a:lnB>
                  </a:tcPr>
                </a:tc>
                <a:extLst>
                  <a:ext uri="{0D108BD9-81ED-4DB2-BD59-A6C34878D82A}">
                    <a16:rowId xmlns:a16="http://schemas.microsoft.com/office/drawing/2014/main" val="3059507836"/>
                  </a:ext>
                </a:extLst>
              </a:tr>
              <a:tr h="172085">
                <a:tc>
                  <a:txBody>
                    <a:bodyPr/>
                    <a:lstStyle/>
                    <a:p>
                      <a:pPr algn="ctr" fontAlgn="ctr"/>
                      <a:r>
                        <a:rPr lang="en-US" sz="1000" b="0" i="0" u="none" strike="noStrike">
                          <a:solidFill>
                            <a:srgbClr val="000000"/>
                          </a:solidFill>
                          <a:effectLst/>
                          <a:latin typeface="Calibri" panose="020F0502020204030204" pitchFamily="34" charset="0"/>
                        </a:rPr>
                        <a:t>25</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sum_mv_double</a:t>
                      </a:r>
                    </a:p>
                  </a:txBody>
                  <a:tcPr marL="8195" marR="8195" marT="8195" marB="0" anchor="ctr">
                    <a:lnL>
                      <a:noFill/>
                    </a:lnL>
                    <a:lnR>
                      <a:noFill/>
                    </a:lnR>
                    <a:lnT>
                      <a:noFill/>
                    </a:lnT>
                    <a:lnB>
                      <a:noFill/>
                    </a:lnB>
                  </a:tcPr>
                </a:tc>
                <a:extLst>
                  <a:ext uri="{0D108BD9-81ED-4DB2-BD59-A6C34878D82A}">
                    <a16:rowId xmlns:a16="http://schemas.microsoft.com/office/drawing/2014/main" val="3940059098"/>
                  </a:ext>
                </a:extLst>
              </a:tr>
              <a:tr h="172085">
                <a:tc>
                  <a:txBody>
                    <a:bodyPr/>
                    <a:lstStyle/>
                    <a:p>
                      <a:pPr algn="ctr" fontAlgn="ctr"/>
                      <a:r>
                        <a:rPr lang="en-US" sz="1000" b="0" i="0" u="none" strike="noStrike">
                          <a:solidFill>
                            <a:srgbClr val="000000"/>
                          </a:solidFill>
                          <a:effectLst/>
                          <a:latin typeface="Calibri" panose="020F0502020204030204" pitchFamily="34" charset="0"/>
                        </a:rPr>
                        <a:t>26</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update_double</a:t>
                      </a:r>
                    </a:p>
                  </a:txBody>
                  <a:tcPr marL="8195" marR="8195" marT="8195" marB="0" anchor="ctr">
                    <a:lnL>
                      <a:noFill/>
                    </a:lnL>
                    <a:lnR>
                      <a:noFill/>
                    </a:lnR>
                    <a:lnT>
                      <a:noFill/>
                    </a:lnT>
                    <a:lnB>
                      <a:noFill/>
                    </a:lnB>
                  </a:tcPr>
                </a:tc>
                <a:extLst>
                  <a:ext uri="{0D108BD9-81ED-4DB2-BD59-A6C34878D82A}">
                    <a16:rowId xmlns:a16="http://schemas.microsoft.com/office/drawing/2014/main" val="270133755"/>
                  </a:ext>
                </a:extLst>
              </a:tr>
              <a:tr h="172085">
                <a:tc>
                  <a:txBody>
                    <a:bodyPr/>
                    <a:lstStyle/>
                    <a:p>
                      <a:pPr algn="ctr" fontAlgn="ctr"/>
                      <a:r>
                        <a:rPr lang="en-US" sz="1000" b="0" i="0" u="none" strike="noStrike">
                          <a:solidFill>
                            <a:srgbClr val="000000"/>
                          </a:solidFill>
                          <a:effectLst/>
                          <a:latin typeface="Calibri" panose="020F0502020204030204" pitchFamily="34" charset="0"/>
                        </a:rPr>
                        <a:t>27</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update_mv_double</a:t>
                      </a:r>
                    </a:p>
                  </a:txBody>
                  <a:tcPr marL="8195" marR="8195" marT="8195" marB="0" anchor="ctr">
                    <a:lnL>
                      <a:noFill/>
                    </a:lnL>
                    <a:lnR>
                      <a:noFill/>
                    </a:lnR>
                    <a:lnT>
                      <a:noFill/>
                    </a:lnT>
                    <a:lnB>
                      <a:noFill/>
                    </a:lnB>
                  </a:tcPr>
                </a:tc>
                <a:extLst>
                  <a:ext uri="{0D108BD9-81ED-4DB2-BD59-A6C34878D82A}">
                    <a16:rowId xmlns:a16="http://schemas.microsoft.com/office/drawing/2014/main" val="1987103009"/>
                  </a:ext>
                </a:extLst>
              </a:tr>
              <a:tr h="172085">
                <a:tc>
                  <a:txBody>
                    <a:bodyPr/>
                    <a:lstStyle/>
                    <a:p>
                      <a:pPr algn="ctr" fontAlgn="ctr"/>
                      <a:r>
                        <a:rPr lang="en-US" sz="1000" b="0" i="0" u="none" strike="noStrike">
                          <a:solidFill>
                            <a:srgbClr val="000000"/>
                          </a:solidFill>
                          <a:effectLst/>
                          <a:latin typeface="Calibri" panose="020F0502020204030204" pitchFamily="34" charset="0"/>
                        </a:rPr>
                        <a:t>28</a:t>
                      </a:r>
                    </a:p>
                  </a:txBody>
                  <a:tcPr marL="8195" marR="8195" marT="8195" marB="0" anchor="ctr">
                    <a:lnL>
                      <a:noFill/>
                    </a:lnL>
                    <a:lnR>
                      <a:noFill/>
                    </a:lnR>
                    <a:lnT>
                      <a:noFill/>
                    </a:lnT>
                    <a:lnB>
                      <a:noFill/>
                    </a:lnB>
                    <a:solidFill>
                      <a:srgbClr val="FF420E"/>
                    </a:solidFill>
                  </a:tcPr>
                </a:tc>
                <a:tc>
                  <a:txBody>
                    <a:bodyPr/>
                    <a:lstStyle/>
                    <a:p>
                      <a:pPr algn="l" fontAlgn="ctr"/>
                      <a:r>
                        <a:rPr lang="en-US" sz="1000" b="0" i="0" u="none" strike="noStrike">
                          <a:solidFill>
                            <a:srgbClr val="000000"/>
                          </a:solidFill>
                          <a:effectLst/>
                          <a:latin typeface="Calibri" panose="020F0502020204030204" pitchFamily="34" charset="0"/>
                        </a:rPr>
                        <a:t>gemv_double</a:t>
                      </a:r>
                    </a:p>
                  </a:txBody>
                  <a:tcPr marL="8195" marR="8195" marT="8195" marB="0" anchor="ctr">
                    <a:lnL>
                      <a:noFill/>
                    </a:lnL>
                    <a:lnR>
                      <a:noFill/>
                    </a:lnR>
                    <a:lnT>
                      <a:noFill/>
                    </a:lnT>
                    <a:lnB>
                      <a:noFill/>
                    </a:lnB>
                  </a:tcPr>
                </a:tc>
                <a:extLst>
                  <a:ext uri="{0D108BD9-81ED-4DB2-BD59-A6C34878D82A}">
                    <a16:rowId xmlns:a16="http://schemas.microsoft.com/office/drawing/2014/main" val="1130219171"/>
                  </a:ext>
                </a:extLst>
              </a:tr>
              <a:tr h="172085">
                <a:tc>
                  <a:txBody>
                    <a:bodyPr/>
                    <a:lstStyle/>
                    <a:p>
                      <a:pPr algn="ctr" fontAlgn="ctr"/>
                      <a:r>
                        <a:rPr lang="en-US" sz="1000" b="0" i="0" u="none" strike="noStrike">
                          <a:solidFill>
                            <a:srgbClr val="000000"/>
                          </a:solidFill>
                          <a:effectLst/>
                          <a:latin typeface="Calibri" panose="020F0502020204030204" pitchFamily="34" charset="0"/>
                        </a:rPr>
                        <a:t>29</a:t>
                      </a:r>
                    </a:p>
                  </a:txBody>
                  <a:tcPr marL="8195" marR="8195" marT="8195" marB="0" anchor="ctr">
                    <a:lnL>
                      <a:noFill/>
                    </a:lnL>
                    <a:lnR>
                      <a:noFill/>
                    </a:lnR>
                    <a:lnT>
                      <a:noFill/>
                    </a:lnT>
                    <a:lnB>
                      <a:noFill/>
                    </a:lnB>
                    <a:solidFill>
                      <a:srgbClr val="FFFF99"/>
                    </a:solidFill>
                  </a:tcPr>
                </a:tc>
                <a:tc>
                  <a:txBody>
                    <a:bodyPr/>
                    <a:lstStyle/>
                    <a:p>
                      <a:pPr algn="l" fontAlgn="ctr"/>
                      <a:r>
                        <a:rPr lang="en-US" sz="1000" b="0" i="0" u="none" strike="noStrike">
                          <a:solidFill>
                            <a:srgbClr val="000000"/>
                          </a:solidFill>
                          <a:effectLst/>
                          <a:latin typeface="Calibri" panose="020F0502020204030204" pitchFamily="34" charset="0"/>
                        </a:rPr>
                        <a:t>gemm_double</a:t>
                      </a:r>
                    </a:p>
                  </a:txBody>
                  <a:tcPr marL="8195" marR="8195" marT="8195" marB="0" anchor="ctr">
                    <a:lnL>
                      <a:noFill/>
                    </a:lnL>
                    <a:lnR>
                      <a:noFill/>
                    </a:lnR>
                    <a:lnT>
                      <a:noFill/>
                    </a:lnT>
                    <a:lnB>
                      <a:noFill/>
                    </a:lnB>
                  </a:tcPr>
                </a:tc>
                <a:extLst>
                  <a:ext uri="{0D108BD9-81ED-4DB2-BD59-A6C34878D82A}">
                    <a16:rowId xmlns:a16="http://schemas.microsoft.com/office/drawing/2014/main" val="2923935358"/>
                  </a:ext>
                </a:extLst>
              </a:tr>
              <a:tr h="172085">
                <a:tc>
                  <a:txBody>
                    <a:bodyPr/>
                    <a:lstStyle/>
                    <a:p>
                      <a:pPr algn="ctr" fontAlgn="ctr"/>
                      <a:r>
                        <a:rPr lang="en-US" sz="1000" b="0" i="0" u="none" strike="noStrike">
                          <a:solidFill>
                            <a:srgbClr val="000000"/>
                          </a:solidFill>
                          <a:effectLst/>
                          <a:latin typeface="Calibri" panose="020F0502020204030204" pitchFamily="34" charset="0"/>
                        </a:rPr>
                        <a:t>30</a:t>
                      </a:r>
                    </a:p>
                  </a:txBody>
                  <a:tcPr marL="8195" marR="8195" marT="8195" marB="0" anchor="ctr">
                    <a:lnL>
                      <a:noFill/>
                    </a:lnL>
                    <a:lnR>
                      <a:noFill/>
                    </a:lnR>
                    <a:lnT>
                      <a:noFill/>
                    </a:lnT>
                    <a:lnB>
                      <a:noFill/>
                    </a:lnB>
                    <a:solidFill>
                      <a:schemeClr val="accent5">
                        <a:lumMod val="60000"/>
                        <a:lumOff val="40000"/>
                      </a:schemeClr>
                    </a:solidFill>
                  </a:tcPr>
                </a:tc>
                <a:tc>
                  <a:txBody>
                    <a:bodyPr/>
                    <a:lstStyle/>
                    <a:p>
                      <a:pPr algn="l" fontAlgn="ctr"/>
                      <a:r>
                        <a:rPr lang="en-US" sz="1000" b="0" i="0" u="none" strike="noStrike" err="1">
                          <a:solidFill>
                            <a:schemeClr val="accent5">
                              <a:lumMod val="60000"/>
                              <a:lumOff val="40000"/>
                            </a:schemeClr>
                          </a:solidFill>
                          <a:effectLst/>
                          <a:latin typeface="Calibri" panose="020F0502020204030204" pitchFamily="34" charset="0"/>
                        </a:rPr>
                        <a:t>sparse_spgemm_double_int_int_TestExecSpace</a:t>
                      </a:r>
                      <a:endParaRPr lang="en-US" sz="1000" b="0" i="0" u="none" strike="noStrike">
                        <a:solidFill>
                          <a:schemeClr val="accent5">
                            <a:lumMod val="60000"/>
                            <a:lumOff val="40000"/>
                          </a:schemeClr>
                        </a:solidFill>
                        <a:effectLst/>
                        <a:latin typeface="Calibri" panose="020F0502020204030204" pitchFamily="34" charset="0"/>
                      </a:endParaRPr>
                    </a:p>
                  </a:txBody>
                  <a:tcPr marL="8195" marR="8195" marT="8195" marB="0" anchor="ctr">
                    <a:lnL>
                      <a:noFill/>
                    </a:lnL>
                    <a:lnR>
                      <a:noFill/>
                    </a:lnR>
                    <a:lnT>
                      <a:noFill/>
                    </a:lnT>
                    <a:lnB>
                      <a:noFill/>
                    </a:lnB>
                  </a:tcPr>
                </a:tc>
                <a:extLst>
                  <a:ext uri="{0D108BD9-81ED-4DB2-BD59-A6C34878D82A}">
                    <a16:rowId xmlns:a16="http://schemas.microsoft.com/office/drawing/2014/main" val="3866567977"/>
                  </a:ext>
                </a:extLst>
              </a:tr>
            </a:tbl>
          </a:graphicData>
        </a:graphic>
      </p:graphicFrame>
      <p:graphicFrame>
        <p:nvGraphicFramePr>
          <p:cNvPr id="6" name="Table 5"/>
          <p:cNvGraphicFramePr>
            <a:graphicFrameLocks noGrp="1"/>
          </p:cNvGraphicFramePr>
          <p:nvPr/>
        </p:nvGraphicFramePr>
        <p:xfrm>
          <a:off x="3915841" y="758029"/>
          <a:ext cx="4217448" cy="5162550"/>
        </p:xfrm>
        <a:graphic>
          <a:graphicData uri="http://schemas.openxmlformats.org/drawingml/2006/table">
            <a:tbl>
              <a:tblPr/>
              <a:tblGrid>
                <a:gridCol w="502597">
                  <a:extLst>
                    <a:ext uri="{9D8B030D-6E8A-4147-A177-3AD203B41FA5}">
                      <a16:colId xmlns:a16="http://schemas.microsoft.com/office/drawing/2014/main" val="859988931"/>
                    </a:ext>
                  </a:extLst>
                </a:gridCol>
                <a:gridCol w="3714851">
                  <a:extLst>
                    <a:ext uri="{9D8B030D-6E8A-4147-A177-3AD203B41FA5}">
                      <a16:colId xmlns:a16="http://schemas.microsoft.com/office/drawing/2014/main" val="372012752"/>
                    </a:ext>
                  </a:extLst>
                </a:gridCol>
              </a:tblGrid>
              <a:tr h="172085">
                <a:tc>
                  <a:txBody>
                    <a:bodyPr/>
                    <a:lstStyle/>
                    <a:p>
                      <a:pPr algn="ctr" fontAlgn="ctr"/>
                      <a:r>
                        <a:rPr lang="en-US" sz="1000" b="0" i="0" u="none" strike="noStrike">
                          <a:solidFill>
                            <a:srgbClr val="000000"/>
                          </a:solidFill>
                          <a:effectLst/>
                          <a:latin typeface="Calibri" panose="020F0502020204030204" pitchFamily="34" charset="0"/>
                        </a:rPr>
                        <a:t>31</a:t>
                      </a:r>
                    </a:p>
                  </a:txBody>
                  <a:tcPr marL="8195" marR="8195" marT="8195" marB="0" anchor="ctr">
                    <a:lnL>
                      <a:noFill/>
                    </a:lnL>
                    <a:lnR>
                      <a:noFill/>
                    </a:lnR>
                    <a:lnT>
                      <a:noFill/>
                    </a:lnT>
                    <a:lnB>
                      <a:noFill/>
                    </a:lnB>
                    <a:solidFill>
                      <a:srgbClr val="FF420E"/>
                    </a:solidFill>
                  </a:tcPr>
                </a:tc>
                <a:tc>
                  <a:txBody>
                    <a:bodyPr/>
                    <a:lstStyle/>
                    <a:p>
                      <a:pPr algn="l" fontAlgn="ctr"/>
                      <a:r>
                        <a:rPr lang="en-US" sz="1000" b="0" i="0" u="none" strike="noStrike">
                          <a:solidFill>
                            <a:srgbClr val="000000"/>
                          </a:solidFill>
                          <a:effectLst/>
                          <a:latin typeface="Calibri" panose="020F0502020204030204" pitchFamily="34" charset="0"/>
                        </a:rPr>
                        <a:t>sparse_spadd_double_int_int_TestExecSpace</a:t>
                      </a:r>
                    </a:p>
                  </a:txBody>
                  <a:tcPr marL="8195" marR="8195" marT="8195" marB="0" anchor="ctr">
                    <a:lnL>
                      <a:noFill/>
                    </a:lnL>
                    <a:lnR>
                      <a:noFill/>
                    </a:lnR>
                    <a:lnT>
                      <a:noFill/>
                    </a:lnT>
                    <a:lnB>
                      <a:noFill/>
                    </a:lnB>
                  </a:tcPr>
                </a:tc>
                <a:extLst>
                  <a:ext uri="{0D108BD9-81ED-4DB2-BD59-A6C34878D82A}">
                    <a16:rowId xmlns:a16="http://schemas.microsoft.com/office/drawing/2014/main" val="509156481"/>
                  </a:ext>
                </a:extLst>
              </a:tr>
              <a:tr h="172085">
                <a:tc>
                  <a:txBody>
                    <a:bodyPr/>
                    <a:lstStyle/>
                    <a:p>
                      <a:pPr algn="ctr" fontAlgn="ctr"/>
                      <a:r>
                        <a:rPr lang="en-US" sz="1000" b="0" i="0" u="none" strike="noStrike">
                          <a:solidFill>
                            <a:srgbClr val="000000"/>
                          </a:solidFill>
                          <a:effectLst/>
                          <a:latin typeface="Calibri" panose="020F0502020204030204" pitchFamily="34" charset="0"/>
                        </a:rPr>
                        <a:t>32</a:t>
                      </a:r>
                    </a:p>
                  </a:txBody>
                  <a:tcPr marL="8195" marR="8195" marT="8195" marB="0" anchor="ctr">
                    <a:lnL>
                      <a:noFill/>
                    </a:lnL>
                    <a:lnR>
                      <a:noFill/>
                    </a:lnR>
                    <a:lnT>
                      <a:noFill/>
                    </a:lnT>
                    <a:lnB>
                      <a:noFill/>
                    </a:lnB>
                    <a:solidFill>
                      <a:schemeClr val="accent5">
                        <a:lumMod val="60000"/>
                        <a:lumOff val="40000"/>
                      </a:schemeClr>
                    </a:solidFill>
                  </a:tcPr>
                </a:tc>
                <a:tc>
                  <a:txBody>
                    <a:bodyPr/>
                    <a:lstStyle/>
                    <a:p>
                      <a:pPr algn="l" fontAlgn="ctr"/>
                      <a:r>
                        <a:rPr lang="en-US" sz="1000" b="0" i="0" u="none" strike="noStrike" err="1">
                          <a:solidFill>
                            <a:schemeClr val="accent5">
                              <a:lumMod val="60000"/>
                              <a:lumOff val="40000"/>
                            </a:schemeClr>
                          </a:solidFill>
                          <a:effectLst/>
                          <a:latin typeface="Calibri" panose="020F0502020204030204" pitchFamily="34" charset="0"/>
                        </a:rPr>
                        <a:t>sparse_gauss_seidel_double_int_int_TestExecSpace</a:t>
                      </a:r>
                      <a:endParaRPr lang="en-US" sz="1000" b="0" i="0" u="none" strike="noStrike">
                        <a:solidFill>
                          <a:schemeClr val="accent5">
                            <a:lumMod val="60000"/>
                            <a:lumOff val="40000"/>
                          </a:schemeClr>
                        </a:solidFill>
                        <a:effectLst/>
                        <a:latin typeface="Calibri" panose="020F0502020204030204" pitchFamily="34" charset="0"/>
                      </a:endParaRPr>
                    </a:p>
                  </a:txBody>
                  <a:tcPr marL="8195" marR="8195" marT="8195" marB="0" anchor="ctr">
                    <a:lnL>
                      <a:noFill/>
                    </a:lnL>
                    <a:lnR>
                      <a:noFill/>
                    </a:lnR>
                    <a:lnT>
                      <a:noFill/>
                    </a:lnT>
                    <a:lnB>
                      <a:noFill/>
                    </a:lnB>
                  </a:tcPr>
                </a:tc>
                <a:extLst>
                  <a:ext uri="{0D108BD9-81ED-4DB2-BD59-A6C34878D82A}">
                    <a16:rowId xmlns:a16="http://schemas.microsoft.com/office/drawing/2014/main" val="1895946655"/>
                  </a:ext>
                </a:extLst>
              </a:tr>
              <a:tr h="172085">
                <a:tc>
                  <a:txBody>
                    <a:bodyPr/>
                    <a:lstStyle/>
                    <a:p>
                      <a:pPr algn="ctr" fontAlgn="ctr"/>
                      <a:r>
                        <a:rPr lang="en-US" sz="1000" b="0" i="0" u="none" strike="noStrike">
                          <a:solidFill>
                            <a:srgbClr val="000000"/>
                          </a:solidFill>
                          <a:effectLst/>
                          <a:latin typeface="Calibri" panose="020F0502020204030204" pitchFamily="34" charset="0"/>
                        </a:rPr>
                        <a:t>33</a:t>
                      </a:r>
                    </a:p>
                  </a:txBody>
                  <a:tcPr marL="8195" marR="8195" marT="8195" marB="0" anchor="ctr">
                    <a:lnL>
                      <a:noFill/>
                    </a:lnL>
                    <a:lnR>
                      <a:noFill/>
                    </a:lnR>
                    <a:lnT>
                      <a:noFill/>
                    </a:lnT>
                    <a:lnB>
                      <a:noFill/>
                    </a:lnB>
                    <a:solidFill>
                      <a:schemeClr val="accent5">
                        <a:lumMod val="60000"/>
                        <a:lumOff val="40000"/>
                      </a:schemeClr>
                    </a:solidFill>
                  </a:tcPr>
                </a:tc>
                <a:tc>
                  <a:txBody>
                    <a:bodyPr/>
                    <a:lstStyle/>
                    <a:p>
                      <a:pPr algn="l" fontAlgn="ctr"/>
                      <a:r>
                        <a:rPr lang="en-US" sz="1000" b="0" i="0" u="none" strike="noStrike" err="1">
                          <a:solidFill>
                            <a:schemeClr val="accent5">
                              <a:lumMod val="60000"/>
                              <a:lumOff val="40000"/>
                            </a:schemeClr>
                          </a:solidFill>
                          <a:effectLst/>
                          <a:latin typeface="Calibri" panose="020F0502020204030204" pitchFamily="34" charset="0"/>
                        </a:rPr>
                        <a:t>sparse_block_gauss_seidel_double_int_int_TestExecSpace</a:t>
                      </a:r>
                      <a:endParaRPr lang="en-US" sz="1000" b="0" i="0" u="none" strike="noStrike">
                        <a:solidFill>
                          <a:schemeClr val="accent5">
                            <a:lumMod val="60000"/>
                            <a:lumOff val="40000"/>
                          </a:schemeClr>
                        </a:solidFill>
                        <a:effectLst/>
                        <a:latin typeface="Calibri" panose="020F0502020204030204" pitchFamily="34" charset="0"/>
                      </a:endParaRPr>
                    </a:p>
                  </a:txBody>
                  <a:tcPr marL="8195" marR="8195" marT="8195" marB="0" anchor="ctr">
                    <a:lnL>
                      <a:noFill/>
                    </a:lnL>
                    <a:lnR>
                      <a:noFill/>
                    </a:lnR>
                    <a:lnT>
                      <a:noFill/>
                    </a:lnT>
                    <a:lnB>
                      <a:noFill/>
                    </a:lnB>
                  </a:tcPr>
                </a:tc>
                <a:extLst>
                  <a:ext uri="{0D108BD9-81ED-4DB2-BD59-A6C34878D82A}">
                    <a16:rowId xmlns:a16="http://schemas.microsoft.com/office/drawing/2014/main" val="3790321268"/>
                  </a:ext>
                </a:extLst>
              </a:tr>
              <a:tr h="172085">
                <a:tc>
                  <a:txBody>
                    <a:bodyPr/>
                    <a:lstStyle/>
                    <a:p>
                      <a:pPr algn="ctr" fontAlgn="ctr"/>
                      <a:r>
                        <a:rPr lang="en-US" sz="1000" b="0" i="0" u="none" strike="noStrike">
                          <a:solidFill>
                            <a:srgbClr val="000000"/>
                          </a:solidFill>
                          <a:effectLst/>
                          <a:latin typeface="Calibri" panose="020F0502020204030204" pitchFamily="34" charset="0"/>
                        </a:rPr>
                        <a:t>34</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sparse_crsmatrix_double_int_int_TestExecSpace</a:t>
                      </a:r>
                    </a:p>
                  </a:txBody>
                  <a:tcPr marL="8195" marR="8195" marT="8195" marB="0" anchor="ctr">
                    <a:lnL>
                      <a:noFill/>
                    </a:lnL>
                    <a:lnR>
                      <a:noFill/>
                    </a:lnR>
                    <a:lnT>
                      <a:noFill/>
                    </a:lnT>
                    <a:lnB>
                      <a:noFill/>
                    </a:lnB>
                  </a:tcPr>
                </a:tc>
                <a:extLst>
                  <a:ext uri="{0D108BD9-81ED-4DB2-BD59-A6C34878D82A}">
                    <a16:rowId xmlns:a16="http://schemas.microsoft.com/office/drawing/2014/main" val="904931375"/>
                  </a:ext>
                </a:extLst>
              </a:tr>
              <a:tr h="172085">
                <a:tc>
                  <a:txBody>
                    <a:bodyPr/>
                    <a:lstStyle/>
                    <a:p>
                      <a:pPr algn="ctr" fontAlgn="ctr"/>
                      <a:r>
                        <a:rPr lang="en-US" sz="1000" b="0" i="0" u="none" strike="noStrike">
                          <a:solidFill>
                            <a:srgbClr val="000000"/>
                          </a:solidFill>
                          <a:effectLst/>
                          <a:latin typeface="Calibri" panose="020F0502020204030204" pitchFamily="34" charset="0"/>
                        </a:rPr>
                        <a:t>35</a:t>
                      </a:r>
                    </a:p>
                  </a:txBody>
                  <a:tcPr marL="8195" marR="8195" marT="8195" marB="0" anchor="ctr">
                    <a:lnL>
                      <a:noFill/>
                    </a:lnL>
                    <a:lnR>
                      <a:noFill/>
                    </a:lnR>
                    <a:lnT>
                      <a:noFill/>
                    </a:lnT>
                    <a:lnB>
                      <a:noFill/>
                    </a:lnB>
                    <a:solidFill>
                      <a:srgbClr val="FFFF99"/>
                    </a:solidFill>
                  </a:tcPr>
                </a:tc>
                <a:tc>
                  <a:txBody>
                    <a:bodyPr/>
                    <a:lstStyle/>
                    <a:p>
                      <a:pPr algn="l" fontAlgn="ctr"/>
                      <a:r>
                        <a:rPr lang="en-US" sz="1000" b="0" i="0" u="none" strike="noStrike">
                          <a:solidFill>
                            <a:srgbClr val="000000"/>
                          </a:solidFill>
                          <a:effectLst/>
                          <a:latin typeface="Calibri" panose="020F0502020204030204" pitchFamily="34" charset="0"/>
                        </a:rPr>
                        <a:t>sparse_blkcrsmatrix_double_int_int_TestExecSpace</a:t>
                      </a:r>
                    </a:p>
                  </a:txBody>
                  <a:tcPr marL="8195" marR="8195" marT="8195" marB="0" anchor="ctr">
                    <a:lnL>
                      <a:noFill/>
                    </a:lnL>
                    <a:lnR>
                      <a:noFill/>
                    </a:lnR>
                    <a:lnT>
                      <a:noFill/>
                    </a:lnT>
                    <a:lnB>
                      <a:noFill/>
                    </a:lnB>
                  </a:tcPr>
                </a:tc>
                <a:extLst>
                  <a:ext uri="{0D108BD9-81ED-4DB2-BD59-A6C34878D82A}">
                    <a16:rowId xmlns:a16="http://schemas.microsoft.com/office/drawing/2014/main" val="3973130056"/>
                  </a:ext>
                </a:extLst>
              </a:tr>
              <a:tr h="172085">
                <a:tc>
                  <a:txBody>
                    <a:bodyPr/>
                    <a:lstStyle/>
                    <a:p>
                      <a:pPr algn="ctr" fontAlgn="ctr"/>
                      <a:r>
                        <a:rPr lang="en-US" sz="1000" b="0" i="0" u="none" strike="noStrike">
                          <a:solidFill>
                            <a:srgbClr val="000000"/>
                          </a:solidFill>
                          <a:effectLst/>
                          <a:latin typeface="Calibri" panose="020F0502020204030204" pitchFamily="34" charset="0"/>
                        </a:rPr>
                        <a:t>36</a:t>
                      </a:r>
                    </a:p>
                  </a:txBody>
                  <a:tcPr marL="8195" marR="8195" marT="8195" marB="0" anchor="ctr">
                    <a:lnL>
                      <a:noFill/>
                    </a:lnL>
                    <a:lnR>
                      <a:noFill/>
                    </a:lnR>
                    <a:lnT>
                      <a:noFill/>
                    </a:lnT>
                    <a:lnB>
                      <a:noFill/>
                    </a:lnB>
                    <a:solidFill>
                      <a:schemeClr val="accent5">
                        <a:lumMod val="60000"/>
                        <a:lumOff val="40000"/>
                      </a:schemeClr>
                    </a:solidFill>
                  </a:tcPr>
                </a:tc>
                <a:tc>
                  <a:txBody>
                    <a:bodyPr/>
                    <a:lstStyle/>
                    <a:p>
                      <a:pPr algn="l" fontAlgn="ctr"/>
                      <a:r>
                        <a:rPr lang="en-US" sz="1000" b="0" i="0" u="none" strike="noStrike" err="1">
                          <a:solidFill>
                            <a:schemeClr val="accent5">
                              <a:lumMod val="60000"/>
                              <a:lumOff val="40000"/>
                            </a:schemeClr>
                          </a:solidFill>
                          <a:effectLst/>
                          <a:latin typeface="Calibri" panose="020F0502020204030204" pitchFamily="34" charset="0"/>
                        </a:rPr>
                        <a:t>sparse_replaceSumIntoLonger_double_int_int_TestExecSpace</a:t>
                      </a:r>
                      <a:endParaRPr lang="en-US" sz="1000" b="0" i="0" u="none" strike="noStrike">
                        <a:solidFill>
                          <a:schemeClr val="accent5">
                            <a:lumMod val="60000"/>
                            <a:lumOff val="40000"/>
                          </a:schemeClr>
                        </a:solidFill>
                        <a:effectLst/>
                        <a:latin typeface="Calibri" panose="020F0502020204030204" pitchFamily="34" charset="0"/>
                      </a:endParaRPr>
                    </a:p>
                  </a:txBody>
                  <a:tcPr marL="8195" marR="8195" marT="8195" marB="0" anchor="ctr">
                    <a:lnL>
                      <a:noFill/>
                    </a:lnL>
                    <a:lnR>
                      <a:noFill/>
                    </a:lnR>
                    <a:lnT>
                      <a:noFill/>
                    </a:lnT>
                    <a:lnB>
                      <a:noFill/>
                    </a:lnB>
                  </a:tcPr>
                </a:tc>
                <a:extLst>
                  <a:ext uri="{0D108BD9-81ED-4DB2-BD59-A6C34878D82A}">
                    <a16:rowId xmlns:a16="http://schemas.microsoft.com/office/drawing/2014/main" val="1730493984"/>
                  </a:ext>
                </a:extLst>
              </a:tr>
              <a:tr h="172085">
                <a:tc>
                  <a:txBody>
                    <a:bodyPr/>
                    <a:lstStyle/>
                    <a:p>
                      <a:pPr algn="ctr" fontAlgn="ctr"/>
                      <a:r>
                        <a:rPr lang="en-US" sz="1000" b="0" i="0" u="none" strike="noStrike">
                          <a:solidFill>
                            <a:srgbClr val="000000"/>
                          </a:solidFill>
                          <a:effectLst/>
                          <a:latin typeface="Calibri" panose="020F0502020204030204" pitchFamily="34" charset="0"/>
                        </a:rPr>
                        <a:t>37</a:t>
                      </a:r>
                    </a:p>
                  </a:txBody>
                  <a:tcPr marL="8195" marR="8195" marT="8195" marB="0" anchor="ctr">
                    <a:lnL>
                      <a:noFill/>
                    </a:lnL>
                    <a:lnR>
                      <a:noFill/>
                    </a:lnR>
                    <a:lnT>
                      <a:noFill/>
                    </a:lnT>
                    <a:lnB>
                      <a:noFill/>
                    </a:lnB>
                    <a:solidFill>
                      <a:schemeClr val="accent5">
                        <a:lumMod val="60000"/>
                        <a:lumOff val="40000"/>
                      </a:schemeClr>
                    </a:solidFill>
                  </a:tcPr>
                </a:tc>
                <a:tc>
                  <a:txBody>
                    <a:bodyPr/>
                    <a:lstStyle/>
                    <a:p>
                      <a:pPr algn="l" fontAlgn="ctr"/>
                      <a:r>
                        <a:rPr lang="en-US" sz="1000" b="0" i="0" u="none" strike="noStrike" err="1">
                          <a:solidFill>
                            <a:schemeClr val="accent5">
                              <a:lumMod val="60000"/>
                              <a:lumOff val="40000"/>
                            </a:schemeClr>
                          </a:solidFill>
                          <a:effectLst/>
                          <a:latin typeface="Calibri" panose="020F0502020204030204" pitchFamily="34" charset="0"/>
                        </a:rPr>
                        <a:t>sparse_replaceSumInto_double_int_int_TestExecSpace</a:t>
                      </a:r>
                      <a:endParaRPr lang="en-US" sz="1000" b="0" i="0" u="none" strike="noStrike">
                        <a:solidFill>
                          <a:schemeClr val="accent5">
                            <a:lumMod val="60000"/>
                            <a:lumOff val="40000"/>
                          </a:schemeClr>
                        </a:solidFill>
                        <a:effectLst/>
                        <a:latin typeface="Calibri" panose="020F0502020204030204" pitchFamily="34" charset="0"/>
                      </a:endParaRPr>
                    </a:p>
                  </a:txBody>
                  <a:tcPr marL="8195" marR="8195" marT="8195" marB="0" anchor="ctr">
                    <a:lnL>
                      <a:noFill/>
                    </a:lnL>
                    <a:lnR>
                      <a:noFill/>
                    </a:lnR>
                    <a:lnT>
                      <a:noFill/>
                    </a:lnT>
                    <a:lnB>
                      <a:noFill/>
                    </a:lnB>
                  </a:tcPr>
                </a:tc>
                <a:extLst>
                  <a:ext uri="{0D108BD9-81ED-4DB2-BD59-A6C34878D82A}">
                    <a16:rowId xmlns:a16="http://schemas.microsoft.com/office/drawing/2014/main" val="811111163"/>
                  </a:ext>
                </a:extLst>
              </a:tr>
              <a:tr h="172085">
                <a:tc>
                  <a:txBody>
                    <a:bodyPr/>
                    <a:lstStyle/>
                    <a:p>
                      <a:pPr algn="ctr" fontAlgn="ctr"/>
                      <a:r>
                        <a:rPr lang="en-US" sz="1000" b="0" i="0" u="none" strike="noStrike">
                          <a:solidFill>
                            <a:srgbClr val="000000"/>
                          </a:solidFill>
                          <a:effectLst/>
                          <a:latin typeface="Calibri" panose="020F0502020204030204" pitchFamily="34" charset="0"/>
                        </a:rPr>
                        <a:t>38</a:t>
                      </a:r>
                    </a:p>
                  </a:txBody>
                  <a:tcPr marL="8195" marR="8195" marT="8195" marB="0" anchor="ctr">
                    <a:lnL>
                      <a:noFill/>
                    </a:lnL>
                    <a:lnR>
                      <a:noFill/>
                    </a:lnR>
                    <a:lnT>
                      <a:noFill/>
                    </a:lnT>
                    <a:lnB>
                      <a:noFill/>
                    </a:lnB>
                    <a:solidFill>
                      <a:schemeClr val="accent5">
                        <a:lumMod val="60000"/>
                        <a:lumOff val="40000"/>
                      </a:schemeClr>
                    </a:solidFill>
                  </a:tcPr>
                </a:tc>
                <a:tc>
                  <a:txBody>
                    <a:bodyPr/>
                    <a:lstStyle/>
                    <a:p>
                      <a:pPr algn="l" fontAlgn="ctr"/>
                      <a:r>
                        <a:rPr lang="en-US" sz="1000" b="0" i="0" u="none" strike="noStrike" err="1">
                          <a:solidFill>
                            <a:schemeClr val="accent5">
                              <a:lumMod val="60000"/>
                              <a:lumOff val="40000"/>
                            </a:schemeClr>
                          </a:solidFill>
                          <a:effectLst/>
                          <a:latin typeface="Calibri" panose="020F0502020204030204" pitchFamily="34" charset="0"/>
                        </a:rPr>
                        <a:t>graph_graph_color_double_int_int_TestExecSpace</a:t>
                      </a:r>
                      <a:endParaRPr lang="en-US" sz="1000" b="0" i="0" u="none" strike="noStrike">
                        <a:solidFill>
                          <a:schemeClr val="accent5">
                            <a:lumMod val="60000"/>
                            <a:lumOff val="40000"/>
                          </a:schemeClr>
                        </a:solidFill>
                        <a:effectLst/>
                        <a:latin typeface="Calibri" panose="020F0502020204030204" pitchFamily="34" charset="0"/>
                      </a:endParaRPr>
                    </a:p>
                  </a:txBody>
                  <a:tcPr marL="8195" marR="8195" marT="8195" marB="0" anchor="ctr">
                    <a:lnL>
                      <a:noFill/>
                    </a:lnL>
                    <a:lnR>
                      <a:noFill/>
                    </a:lnR>
                    <a:lnT>
                      <a:noFill/>
                    </a:lnT>
                    <a:lnB>
                      <a:noFill/>
                    </a:lnB>
                  </a:tcPr>
                </a:tc>
                <a:extLst>
                  <a:ext uri="{0D108BD9-81ED-4DB2-BD59-A6C34878D82A}">
                    <a16:rowId xmlns:a16="http://schemas.microsoft.com/office/drawing/2014/main" val="440158007"/>
                  </a:ext>
                </a:extLst>
              </a:tr>
              <a:tr h="172085">
                <a:tc>
                  <a:txBody>
                    <a:bodyPr/>
                    <a:lstStyle/>
                    <a:p>
                      <a:pPr algn="ctr" fontAlgn="ctr"/>
                      <a:r>
                        <a:rPr lang="en-US" sz="1000" b="0" i="0" u="none" strike="noStrike">
                          <a:solidFill>
                            <a:srgbClr val="000000"/>
                          </a:solidFill>
                          <a:effectLst/>
                          <a:latin typeface="Calibri" panose="020F0502020204030204" pitchFamily="34" charset="0"/>
                        </a:rPr>
                        <a:t>39</a:t>
                      </a:r>
                    </a:p>
                  </a:txBody>
                  <a:tcPr marL="8195" marR="8195" marT="8195" marB="0" anchor="ctr">
                    <a:lnL>
                      <a:noFill/>
                    </a:lnL>
                    <a:lnR>
                      <a:noFill/>
                    </a:lnR>
                    <a:lnT>
                      <a:noFill/>
                    </a:lnT>
                    <a:lnB>
                      <a:noFill/>
                    </a:lnB>
                    <a:solidFill>
                      <a:schemeClr val="accent5">
                        <a:lumMod val="60000"/>
                        <a:lumOff val="40000"/>
                      </a:schemeClr>
                    </a:solidFill>
                  </a:tcPr>
                </a:tc>
                <a:tc>
                  <a:txBody>
                    <a:bodyPr/>
                    <a:lstStyle/>
                    <a:p>
                      <a:pPr algn="l" fontAlgn="ctr"/>
                      <a:r>
                        <a:rPr lang="en-US" sz="1000" b="0" i="0" u="none" strike="noStrike" err="1">
                          <a:solidFill>
                            <a:schemeClr val="accent5">
                              <a:lumMod val="60000"/>
                              <a:lumOff val="40000"/>
                            </a:schemeClr>
                          </a:solidFill>
                          <a:effectLst/>
                          <a:latin typeface="Calibri" panose="020F0502020204030204" pitchFamily="34" charset="0"/>
                        </a:rPr>
                        <a:t>graph_graph_color_deterministic_double_int_int_TestExecSpace</a:t>
                      </a:r>
                      <a:endParaRPr lang="en-US" sz="1000" b="0" i="0" u="none" strike="noStrike">
                        <a:solidFill>
                          <a:schemeClr val="accent5">
                            <a:lumMod val="60000"/>
                            <a:lumOff val="40000"/>
                          </a:schemeClr>
                        </a:solidFill>
                        <a:effectLst/>
                        <a:latin typeface="Calibri" panose="020F0502020204030204" pitchFamily="34" charset="0"/>
                      </a:endParaRPr>
                    </a:p>
                  </a:txBody>
                  <a:tcPr marL="8195" marR="8195" marT="8195" marB="0" anchor="ctr">
                    <a:lnL>
                      <a:noFill/>
                    </a:lnL>
                    <a:lnR>
                      <a:noFill/>
                    </a:lnR>
                    <a:lnT>
                      <a:noFill/>
                    </a:lnT>
                    <a:lnB>
                      <a:noFill/>
                    </a:lnB>
                  </a:tcPr>
                </a:tc>
                <a:extLst>
                  <a:ext uri="{0D108BD9-81ED-4DB2-BD59-A6C34878D82A}">
                    <a16:rowId xmlns:a16="http://schemas.microsoft.com/office/drawing/2014/main" val="4206666056"/>
                  </a:ext>
                </a:extLst>
              </a:tr>
              <a:tr h="172085">
                <a:tc>
                  <a:txBody>
                    <a:bodyPr/>
                    <a:lstStyle/>
                    <a:p>
                      <a:pPr algn="ctr" fontAlgn="ctr"/>
                      <a:r>
                        <a:rPr lang="en-US" sz="1000" b="0" i="0" u="none" strike="noStrike">
                          <a:solidFill>
                            <a:srgbClr val="000000"/>
                          </a:solidFill>
                          <a:effectLst/>
                          <a:latin typeface="Calibri" panose="020F0502020204030204" pitchFamily="34" charset="0"/>
                        </a:rPr>
                        <a:t>40</a:t>
                      </a:r>
                    </a:p>
                  </a:txBody>
                  <a:tcPr marL="8195" marR="8195" marT="8195" marB="0" anchor="ctr">
                    <a:lnL>
                      <a:noFill/>
                    </a:lnL>
                    <a:lnR>
                      <a:noFill/>
                    </a:lnR>
                    <a:lnT>
                      <a:noFill/>
                    </a:lnT>
                    <a:lnB>
                      <a:noFill/>
                    </a:lnB>
                    <a:solidFill>
                      <a:schemeClr val="accent5">
                        <a:lumMod val="60000"/>
                        <a:lumOff val="40000"/>
                      </a:schemeClr>
                    </a:solidFill>
                  </a:tcPr>
                </a:tc>
                <a:tc>
                  <a:txBody>
                    <a:bodyPr/>
                    <a:lstStyle/>
                    <a:p>
                      <a:pPr algn="l" fontAlgn="ctr"/>
                      <a:r>
                        <a:rPr lang="en-US" sz="1000" b="0" i="0" u="none" strike="noStrike">
                          <a:solidFill>
                            <a:schemeClr val="accent5">
                              <a:lumMod val="60000"/>
                              <a:lumOff val="40000"/>
                            </a:schemeClr>
                          </a:solidFill>
                          <a:effectLst/>
                          <a:latin typeface="Calibri" panose="020F0502020204030204" pitchFamily="34" charset="0"/>
                        </a:rPr>
                        <a:t>graph_graph_color_d2_double_int_int_TestExecSpace</a:t>
                      </a:r>
                    </a:p>
                  </a:txBody>
                  <a:tcPr marL="8195" marR="8195" marT="8195" marB="0" anchor="ctr">
                    <a:lnL>
                      <a:noFill/>
                    </a:lnL>
                    <a:lnR>
                      <a:noFill/>
                    </a:lnR>
                    <a:lnT>
                      <a:noFill/>
                    </a:lnT>
                    <a:lnB>
                      <a:noFill/>
                    </a:lnB>
                  </a:tcPr>
                </a:tc>
                <a:extLst>
                  <a:ext uri="{0D108BD9-81ED-4DB2-BD59-A6C34878D82A}">
                    <a16:rowId xmlns:a16="http://schemas.microsoft.com/office/drawing/2014/main" val="3165521147"/>
                  </a:ext>
                </a:extLst>
              </a:tr>
              <a:tr h="172085">
                <a:tc>
                  <a:txBody>
                    <a:bodyPr/>
                    <a:lstStyle/>
                    <a:p>
                      <a:pPr algn="ctr" fontAlgn="ctr"/>
                      <a:r>
                        <a:rPr lang="en-US" sz="1000" b="0" i="0" u="none" strike="noStrike">
                          <a:solidFill>
                            <a:srgbClr val="000000"/>
                          </a:solidFill>
                          <a:effectLst/>
                          <a:latin typeface="Calibri" panose="020F0502020204030204" pitchFamily="34" charset="0"/>
                        </a:rPr>
                        <a:t>41</a:t>
                      </a:r>
                    </a:p>
                  </a:txBody>
                  <a:tcPr marL="8195" marR="8195" marT="8195" marB="0" anchor="ctr">
                    <a:lnL>
                      <a:noFill/>
                    </a:lnL>
                    <a:lnR>
                      <a:noFill/>
                    </a:lnR>
                    <a:lnT>
                      <a:noFill/>
                    </a:lnT>
                    <a:lnB>
                      <a:noFill/>
                    </a:lnB>
                    <a:solidFill>
                      <a:schemeClr val="accent5">
                        <a:lumMod val="60000"/>
                        <a:lumOff val="40000"/>
                      </a:schemeClr>
                    </a:solidFill>
                  </a:tcPr>
                </a:tc>
                <a:tc>
                  <a:txBody>
                    <a:bodyPr/>
                    <a:lstStyle/>
                    <a:p>
                      <a:pPr algn="l" fontAlgn="ctr"/>
                      <a:r>
                        <a:rPr lang="en-US" sz="1000" b="0" i="0" u="none" strike="noStrike" err="1">
                          <a:solidFill>
                            <a:schemeClr val="accent5">
                              <a:lumMod val="60000"/>
                              <a:lumOff val="40000"/>
                            </a:schemeClr>
                          </a:solidFill>
                          <a:effectLst/>
                          <a:latin typeface="Calibri" panose="020F0502020204030204" pitchFamily="34" charset="0"/>
                        </a:rPr>
                        <a:t>common_ArithTraits</a:t>
                      </a:r>
                      <a:endParaRPr lang="en-US" sz="1000" b="0" i="0" u="none" strike="noStrike">
                        <a:solidFill>
                          <a:schemeClr val="accent5">
                            <a:lumMod val="60000"/>
                            <a:lumOff val="40000"/>
                          </a:schemeClr>
                        </a:solidFill>
                        <a:effectLst/>
                        <a:latin typeface="Calibri" panose="020F0502020204030204" pitchFamily="34" charset="0"/>
                      </a:endParaRPr>
                    </a:p>
                  </a:txBody>
                  <a:tcPr marL="8195" marR="8195" marT="8195" marB="0" anchor="ctr">
                    <a:lnL>
                      <a:noFill/>
                    </a:lnL>
                    <a:lnR>
                      <a:noFill/>
                    </a:lnR>
                    <a:lnT>
                      <a:noFill/>
                    </a:lnT>
                    <a:lnB>
                      <a:noFill/>
                    </a:lnB>
                  </a:tcPr>
                </a:tc>
                <a:extLst>
                  <a:ext uri="{0D108BD9-81ED-4DB2-BD59-A6C34878D82A}">
                    <a16:rowId xmlns:a16="http://schemas.microsoft.com/office/drawing/2014/main" val="3245501029"/>
                  </a:ext>
                </a:extLst>
              </a:tr>
              <a:tr h="172085">
                <a:tc>
                  <a:txBody>
                    <a:bodyPr/>
                    <a:lstStyle/>
                    <a:p>
                      <a:pPr algn="ctr" fontAlgn="ctr"/>
                      <a:r>
                        <a:rPr lang="en-US" sz="1000" b="0" i="0" u="none" strike="noStrike">
                          <a:solidFill>
                            <a:srgbClr val="000000"/>
                          </a:solidFill>
                          <a:effectLst/>
                          <a:latin typeface="Calibri" panose="020F0502020204030204" pitchFamily="34" charset="0"/>
                        </a:rPr>
                        <a:t>42</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common_set_bit_count</a:t>
                      </a:r>
                    </a:p>
                  </a:txBody>
                  <a:tcPr marL="8195" marR="8195" marT="8195" marB="0" anchor="ctr">
                    <a:lnL>
                      <a:noFill/>
                    </a:lnL>
                    <a:lnR>
                      <a:noFill/>
                    </a:lnR>
                    <a:lnT>
                      <a:noFill/>
                    </a:lnT>
                    <a:lnB>
                      <a:noFill/>
                    </a:lnB>
                  </a:tcPr>
                </a:tc>
                <a:extLst>
                  <a:ext uri="{0D108BD9-81ED-4DB2-BD59-A6C34878D82A}">
                    <a16:rowId xmlns:a16="http://schemas.microsoft.com/office/drawing/2014/main" val="423297584"/>
                  </a:ext>
                </a:extLst>
              </a:tr>
              <a:tr h="172085">
                <a:tc>
                  <a:txBody>
                    <a:bodyPr/>
                    <a:lstStyle/>
                    <a:p>
                      <a:pPr algn="ctr" fontAlgn="ctr"/>
                      <a:r>
                        <a:rPr lang="en-US" sz="1000" b="0" i="0" u="none" strike="noStrike">
                          <a:solidFill>
                            <a:srgbClr val="000000"/>
                          </a:solidFill>
                          <a:effectLst/>
                          <a:latin typeface="Calibri" panose="020F0502020204030204" pitchFamily="34" charset="0"/>
                        </a:rPr>
                        <a:t>43</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common_ffs</a:t>
                      </a:r>
                    </a:p>
                  </a:txBody>
                  <a:tcPr marL="8195" marR="8195" marT="8195" marB="0" anchor="ctr">
                    <a:lnL>
                      <a:noFill/>
                    </a:lnL>
                    <a:lnR>
                      <a:noFill/>
                    </a:lnR>
                    <a:lnT>
                      <a:noFill/>
                    </a:lnT>
                    <a:lnB>
                      <a:noFill/>
                    </a:lnB>
                  </a:tcPr>
                </a:tc>
                <a:extLst>
                  <a:ext uri="{0D108BD9-81ED-4DB2-BD59-A6C34878D82A}">
                    <a16:rowId xmlns:a16="http://schemas.microsoft.com/office/drawing/2014/main" val="1217652302"/>
                  </a:ext>
                </a:extLst>
              </a:tr>
              <a:tr h="172085">
                <a:tc>
                  <a:txBody>
                    <a:bodyPr/>
                    <a:lstStyle/>
                    <a:p>
                      <a:pPr algn="ctr" fontAlgn="ctr"/>
                      <a:r>
                        <a:rPr lang="en-US" sz="1000" b="0" i="0" u="none" strike="noStrike">
                          <a:solidFill>
                            <a:srgbClr val="000000"/>
                          </a:solidFill>
                          <a:effectLst/>
                          <a:latin typeface="Calibri" panose="020F0502020204030204" pitchFamily="34" charset="0"/>
                        </a:rPr>
                        <a:t>44</a:t>
                      </a:r>
                    </a:p>
                  </a:txBody>
                  <a:tcPr marL="8195" marR="8195" marT="8195" marB="0" anchor="ctr">
                    <a:lnL>
                      <a:noFill/>
                    </a:lnL>
                    <a:lnR>
                      <a:noFill/>
                    </a:lnR>
                    <a:lnT>
                      <a:noFill/>
                    </a:lnT>
                    <a:lnB>
                      <a:noFill/>
                    </a:lnB>
                    <a:solidFill>
                      <a:srgbClr val="FF420E"/>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batched_scalar_serial_set_double_double</a:t>
                      </a:r>
                    </a:p>
                  </a:txBody>
                  <a:tcPr marL="8195" marR="8195" marT="8195" marB="0" anchor="ctr">
                    <a:lnL>
                      <a:noFill/>
                    </a:lnL>
                    <a:lnR>
                      <a:noFill/>
                    </a:lnR>
                    <a:lnT>
                      <a:noFill/>
                    </a:lnT>
                    <a:lnB>
                      <a:noFill/>
                    </a:lnB>
                  </a:tcPr>
                </a:tc>
                <a:extLst>
                  <a:ext uri="{0D108BD9-81ED-4DB2-BD59-A6C34878D82A}">
                    <a16:rowId xmlns:a16="http://schemas.microsoft.com/office/drawing/2014/main" val="3023583417"/>
                  </a:ext>
                </a:extLst>
              </a:tr>
              <a:tr h="172085">
                <a:tc>
                  <a:txBody>
                    <a:bodyPr/>
                    <a:lstStyle/>
                    <a:p>
                      <a:pPr algn="ctr" fontAlgn="ctr"/>
                      <a:r>
                        <a:rPr lang="en-US" sz="1000" b="0" i="0" u="none" strike="noStrike">
                          <a:solidFill>
                            <a:srgbClr val="000000"/>
                          </a:solidFill>
                          <a:effectLst/>
                          <a:latin typeface="Calibri" panose="020F0502020204030204" pitchFamily="34" charset="0"/>
                        </a:rPr>
                        <a:t>45</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batched_scalar_serial_scale_double_double</a:t>
                      </a:r>
                    </a:p>
                  </a:txBody>
                  <a:tcPr marL="8195" marR="8195" marT="8195" marB="0" anchor="ctr">
                    <a:lnL>
                      <a:noFill/>
                    </a:lnL>
                    <a:lnR>
                      <a:noFill/>
                    </a:lnR>
                    <a:lnT>
                      <a:noFill/>
                    </a:lnT>
                    <a:lnB>
                      <a:noFill/>
                    </a:lnB>
                  </a:tcPr>
                </a:tc>
                <a:extLst>
                  <a:ext uri="{0D108BD9-81ED-4DB2-BD59-A6C34878D82A}">
                    <a16:rowId xmlns:a16="http://schemas.microsoft.com/office/drawing/2014/main" val="2826645956"/>
                  </a:ext>
                </a:extLst>
              </a:tr>
              <a:tr h="172085">
                <a:tc>
                  <a:txBody>
                    <a:bodyPr/>
                    <a:lstStyle/>
                    <a:p>
                      <a:pPr algn="ctr" fontAlgn="ctr"/>
                      <a:r>
                        <a:rPr lang="en-US" sz="1000" b="0" i="0" u="none" strike="noStrike">
                          <a:solidFill>
                            <a:srgbClr val="000000"/>
                          </a:solidFill>
                          <a:effectLst/>
                          <a:latin typeface="Calibri" panose="020F0502020204030204" pitchFamily="34" charset="0"/>
                        </a:rPr>
                        <a:t>46</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batched_scalar_serial_gemm_nt_nt_double_double</a:t>
                      </a:r>
                    </a:p>
                  </a:txBody>
                  <a:tcPr marL="8195" marR="8195" marT="8195" marB="0" anchor="ctr">
                    <a:lnL>
                      <a:noFill/>
                    </a:lnL>
                    <a:lnR>
                      <a:noFill/>
                    </a:lnR>
                    <a:lnT>
                      <a:noFill/>
                    </a:lnT>
                    <a:lnB>
                      <a:noFill/>
                    </a:lnB>
                  </a:tcPr>
                </a:tc>
                <a:extLst>
                  <a:ext uri="{0D108BD9-81ED-4DB2-BD59-A6C34878D82A}">
                    <a16:rowId xmlns:a16="http://schemas.microsoft.com/office/drawing/2014/main" val="879662111"/>
                  </a:ext>
                </a:extLst>
              </a:tr>
              <a:tr h="172085">
                <a:tc>
                  <a:txBody>
                    <a:bodyPr/>
                    <a:lstStyle/>
                    <a:p>
                      <a:pPr algn="ctr" fontAlgn="ctr"/>
                      <a:r>
                        <a:rPr lang="en-US" sz="1000" b="0" i="0" u="none" strike="noStrike">
                          <a:solidFill>
                            <a:srgbClr val="000000"/>
                          </a:solidFill>
                          <a:effectLst/>
                          <a:latin typeface="Calibri" panose="020F0502020204030204" pitchFamily="34" charset="0"/>
                        </a:rPr>
                        <a:t>47</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batched_scalar_serial_gemm_t_nt_double_double</a:t>
                      </a:r>
                    </a:p>
                  </a:txBody>
                  <a:tcPr marL="8195" marR="8195" marT="8195" marB="0" anchor="ctr">
                    <a:lnL>
                      <a:noFill/>
                    </a:lnL>
                    <a:lnR>
                      <a:noFill/>
                    </a:lnR>
                    <a:lnT>
                      <a:noFill/>
                    </a:lnT>
                    <a:lnB>
                      <a:noFill/>
                    </a:lnB>
                  </a:tcPr>
                </a:tc>
                <a:extLst>
                  <a:ext uri="{0D108BD9-81ED-4DB2-BD59-A6C34878D82A}">
                    <a16:rowId xmlns:a16="http://schemas.microsoft.com/office/drawing/2014/main" val="237691438"/>
                  </a:ext>
                </a:extLst>
              </a:tr>
              <a:tr h="172085">
                <a:tc>
                  <a:txBody>
                    <a:bodyPr/>
                    <a:lstStyle/>
                    <a:p>
                      <a:pPr algn="ctr" fontAlgn="ctr"/>
                      <a:r>
                        <a:rPr lang="en-US" sz="1000" b="0" i="0" u="none" strike="noStrike">
                          <a:solidFill>
                            <a:srgbClr val="000000"/>
                          </a:solidFill>
                          <a:effectLst/>
                          <a:latin typeface="Calibri" panose="020F0502020204030204" pitchFamily="34" charset="0"/>
                        </a:rPr>
                        <a:t>48</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batched_scalar_serial_gemm_nt_t_double_double</a:t>
                      </a:r>
                    </a:p>
                  </a:txBody>
                  <a:tcPr marL="8195" marR="8195" marT="8195" marB="0" anchor="ctr">
                    <a:lnL>
                      <a:noFill/>
                    </a:lnL>
                    <a:lnR>
                      <a:noFill/>
                    </a:lnR>
                    <a:lnT>
                      <a:noFill/>
                    </a:lnT>
                    <a:lnB>
                      <a:noFill/>
                    </a:lnB>
                  </a:tcPr>
                </a:tc>
                <a:extLst>
                  <a:ext uri="{0D108BD9-81ED-4DB2-BD59-A6C34878D82A}">
                    <a16:rowId xmlns:a16="http://schemas.microsoft.com/office/drawing/2014/main" val="1439347075"/>
                  </a:ext>
                </a:extLst>
              </a:tr>
              <a:tr h="172085">
                <a:tc>
                  <a:txBody>
                    <a:bodyPr/>
                    <a:lstStyle/>
                    <a:p>
                      <a:pPr algn="ctr" fontAlgn="ctr"/>
                      <a:r>
                        <a:rPr lang="en-US" sz="1000" b="0" i="0" u="none" strike="noStrike">
                          <a:solidFill>
                            <a:srgbClr val="000000"/>
                          </a:solidFill>
                          <a:effectLst/>
                          <a:latin typeface="Calibri" panose="020F0502020204030204" pitchFamily="34" charset="0"/>
                        </a:rPr>
                        <a:t>49</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batched_scalar_serial_gemm_t_t_double_double</a:t>
                      </a:r>
                    </a:p>
                  </a:txBody>
                  <a:tcPr marL="8195" marR="8195" marT="8195" marB="0" anchor="ctr">
                    <a:lnL>
                      <a:noFill/>
                    </a:lnL>
                    <a:lnR>
                      <a:noFill/>
                    </a:lnR>
                    <a:lnT>
                      <a:noFill/>
                    </a:lnT>
                    <a:lnB>
                      <a:noFill/>
                    </a:lnB>
                  </a:tcPr>
                </a:tc>
                <a:extLst>
                  <a:ext uri="{0D108BD9-81ED-4DB2-BD59-A6C34878D82A}">
                    <a16:rowId xmlns:a16="http://schemas.microsoft.com/office/drawing/2014/main" val="3646363299"/>
                  </a:ext>
                </a:extLst>
              </a:tr>
              <a:tr h="172085">
                <a:tc>
                  <a:txBody>
                    <a:bodyPr/>
                    <a:lstStyle/>
                    <a:p>
                      <a:pPr algn="ctr" fontAlgn="ctr"/>
                      <a:r>
                        <a:rPr lang="en-US" sz="1000" b="0" i="0" u="none" strike="noStrike">
                          <a:solidFill>
                            <a:srgbClr val="000000"/>
                          </a:solidFill>
                          <a:effectLst/>
                          <a:latin typeface="Calibri" panose="020F0502020204030204" pitchFamily="34" charset="0"/>
                        </a:rPr>
                        <a:t>50</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batched_scalar_serial_trsm_l_l_nt_u_double_double</a:t>
                      </a:r>
                    </a:p>
                  </a:txBody>
                  <a:tcPr marL="8195" marR="8195" marT="8195" marB="0" anchor="ctr">
                    <a:lnL>
                      <a:noFill/>
                    </a:lnL>
                    <a:lnR>
                      <a:noFill/>
                    </a:lnR>
                    <a:lnT>
                      <a:noFill/>
                    </a:lnT>
                    <a:lnB>
                      <a:noFill/>
                    </a:lnB>
                  </a:tcPr>
                </a:tc>
                <a:extLst>
                  <a:ext uri="{0D108BD9-81ED-4DB2-BD59-A6C34878D82A}">
                    <a16:rowId xmlns:a16="http://schemas.microsoft.com/office/drawing/2014/main" val="3175248860"/>
                  </a:ext>
                </a:extLst>
              </a:tr>
              <a:tr h="172085">
                <a:tc>
                  <a:txBody>
                    <a:bodyPr/>
                    <a:lstStyle/>
                    <a:p>
                      <a:pPr algn="ctr" fontAlgn="ctr"/>
                      <a:r>
                        <a:rPr lang="en-US" sz="1000" b="0" i="0" u="none" strike="noStrike">
                          <a:solidFill>
                            <a:srgbClr val="000000"/>
                          </a:solidFill>
                          <a:effectLst/>
                          <a:latin typeface="Calibri" panose="020F0502020204030204" pitchFamily="34" charset="0"/>
                        </a:rPr>
                        <a:t>51</a:t>
                      </a:r>
                    </a:p>
                  </a:txBody>
                  <a:tcPr marL="8195" marR="8195" marT="8195" marB="0" anchor="ctr">
                    <a:lnL>
                      <a:noFill/>
                    </a:lnL>
                    <a:lnR>
                      <a:noFill/>
                    </a:lnR>
                    <a:lnT>
                      <a:noFill/>
                    </a:lnT>
                    <a:lnB>
                      <a:noFill/>
                    </a:lnB>
                    <a:solidFill>
                      <a:srgbClr val="FF420E"/>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batched_scalar_serial_trsm_l_l_nt_n_double_double</a:t>
                      </a:r>
                    </a:p>
                  </a:txBody>
                  <a:tcPr marL="8195" marR="8195" marT="8195" marB="0" anchor="ctr">
                    <a:lnL>
                      <a:noFill/>
                    </a:lnL>
                    <a:lnR>
                      <a:noFill/>
                    </a:lnR>
                    <a:lnT>
                      <a:noFill/>
                    </a:lnT>
                    <a:lnB>
                      <a:noFill/>
                    </a:lnB>
                  </a:tcPr>
                </a:tc>
                <a:extLst>
                  <a:ext uri="{0D108BD9-81ED-4DB2-BD59-A6C34878D82A}">
                    <a16:rowId xmlns:a16="http://schemas.microsoft.com/office/drawing/2014/main" val="2499940972"/>
                  </a:ext>
                </a:extLst>
              </a:tr>
              <a:tr h="172085">
                <a:tc>
                  <a:txBody>
                    <a:bodyPr/>
                    <a:lstStyle/>
                    <a:p>
                      <a:pPr algn="ctr" fontAlgn="ctr"/>
                      <a:r>
                        <a:rPr lang="en-US" sz="1000" b="0" i="0" u="none" strike="noStrike">
                          <a:solidFill>
                            <a:srgbClr val="000000"/>
                          </a:solidFill>
                          <a:effectLst/>
                          <a:latin typeface="Calibri" panose="020F0502020204030204" pitchFamily="34" charset="0"/>
                        </a:rPr>
                        <a:t>52</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batched_scalar_serial_trsm_l_u_nt_u_double_double</a:t>
                      </a:r>
                    </a:p>
                  </a:txBody>
                  <a:tcPr marL="8195" marR="8195" marT="8195" marB="0" anchor="ctr">
                    <a:lnL>
                      <a:noFill/>
                    </a:lnL>
                    <a:lnR>
                      <a:noFill/>
                    </a:lnR>
                    <a:lnT>
                      <a:noFill/>
                    </a:lnT>
                    <a:lnB>
                      <a:noFill/>
                    </a:lnB>
                  </a:tcPr>
                </a:tc>
                <a:extLst>
                  <a:ext uri="{0D108BD9-81ED-4DB2-BD59-A6C34878D82A}">
                    <a16:rowId xmlns:a16="http://schemas.microsoft.com/office/drawing/2014/main" val="1223726020"/>
                  </a:ext>
                </a:extLst>
              </a:tr>
              <a:tr h="172085">
                <a:tc>
                  <a:txBody>
                    <a:bodyPr/>
                    <a:lstStyle/>
                    <a:p>
                      <a:pPr algn="ctr" fontAlgn="ctr"/>
                      <a:r>
                        <a:rPr lang="en-US" sz="1000" b="0" i="0" u="none" strike="noStrike">
                          <a:solidFill>
                            <a:srgbClr val="000000"/>
                          </a:solidFill>
                          <a:effectLst/>
                          <a:latin typeface="Calibri" panose="020F0502020204030204" pitchFamily="34" charset="0"/>
                        </a:rPr>
                        <a:t>53</a:t>
                      </a:r>
                    </a:p>
                  </a:txBody>
                  <a:tcPr marL="8195" marR="8195" marT="8195" marB="0" anchor="ctr">
                    <a:lnL>
                      <a:noFill/>
                    </a:lnL>
                    <a:lnR>
                      <a:noFill/>
                    </a:lnR>
                    <a:lnT>
                      <a:noFill/>
                    </a:lnT>
                    <a:lnB>
                      <a:noFill/>
                    </a:lnB>
                    <a:solidFill>
                      <a:srgbClr val="FF420E"/>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batched_scalar_serial_trsm_l_u_nt_n_double_double</a:t>
                      </a:r>
                    </a:p>
                  </a:txBody>
                  <a:tcPr marL="8195" marR="8195" marT="8195" marB="0" anchor="ctr">
                    <a:lnL>
                      <a:noFill/>
                    </a:lnL>
                    <a:lnR>
                      <a:noFill/>
                    </a:lnR>
                    <a:lnT>
                      <a:noFill/>
                    </a:lnT>
                    <a:lnB>
                      <a:noFill/>
                    </a:lnB>
                  </a:tcPr>
                </a:tc>
                <a:extLst>
                  <a:ext uri="{0D108BD9-81ED-4DB2-BD59-A6C34878D82A}">
                    <a16:rowId xmlns:a16="http://schemas.microsoft.com/office/drawing/2014/main" val="145274353"/>
                  </a:ext>
                </a:extLst>
              </a:tr>
              <a:tr h="172085">
                <a:tc>
                  <a:txBody>
                    <a:bodyPr/>
                    <a:lstStyle/>
                    <a:p>
                      <a:pPr algn="ctr" fontAlgn="ctr"/>
                      <a:r>
                        <a:rPr lang="en-US" sz="1000" b="0" i="0" u="none" strike="noStrike">
                          <a:solidFill>
                            <a:srgbClr val="000000"/>
                          </a:solidFill>
                          <a:effectLst/>
                          <a:latin typeface="Calibri" panose="020F0502020204030204" pitchFamily="34" charset="0"/>
                        </a:rPr>
                        <a:t>54</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batched_scalar_serial_trsm_r_u_nt_u_double_double</a:t>
                      </a:r>
                    </a:p>
                  </a:txBody>
                  <a:tcPr marL="8195" marR="8195" marT="8195" marB="0" anchor="ctr">
                    <a:lnL>
                      <a:noFill/>
                    </a:lnL>
                    <a:lnR>
                      <a:noFill/>
                    </a:lnR>
                    <a:lnT>
                      <a:noFill/>
                    </a:lnT>
                    <a:lnB>
                      <a:noFill/>
                    </a:lnB>
                  </a:tcPr>
                </a:tc>
                <a:extLst>
                  <a:ext uri="{0D108BD9-81ED-4DB2-BD59-A6C34878D82A}">
                    <a16:rowId xmlns:a16="http://schemas.microsoft.com/office/drawing/2014/main" val="3082943252"/>
                  </a:ext>
                </a:extLst>
              </a:tr>
              <a:tr h="172085">
                <a:tc>
                  <a:txBody>
                    <a:bodyPr/>
                    <a:lstStyle/>
                    <a:p>
                      <a:pPr algn="ctr" fontAlgn="ctr"/>
                      <a:r>
                        <a:rPr lang="en-US" sz="1000" b="0" i="0" u="none" strike="noStrike">
                          <a:solidFill>
                            <a:srgbClr val="000000"/>
                          </a:solidFill>
                          <a:effectLst/>
                          <a:latin typeface="Calibri" panose="020F0502020204030204" pitchFamily="34" charset="0"/>
                        </a:rPr>
                        <a:t>55</a:t>
                      </a:r>
                    </a:p>
                  </a:txBody>
                  <a:tcPr marL="8195" marR="8195" marT="8195" marB="0" anchor="ctr">
                    <a:lnL>
                      <a:noFill/>
                    </a:lnL>
                    <a:lnR>
                      <a:noFill/>
                    </a:lnR>
                    <a:lnT>
                      <a:noFill/>
                    </a:lnT>
                    <a:lnB>
                      <a:noFill/>
                    </a:lnB>
                    <a:solidFill>
                      <a:srgbClr val="FF420E"/>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batched_scalar_serial_trsm_r_u_nt_n_double_double</a:t>
                      </a:r>
                    </a:p>
                  </a:txBody>
                  <a:tcPr marL="8195" marR="8195" marT="8195" marB="0" anchor="ctr">
                    <a:lnL>
                      <a:noFill/>
                    </a:lnL>
                    <a:lnR>
                      <a:noFill/>
                    </a:lnR>
                    <a:lnT>
                      <a:noFill/>
                    </a:lnT>
                    <a:lnB>
                      <a:noFill/>
                    </a:lnB>
                  </a:tcPr>
                </a:tc>
                <a:extLst>
                  <a:ext uri="{0D108BD9-81ED-4DB2-BD59-A6C34878D82A}">
                    <a16:rowId xmlns:a16="http://schemas.microsoft.com/office/drawing/2014/main" val="2710772262"/>
                  </a:ext>
                </a:extLst>
              </a:tr>
              <a:tr h="172085">
                <a:tc>
                  <a:txBody>
                    <a:bodyPr/>
                    <a:lstStyle/>
                    <a:p>
                      <a:pPr algn="ctr" fontAlgn="ctr"/>
                      <a:r>
                        <a:rPr lang="en-US" sz="1000" b="0" i="0" u="none" strike="noStrike">
                          <a:solidFill>
                            <a:srgbClr val="000000"/>
                          </a:solidFill>
                          <a:effectLst/>
                          <a:latin typeface="Calibri" panose="020F0502020204030204" pitchFamily="34" charset="0"/>
                        </a:rPr>
                        <a:t>56</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batched_scalar_serial_trsm_l_l_t_u_double_double</a:t>
                      </a:r>
                    </a:p>
                  </a:txBody>
                  <a:tcPr marL="8195" marR="8195" marT="8195" marB="0" anchor="ctr">
                    <a:lnL>
                      <a:noFill/>
                    </a:lnL>
                    <a:lnR>
                      <a:noFill/>
                    </a:lnR>
                    <a:lnT>
                      <a:noFill/>
                    </a:lnT>
                    <a:lnB>
                      <a:noFill/>
                    </a:lnB>
                  </a:tcPr>
                </a:tc>
                <a:extLst>
                  <a:ext uri="{0D108BD9-81ED-4DB2-BD59-A6C34878D82A}">
                    <a16:rowId xmlns:a16="http://schemas.microsoft.com/office/drawing/2014/main" val="185096749"/>
                  </a:ext>
                </a:extLst>
              </a:tr>
              <a:tr h="172085">
                <a:tc>
                  <a:txBody>
                    <a:bodyPr/>
                    <a:lstStyle/>
                    <a:p>
                      <a:pPr algn="ctr" fontAlgn="ctr"/>
                      <a:r>
                        <a:rPr lang="en-US" sz="1000" b="0" i="0" u="none" strike="noStrike">
                          <a:solidFill>
                            <a:srgbClr val="000000"/>
                          </a:solidFill>
                          <a:effectLst/>
                          <a:latin typeface="Calibri" panose="020F0502020204030204" pitchFamily="34" charset="0"/>
                        </a:rPr>
                        <a:t>57</a:t>
                      </a:r>
                    </a:p>
                  </a:txBody>
                  <a:tcPr marL="8195" marR="8195" marT="8195" marB="0" anchor="ctr">
                    <a:lnL>
                      <a:noFill/>
                    </a:lnL>
                    <a:lnR>
                      <a:noFill/>
                    </a:lnR>
                    <a:lnT>
                      <a:noFill/>
                    </a:lnT>
                    <a:lnB>
                      <a:noFill/>
                    </a:lnB>
                    <a:solidFill>
                      <a:srgbClr val="FF420E"/>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batched_scalar_serial_trsm_l_l_t_n_double_double</a:t>
                      </a:r>
                    </a:p>
                  </a:txBody>
                  <a:tcPr marL="8195" marR="8195" marT="8195" marB="0" anchor="ctr">
                    <a:lnL>
                      <a:noFill/>
                    </a:lnL>
                    <a:lnR>
                      <a:noFill/>
                    </a:lnR>
                    <a:lnT>
                      <a:noFill/>
                    </a:lnT>
                    <a:lnB>
                      <a:noFill/>
                    </a:lnB>
                  </a:tcPr>
                </a:tc>
                <a:extLst>
                  <a:ext uri="{0D108BD9-81ED-4DB2-BD59-A6C34878D82A}">
                    <a16:rowId xmlns:a16="http://schemas.microsoft.com/office/drawing/2014/main" val="706936376"/>
                  </a:ext>
                </a:extLst>
              </a:tr>
              <a:tr h="172085">
                <a:tc>
                  <a:txBody>
                    <a:bodyPr/>
                    <a:lstStyle/>
                    <a:p>
                      <a:pPr algn="ctr" fontAlgn="ctr"/>
                      <a:r>
                        <a:rPr lang="en-US" sz="1000" b="0" i="0" u="none" strike="noStrike">
                          <a:solidFill>
                            <a:srgbClr val="000000"/>
                          </a:solidFill>
                          <a:effectLst/>
                          <a:latin typeface="Calibri" panose="020F0502020204030204" pitchFamily="34" charset="0"/>
                        </a:rPr>
                        <a:t>58</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batched_scalar_serial_trsm_l_u_t_u_double_double</a:t>
                      </a:r>
                    </a:p>
                  </a:txBody>
                  <a:tcPr marL="8195" marR="8195" marT="8195" marB="0" anchor="ctr">
                    <a:lnL>
                      <a:noFill/>
                    </a:lnL>
                    <a:lnR>
                      <a:noFill/>
                    </a:lnR>
                    <a:lnT>
                      <a:noFill/>
                    </a:lnT>
                    <a:lnB>
                      <a:noFill/>
                    </a:lnB>
                  </a:tcPr>
                </a:tc>
                <a:extLst>
                  <a:ext uri="{0D108BD9-81ED-4DB2-BD59-A6C34878D82A}">
                    <a16:rowId xmlns:a16="http://schemas.microsoft.com/office/drawing/2014/main" val="2899952661"/>
                  </a:ext>
                </a:extLst>
              </a:tr>
              <a:tr h="172085">
                <a:tc>
                  <a:txBody>
                    <a:bodyPr/>
                    <a:lstStyle/>
                    <a:p>
                      <a:pPr algn="ctr" fontAlgn="ctr"/>
                      <a:r>
                        <a:rPr lang="en-US" sz="1000" b="0" i="0" u="none" strike="noStrike">
                          <a:solidFill>
                            <a:srgbClr val="000000"/>
                          </a:solidFill>
                          <a:effectLst/>
                          <a:latin typeface="Calibri" panose="020F0502020204030204" pitchFamily="34" charset="0"/>
                        </a:rPr>
                        <a:t>59</a:t>
                      </a:r>
                    </a:p>
                  </a:txBody>
                  <a:tcPr marL="8195" marR="8195" marT="8195" marB="0" anchor="ctr">
                    <a:lnL>
                      <a:noFill/>
                    </a:lnL>
                    <a:lnR>
                      <a:noFill/>
                    </a:lnR>
                    <a:lnT>
                      <a:noFill/>
                    </a:lnT>
                    <a:lnB>
                      <a:noFill/>
                    </a:lnB>
                    <a:solidFill>
                      <a:srgbClr val="FF420E"/>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batched_scalar_serial_trsm_l_u_t_n_double_double</a:t>
                      </a:r>
                    </a:p>
                  </a:txBody>
                  <a:tcPr marL="8195" marR="8195" marT="8195" marB="0" anchor="ctr">
                    <a:lnL>
                      <a:noFill/>
                    </a:lnL>
                    <a:lnR>
                      <a:noFill/>
                    </a:lnR>
                    <a:lnT>
                      <a:noFill/>
                    </a:lnT>
                    <a:lnB>
                      <a:noFill/>
                    </a:lnB>
                  </a:tcPr>
                </a:tc>
                <a:extLst>
                  <a:ext uri="{0D108BD9-81ED-4DB2-BD59-A6C34878D82A}">
                    <a16:rowId xmlns:a16="http://schemas.microsoft.com/office/drawing/2014/main" val="1659595166"/>
                  </a:ext>
                </a:extLst>
              </a:tr>
              <a:tr h="172085">
                <a:tc>
                  <a:txBody>
                    <a:bodyPr/>
                    <a:lstStyle/>
                    <a:p>
                      <a:pPr algn="ctr" fontAlgn="ctr"/>
                      <a:r>
                        <a:rPr lang="en-US" sz="1000" b="0" i="0" u="none" strike="noStrike">
                          <a:solidFill>
                            <a:srgbClr val="000000"/>
                          </a:solidFill>
                          <a:effectLst/>
                          <a:latin typeface="Calibri" panose="020F0502020204030204" pitchFamily="34" charset="0"/>
                        </a:rPr>
                        <a:t>60</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err="1">
                          <a:solidFill>
                            <a:srgbClr val="000000"/>
                          </a:solidFill>
                          <a:effectLst/>
                          <a:latin typeface="Calibri" panose="020F0502020204030204" pitchFamily="34" charset="0"/>
                        </a:rPr>
                        <a:t>batched_scalar_serial_gemv_nt_double_double</a:t>
                      </a:r>
                      <a:endParaRPr lang="en-US" sz="1000" b="0" i="0" u="none" strike="noStrike">
                        <a:solidFill>
                          <a:srgbClr val="000000"/>
                        </a:solidFill>
                        <a:effectLst/>
                        <a:latin typeface="Calibri" panose="020F0502020204030204" pitchFamily="34" charset="0"/>
                      </a:endParaRPr>
                    </a:p>
                  </a:txBody>
                  <a:tcPr marL="8195" marR="8195" marT="8195" marB="0" anchor="ctr">
                    <a:lnL>
                      <a:noFill/>
                    </a:lnL>
                    <a:lnR>
                      <a:noFill/>
                    </a:lnR>
                    <a:lnT>
                      <a:noFill/>
                    </a:lnT>
                    <a:lnB>
                      <a:noFill/>
                    </a:lnB>
                  </a:tcPr>
                </a:tc>
                <a:extLst>
                  <a:ext uri="{0D108BD9-81ED-4DB2-BD59-A6C34878D82A}">
                    <a16:rowId xmlns:a16="http://schemas.microsoft.com/office/drawing/2014/main" val="1240212644"/>
                  </a:ext>
                </a:extLst>
              </a:tr>
            </a:tbl>
          </a:graphicData>
        </a:graphic>
      </p:graphicFrame>
      <p:graphicFrame>
        <p:nvGraphicFramePr>
          <p:cNvPr id="8" name="Table 7"/>
          <p:cNvGraphicFramePr>
            <a:graphicFrameLocks noGrp="1"/>
          </p:cNvGraphicFramePr>
          <p:nvPr/>
        </p:nvGraphicFramePr>
        <p:xfrm>
          <a:off x="8133289" y="758029"/>
          <a:ext cx="3939649" cy="5162551"/>
        </p:xfrm>
        <a:graphic>
          <a:graphicData uri="http://schemas.openxmlformats.org/drawingml/2006/table">
            <a:tbl>
              <a:tblPr/>
              <a:tblGrid>
                <a:gridCol w="469492">
                  <a:extLst>
                    <a:ext uri="{9D8B030D-6E8A-4147-A177-3AD203B41FA5}">
                      <a16:colId xmlns:a16="http://schemas.microsoft.com/office/drawing/2014/main" val="4024769388"/>
                    </a:ext>
                  </a:extLst>
                </a:gridCol>
                <a:gridCol w="3470157">
                  <a:extLst>
                    <a:ext uri="{9D8B030D-6E8A-4147-A177-3AD203B41FA5}">
                      <a16:colId xmlns:a16="http://schemas.microsoft.com/office/drawing/2014/main" val="2016113289"/>
                    </a:ext>
                  </a:extLst>
                </a:gridCol>
              </a:tblGrid>
              <a:tr h="178019">
                <a:tc>
                  <a:txBody>
                    <a:bodyPr/>
                    <a:lstStyle/>
                    <a:p>
                      <a:pPr algn="ctr" fontAlgn="ctr"/>
                      <a:r>
                        <a:rPr lang="en-US" sz="1100" b="0" i="0" u="none" strike="noStrike">
                          <a:solidFill>
                            <a:srgbClr val="000000"/>
                          </a:solidFill>
                          <a:effectLst/>
                          <a:latin typeface="Calibri" panose="020F0502020204030204" pitchFamily="34" charset="0"/>
                        </a:rPr>
                        <a:t>61</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batched_scalar_serial_gemv_t_double_double</a:t>
                      </a:r>
                    </a:p>
                  </a:txBody>
                  <a:tcPr marL="8477" marR="8477" marT="8477" marB="0" anchor="ctr">
                    <a:lnL>
                      <a:noFill/>
                    </a:lnL>
                    <a:lnR>
                      <a:noFill/>
                    </a:lnR>
                    <a:lnT>
                      <a:noFill/>
                    </a:lnT>
                    <a:lnB>
                      <a:noFill/>
                    </a:lnB>
                  </a:tcPr>
                </a:tc>
                <a:extLst>
                  <a:ext uri="{0D108BD9-81ED-4DB2-BD59-A6C34878D82A}">
                    <a16:rowId xmlns:a16="http://schemas.microsoft.com/office/drawing/2014/main" val="2866766096"/>
                  </a:ext>
                </a:extLst>
              </a:tr>
              <a:tr h="178019">
                <a:tc>
                  <a:txBody>
                    <a:bodyPr/>
                    <a:lstStyle/>
                    <a:p>
                      <a:pPr algn="ctr" fontAlgn="ctr"/>
                      <a:r>
                        <a:rPr lang="en-US" sz="1100" b="0" i="0" u="none" strike="noStrike">
                          <a:solidFill>
                            <a:srgbClr val="000000"/>
                          </a:solidFill>
                          <a:effectLst/>
                          <a:latin typeface="Calibri" panose="020F0502020204030204" pitchFamily="34" charset="0"/>
                        </a:rPr>
                        <a:t>62</a:t>
                      </a:r>
                    </a:p>
                  </a:txBody>
                  <a:tcPr marL="8477" marR="8477" marT="8477" marB="0" anchor="ctr">
                    <a:lnL>
                      <a:noFill/>
                    </a:lnL>
                    <a:lnR>
                      <a:noFill/>
                    </a:lnR>
                    <a:lnT>
                      <a:noFill/>
                    </a:lnT>
                    <a:lnB>
                      <a:noFill/>
                    </a:lnB>
                    <a:solidFill>
                      <a:srgbClr val="FF420E"/>
                    </a:solidFill>
                  </a:tcPr>
                </a:tc>
                <a:tc>
                  <a:txBody>
                    <a:bodyPr/>
                    <a:lstStyle/>
                    <a:p>
                      <a:pPr algn="l" fontAlgn="ctr"/>
                      <a:r>
                        <a:rPr lang="en-US" sz="1100" b="0" i="0" u="none" strike="noStrike">
                          <a:solidFill>
                            <a:srgbClr val="000000"/>
                          </a:solidFill>
                          <a:effectLst/>
                          <a:latin typeface="Calibri" panose="020F0502020204030204" pitchFamily="34" charset="0"/>
                        </a:rPr>
                        <a:t>batched_scalar_serial_trsv_l_nt_u_double_double</a:t>
                      </a:r>
                    </a:p>
                  </a:txBody>
                  <a:tcPr marL="8477" marR="8477" marT="8477" marB="0" anchor="ctr">
                    <a:lnL>
                      <a:noFill/>
                    </a:lnL>
                    <a:lnR>
                      <a:noFill/>
                    </a:lnR>
                    <a:lnT>
                      <a:noFill/>
                    </a:lnT>
                    <a:lnB>
                      <a:noFill/>
                    </a:lnB>
                  </a:tcPr>
                </a:tc>
                <a:extLst>
                  <a:ext uri="{0D108BD9-81ED-4DB2-BD59-A6C34878D82A}">
                    <a16:rowId xmlns:a16="http://schemas.microsoft.com/office/drawing/2014/main" val="3025221317"/>
                  </a:ext>
                </a:extLst>
              </a:tr>
              <a:tr h="178019">
                <a:tc>
                  <a:txBody>
                    <a:bodyPr/>
                    <a:lstStyle/>
                    <a:p>
                      <a:pPr algn="ctr" fontAlgn="ctr"/>
                      <a:r>
                        <a:rPr lang="en-US" sz="1100" b="0" i="0" u="none" strike="noStrike">
                          <a:solidFill>
                            <a:srgbClr val="000000"/>
                          </a:solidFill>
                          <a:effectLst/>
                          <a:latin typeface="Calibri" panose="020F0502020204030204" pitchFamily="34" charset="0"/>
                        </a:rPr>
                        <a:t>63</a:t>
                      </a:r>
                    </a:p>
                  </a:txBody>
                  <a:tcPr marL="8477" marR="8477" marT="8477" marB="0" anchor="ctr">
                    <a:lnL>
                      <a:noFill/>
                    </a:lnL>
                    <a:lnR>
                      <a:noFill/>
                    </a:lnR>
                    <a:lnT>
                      <a:noFill/>
                    </a:lnT>
                    <a:lnB>
                      <a:noFill/>
                    </a:lnB>
                    <a:solidFill>
                      <a:srgbClr val="FF420E"/>
                    </a:solidFill>
                  </a:tcPr>
                </a:tc>
                <a:tc>
                  <a:txBody>
                    <a:bodyPr/>
                    <a:lstStyle/>
                    <a:p>
                      <a:pPr algn="l" fontAlgn="ctr"/>
                      <a:r>
                        <a:rPr lang="en-US" sz="1100" b="0" i="0" u="none" strike="noStrike">
                          <a:solidFill>
                            <a:srgbClr val="000000"/>
                          </a:solidFill>
                          <a:effectLst/>
                          <a:latin typeface="Calibri" panose="020F0502020204030204" pitchFamily="34" charset="0"/>
                        </a:rPr>
                        <a:t>batched_scalar_serial_trsv_l_nt_n_double_double</a:t>
                      </a:r>
                    </a:p>
                  </a:txBody>
                  <a:tcPr marL="8477" marR="8477" marT="8477" marB="0" anchor="ctr">
                    <a:lnL>
                      <a:noFill/>
                    </a:lnL>
                    <a:lnR>
                      <a:noFill/>
                    </a:lnR>
                    <a:lnT>
                      <a:noFill/>
                    </a:lnT>
                    <a:lnB>
                      <a:noFill/>
                    </a:lnB>
                  </a:tcPr>
                </a:tc>
                <a:extLst>
                  <a:ext uri="{0D108BD9-81ED-4DB2-BD59-A6C34878D82A}">
                    <a16:rowId xmlns:a16="http://schemas.microsoft.com/office/drawing/2014/main" val="4034322383"/>
                  </a:ext>
                </a:extLst>
              </a:tr>
              <a:tr h="178019">
                <a:tc>
                  <a:txBody>
                    <a:bodyPr/>
                    <a:lstStyle/>
                    <a:p>
                      <a:pPr algn="ctr" fontAlgn="ctr"/>
                      <a:r>
                        <a:rPr lang="en-US" sz="1100" b="0" i="0" u="none" strike="noStrike">
                          <a:solidFill>
                            <a:srgbClr val="000000"/>
                          </a:solidFill>
                          <a:effectLst/>
                          <a:latin typeface="Calibri" panose="020F0502020204030204" pitchFamily="34" charset="0"/>
                        </a:rPr>
                        <a:t>64</a:t>
                      </a:r>
                    </a:p>
                  </a:txBody>
                  <a:tcPr marL="8477" marR="8477" marT="8477" marB="0" anchor="ctr">
                    <a:lnL>
                      <a:noFill/>
                    </a:lnL>
                    <a:lnR>
                      <a:noFill/>
                    </a:lnR>
                    <a:lnT>
                      <a:noFill/>
                    </a:lnT>
                    <a:lnB>
                      <a:noFill/>
                    </a:lnB>
                    <a:solidFill>
                      <a:srgbClr val="FF420E"/>
                    </a:solidFill>
                  </a:tcPr>
                </a:tc>
                <a:tc>
                  <a:txBody>
                    <a:bodyPr/>
                    <a:lstStyle/>
                    <a:p>
                      <a:pPr algn="l" fontAlgn="ctr"/>
                      <a:r>
                        <a:rPr lang="en-US" sz="1100" b="0" i="0" u="none" strike="noStrike">
                          <a:solidFill>
                            <a:srgbClr val="000000"/>
                          </a:solidFill>
                          <a:effectLst/>
                          <a:latin typeface="Calibri" panose="020F0502020204030204" pitchFamily="34" charset="0"/>
                        </a:rPr>
                        <a:t>batched_scalar_serial_trsv_u_nt_u_double_double</a:t>
                      </a:r>
                    </a:p>
                  </a:txBody>
                  <a:tcPr marL="8477" marR="8477" marT="8477" marB="0" anchor="ctr">
                    <a:lnL>
                      <a:noFill/>
                    </a:lnL>
                    <a:lnR>
                      <a:noFill/>
                    </a:lnR>
                    <a:lnT>
                      <a:noFill/>
                    </a:lnT>
                    <a:lnB>
                      <a:noFill/>
                    </a:lnB>
                  </a:tcPr>
                </a:tc>
                <a:extLst>
                  <a:ext uri="{0D108BD9-81ED-4DB2-BD59-A6C34878D82A}">
                    <a16:rowId xmlns:a16="http://schemas.microsoft.com/office/drawing/2014/main" val="1810035338"/>
                  </a:ext>
                </a:extLst>
              </a:tr>
              <a:tr h="178019">
                <a:tc>
                  <a:txBody>
                    <a:bodyPr/>
                    <a:lstStyle/>
                    <a:p>
                      <a:pPr algn="ctr" fontAlgn="ctr"/>
                      <a:r>
                        <a:rPr lang="en-US" sz="1100" b="0" i="0" u="none" strike="noStrike">
                          <a:solidFill>
                            <a:srgbClr val="000000"/>
                          </a:solidFill>
                          <a:effectLst/>
                          <a:latin typeface="Calibri" panose="020F0502020204030204" pitchFamily="34" charset="0"/>
                        </a:rPr>
                        <a:t>65</a:t>
                      </a:r>
                    </a:p>
                  </a:txBody>
                  <a:tcPr marL="8477" marR="8477" marT="8477" marB="0" anchor="ctr">
                    <a:lnL>
                      <a:noFill/>
                    </a:lnL>
                    <a:lnR>
                      <a:noFill/>
                    </a:lnR>
                    <a:lnT>
                      <a:noFill/>
                    </a:lnT>
                    <a:lnB>
                      <a:noFill/>
                    </a:lnB>
                    <a:solidFill>
                      <a:srgbClr val="FF420E"/>
                    </a:solidFill>
                  </a:tcPr>
                </a:tc>
                <a:tc>
                  <a:txBody>
                    <a:bodyPr/>
                    <a:lstStyle/>
                    <a:p>
                      <a:pPr algn="l" fontAlgn="ctr"/>
                      <a:r>
                        <a:rPr lang="en-US" sz="1100" b="0" i="0" u="none" strike="noStrike">
                          <a:solidFill>
                            <a:srgbClr val="000000"/>
                          </a:solidFill>
                          <a:effectLst/>
                          <a:latin typeface="Calibri" panose="020F0502020204030204" pitchFamily="34" charset="0"/>
                        </a:rPr>
                        <a:t>batched_scalar_serial_trsv_u_nt_n_double_double</a:t>
                      </a:r>
                    </a:p>
                  </a:txBody>
                  <a:tcPr marL="8477" marR="8477" marT="8477" marB="0" anchor="ctr">
                    <a:lnL>
                      <a:noFill/>
                    </a:lnL>
                    <a:lnR>
                      <a:noFill/>
                    </a:lnR>
                    <a:lnT>
                      <a:noFill/>
                    </a:lnT>
                    <a:lnB>
                      <a:noFill/>
                    </a:lnB>
                  </a:tcPr>
                </a:tc>
                <a:extLst>
                  <a:ext uri="{0D108BD9-81ED-4DB2-BD59-A6C34878D82A}">
                    <a16:rowId xmlns:a16="http://schemas.microsoft.com/office/drawing/2014/main" val="3684884342"/>
                  </a:ext>
                </a:extLst>
              </a:tr>
              <a:tr h="178019">
                <a:tc>
                  <a:txBody>
                    <a:bodyPr/>
                    <a:lstStyle/>
                    <a:p>
                      <a:pPr algn="ctr" fontAlgn="ctr"/>
                      <a:r>
                        <a:rPr lang="en-US" sz="1100" b="0" i="0" u="none" strike="noStrike">
                          <a:solidFill>
                            <a:srgbClr val="000000"/>
                          </a:solidFill>
                          <a:effectLst/>
                          <a:latin typeface="Calibri" panose="020F0502020204030204" pitchFamily="34" charset="0"/>
                        </a:rPr>
                        <a:t>66</a:t>
                      </a:r>
                    </a:p>
                  </a:txBody>
                  <a:tcPr marL="8477" marR="8477" marT="8477" marB="0" anchor="ctr">
                    <a:lnL>
                      <a:noFill/>
                    </a:lnL>
                    <a:lnR>
                      <a:noFill/>
                    </a:lnR>
                    <a:lnT>
                      <a:noFill/>
                    </a:lnT>
                    <a:lnB>
                      <a:noFill/>
                    </a:lnB>
                    <a:solidFill>
                      <a:srgbClr val="FF420E"/>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batched_scalar_team_set_double_double</a:t>
                      </a:r>
                    </a:p>
                  </a:txBody>
                  <a:tcPr marL="8477" marR="8477" marT="8477" marB="0" anchor="ctr">
                    <a:lnL>
                      <a:noFill/>
                    </a:lnL>
                    <a:lnR>
                      <a:noFill/>
                    </a:lnR>
                    <a:lnT>
                      <a:noFill/>
                    </a:lnT>
                    <a:lnB>
                      <a:noFill/>
                    </a:lnB>
                  </a:tcPr>
                </a:tc>
                <a:extLst>
                  <a:ext uri="{0D108BD9-81ED-4DB2-BD59-A6C34878D82A}">
                    <a16:rowId xmlns:a16="http://schemas.microsoft.com/office/drawing/2014/main" val="65503755"/>
                  </a:ext>
                </a:extLst>
              </a:tr>
              <a:tr h="178019">
                <a:tc>
                  <a:txBody>
                    <a:bodyPr/>
                    <a:lstStyle/>
                    <a:p>
                      <a:pPr algn="ctr" fontAlgn="ctr"/>
                      <a:r>
                        <a:rPr lang="en-US" sz="1100" b="0" i="0" u="none" strike="noStrike">
                          <a:solidFill>
                            <a:srgbClr val="000000"/>
                          </a:solidFill>
                          <a:effectLst/>
                          <a:latin typeface="Calibri" panose="020F0502020204030204" pitchFamily="34" charset="0"/>
                        </a:rPr>
                        <a:t>67</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batched_scalar_team_scale_double_double</a:t>
                      </a:r>
                    </a:p>
                  </a:txBody>
                  <a:tcPr marL="8477" marR="8477" marT="8477" marB="0" anchor="ctr">
                    <a:lnL>
                      <a:noFill/>
                    </a:lnL>
                    <a:lnR>
                      <a:noFill/>
                    </a:lnR>
                    <a:lnT>
                      <a:noFill/>
                    </a:lnT>
                    <a:lnB>
                      <a:noFill/>
                    </a:lnB>
                  </a:tcPr>
                </a:tc>
                <a:extLst>
                  <a:ext uri="{0D108BD9-81ED-4DB2-BD59-A6C34878D82A}">
                    <a16:rowId xmlns:a16="http://schemas.microsoft.com/office/drawing/2014/main" val="659193928"/>
                  </a:ext>
                </a:extLst>
              </a:tr>
              <a:tr h="178019">
                <a:tc>
                  <a:txBody>
                    <a:bodyPr/>
                    <a:lstStyle/>
                    <a:p>
                      <a:pPr algn="ctr" fontAlgn="ctr"/>
                      <a:r>
                        <a:rPr lang="en-US" sz="1100" b="0" i="0" u="none" strike="noStrike">
                          <a:solidFill>
                            <a:srgbClr val="000000"/>
                          </a:solidFill>
                          <a:effectLst/>
                          <a:latin typeface="Calibri" panose="020F0502020204030204" pitchFamily="34" charset="0"/>
                        </a:rPr>
                        <a:t>68</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batched_scalar_team_gemm_nt_nt_double_double</a:t>
                      </a:r>
                    </a:p>
                  </a:txBody>
                  <a:tcPr marL="8477" marR="8477" marT="8477" marB="0" anchor="ctr">
                    <a:lnL>
                      <a:noFill/>
                    </a:lnL>
                    <a:lnR>
                      <a:noFill/>
                    </a:lnR>
                    <a:lnT>
                      <a:noFill/>
                    </a:lnT>
                    <a:lnB>
                      <a:noFill/>
                    </a:lnB>
                  </a:tcPr>
                </a:tc>
                <a:extLst>
                  <a:ext uri="{0D108BD9-81ED-4DB2-BD59-A6C34878D82A}">
                    <a16:rowId xmlns:a16="http://schemas.microsoft.com/office/drawing/2014/main" val="3338674022"/>
                  </a:ext>
                </a:extLst>
              </a:tr>
              <a:tr h="178019">
                <a:tc>
                  <a:txBody>
                    <a:bodyPr/>
                    <a:lstStyle/>
                    <a:p>
                      <a:pPr algn="ctr" fontAlgn="ctr"/>
                      <a:r>
                        <a:rPr lang="en-US" sz="1100" b="0" i="0" u="none" strike="noStrike">
                          <a:solidFill>
                            <a:srgbClr val="000000"/>
                          </a:solidFill>
                          <a:effectLst/>
                          <a:latin typeface="Calibri" panose="020F0502020204030204" pitchFamily="34" charset="0"/>
                        </a:rPr>
                        <a:t>69</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batched_scalar_team_gemm_t_nt_double_double</a:t>
                      </a:r>
                    </a:p>
                  </a:txBody>
                  <a:tcPr marL="8477" marR="8477" marT="8477" marB="0" anchor="ctr">
                    <a:lnL>
                      <a:noFill/>
                    </a:lnL>
                    <a:lnR>
                      <a:noFill/>
                    </a:lnR>
                    <a:lnT>
                      <a:noFill/>
                    </a:lnT>
                    <a:lnB>
                      <a:noFill/>
                    </a:lnB>
                  </a:tcPr>
                </a:tc>
                <a:extLst>
                  <a:ext uri="{0D108BD9-81ED-4DB2-BD59-A6C34878D82A}">
                    <a16:rowId xmlns:a16="http://schemas.microsoft.com/office/drawing/2014/main" val="2648510802"/>
                  </a:ext>
                </a:extLst>
              </a:tr>
              <a:tr h="178019">
                <a:tc>
                  <a:txBody>
                    <a:bodyPr/>
                    <a:lstStyle/>
                    <a:p>
                      <a:pPr algn="ctr" fontAlgn="ctr"/>
                      <a:r>
                        <a:rPr lang="en-US" sz="1100" b="0" i="0" u="none" strike="noStrike">
                          <a:solidFill>
                            <a:srgbClr val="000000"/>
                          </a:solidFill>
                          <a:effectLst/>
                          <a:latin typeface="Calibri" panose="020F0502020204030204" pitchFamily="34" charset="0"/>
                        </a:rPr>
                        <a:t>70</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batched_scalar_team_gemm_nt_t_double_double</a:t>
                      </a:r>
                    </a:p>
                  </a:txBody>
                  <a:tcPr marL="8477" marR="8477" marT="8477" marB="0" anchor="ctr">
                    <a:lnL>
                      <a:noFill/>
                    </a:lnL>
                    <a:lnR>
                      <a:noFill/>
                    </a:lnR>
                    <a:lnT>
                      <a:noFill/>
                    </a:lnT>
                    <a:lnB>
                      <a:noFill/>
                    </a:lnB>
                  </a:tcPr>
                </a:tc>
                <a:extLst>
                  <a:ext uri="{0D108BD9-81ED-4DB2-BD59-A6C34878D82A}">
                    <a16:rowId xmlns:a16="http://schemas.microsoft.com/office/drawing/2014/main" val="3689831834"/>
                  </a:ext>
                </a:extLst>
              </a:tr>
              <a:tr h="178019">
                <a:tc>
                  <a:txBody>
                    <a:bodyPr/>
                    <a:lstStyle/>
                    <a:p>
                      <a:pPr algn="ctr" fontAlgn="ctr"/>
                      <a:r>
                        <a:rPr lang="en-US" sz="1100" b="0" i="0" u="none" strike="noStrike">
                          <a:solidFill>
                            <a:srgbClr val="000000"/>
                          </a:solidFill>
                          <a:effectLst/>
                          <a:latin typeface="Calibri" panose="020F0502020204030204" pitchFamily="34" charset="0"/>
                        </a:rPr>
                        <a:t>71</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err="1">
                          <a:solidFill>
                            <a:srgbClr val="000000"/>
                          </a:solidFill>
                          <a:effectLst/>
                          <a:latin typeface="Calibri" panose="020F0502020204030204" pitchFamily="34" charset="0"/>
                        </a:rPr>
                        <a:t>batched_scalar_team_gemm_t_t_double_double</a:t>
                      </a:r>
                      <a:endParaRPr lang="en-US" sz="1100" b="0" i="0" u="none" strike="noStrike">
                        <a:solidFill>
                          <a:srgbClr val="000000"/>
                        </a:solidFill>
                        <a:effectLst/>
                        <a:latin typeface="Calibri" panose="020F0502020204030204" pitchFamily="34" charset="0"/>
                      </a:endParaRPr>
                    </a:p>
                  </a:txBody>
                  <a:tcPr marL="8477" marR="8477" marT="8477" marB="0" anchor="ctr">
                    <a:lnL>
                      <a:noFill/>
                    </a:lnL>
                    <a:lnR>
                      <a:noFill/>
                    </a:lnR>
                    <a:lnT>
                      <a:noFill/>
                    </a:lnT>
                    <a:lnB>
                      <a:noFill/>
                    </a:lnB>
                  </a:tcPr>
                </a:tc>
                <a:extLst>
                  <a:ext uri="{0D108BD9-81ED-4DB2-BD59-A6C34878D82A}">
                    <a16:rowId xmlns:a16="http://schemas.microsoft.com/office/drawing/2014/main" val="4254801310"/>
                  </a:ext>
                </a:extLst>
              </a:tr>
              <a:tr h="178019">
                <a:tc>
                  <a:txBody>
                    <a:bodyPr/>
                    <a:lstStyle/>
                    <a:p>
                      <a:pPr algn="ctr" fontAlgn="ctr"/>
                      <a:r>
                        <a:rPr lang="en-US" sz="1100" b="0" i="0" u="none" strike="noStrike">
                          <a:solidFill>
                            <a:srgbClr val="000000"/>
                          </a:solidFill>
                          <a:effectLst/>
                          <a:latin typeface="Calibri" panose="020F0502020204030204" pitchFamily="34" charset="0"/>
                        </a:rPr>
                        <a:t>72</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batched_scalar_team_trsm_l_l_nt_u_double_double</a:t>
                      </a:r>
                    </a:p>
                  </a:txBody>
                  <a:tcPr marL="8477" marR="8477" marT="8477" marB="0" anchor="ctr">
                    <a:lnL>
                      <a:noFill/>
                    </a:lnL>
                    <a:lnR>
                      <a:noFill/>
                    </a:lnR>
                    <a:lnT>
                      <a:noFill/>
                    </a:lnT>
                    <a:lnB>
                      <a:noFill/>
                    </a:lnB>
                  </a:tcPr>
                </a:tc>
                <a:extLst>
                  <a:ext uri="{0D108BD9-81ED-4DB2-BD59-A6C34878D82A}">
                    <a16:rowId xmlns:a16="http://schemas.microsoft.com/office/drawing/2014/main" val="3825023972"/>
                  </a:ext>
                </a:extLst>
              </a:tr>
              <a:tr h="178019">
                <a:tc>
                  <a:txBody>
                    <a:bodyPr/>
                    <a:lstStyle/>
                    <a:p>
                      <a:pPr algn="ctr" fontAlgn="ctr"/>
                      <a:r>
                        <a:rPr lang="en-US" sz="1100" b="0" i="0" u="none" strike="noStrike">
                          <a:solidFill>
                            <a:srgbClr val="000000"/>
                          </a:solidFill>
                          <a:effectLst/>
                          <a:latin typeface="Calibri" panose="020F0502020204030204" pitchFamily="34" charset="0"/>
                        </a:rPr>
                        <a:t>73</a:t>
                      </a:r>
                    </a:p>
                  </a:txBody>
                  <a:tcPr marL="8477" marR="8477" marT="8477" marB="0" anchor="ctr">
                    <a:lnL>
                      <a:noFill/>
                    </a:lnL>
                    <a:lnR>
                      <a:noFill/>
                    </a:lnR>
                    <a:lnT>
                      <a:noFill/>
                    </a:lnT>
                    <a:lnB>
                      <a:noFill/>
                    </a:lnB>
                    <a:solidFill>
                      <a:srgbClr val="FF420E"/>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batched_scalar_team_trsm_l_l_nt_n_double_double</a:t>
                      </a:r>
                    </a:p>
                  </a:txBody>
                  <a:tcPr marL="8477" marR="8477" marT="8477" marB="0" anchor="ctr">
                    <a:lnL>
                      <a:noFill/>
                    </a:lnL>
                    <a:lnR>
                      <a:noFill/>
                    </a:lnR>
                    <a:lnT>
                      <a:noFill/>
                    </a:lnT>
                    <a:lnB>
                      <a:noFill/>
                    </a:lnB>
                  </a:tcPr>
                </a:tc>
                <a:extLst>
                  <a:ext uri="{0D108BD9-81ED-4DB2-BD59-A6C34878D82A}">
                    <a16:rowId xmlns:a16="http://schemas.microsoft.com/office/drawing/2014/main" val="2691929483"/>
                  </a:ext>
                </a:extLst>
              </a:tr>
              <a:tr h="178019">
                <a:tc>
                  <a:txBody>
                    <a:bodyPr/>
                    <a:lstStyle/>
                    <a:p>
                      <a:pPr algn="ctr" fontAlgn="ctr"/>
                      <a:r>
                        <a:rPr lang="en-US" sz="1100" b="0" i="0" u="none" strike="noStrike">
                          <a:solidFill>
                            <a:srgbClr val="000000"/>
                          </a:solidFill>
                          <a:effectLst/>
                          <a:latin typeface="Calibri" panose="020F0502020204030204" pitchFamily="34" charset="0"/>
                        </a:rPr>
                        <a:t>74</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batched_scalar_team_trsm_l_u_nt_u_double_double</a:t>
                      </a:r>
                    </a:p>
                  </a:txBody>
                  <a:tcPr marL="8477" marR="8477" marT="8477" marB="0" anchor="ctr">
                    <a:lnL>
                      <a:noFill/>
                    </a:lnL>
                    <a:lnR>
                      <a:noFill/>
                    </a:lnR>
                    <a:lnT>
                      <a:noFill/>
                    </a:lnT>
                    <a:lnB>
                      <a:noFill/>
                    </a:lnB>
                  </a:tcPr>
                </a:tc>
                <a:extLst>
                  <a:ext uri="{0D108BD9-81ED-4DB2-BD59-A6C34878D82A}">
                    <a16:rowId xmlns:a16="http://schemas.microsoft.com/office/drawing/2014/main" val="510366977"/>
                  </a:ext>
                </a:extLst>
              </a:tr>
              <a:tr h="178019">
                <a:tc>
                  <a:txBody>
                    <a:bodyPr/>
                    <a:lstStyle/>
                    <a:p>
                      <a:pPr algn="ctr" fontAlgn="ctr"/>
                      <a:r>
                        <a:rPr lang="en-US" sz="1100" b="0" i="0" u="none" strike="noStrike">
                          <a:solidFill>
                            <a:srgbClr val="000000"/>
                          </a:solidFill>
                          <a:effectLst/>
                          <a:latin typeface="Calibri" panose="020F0502020204030204" pitchFamily="34" charset="0"/>
                        </a:rPr>
                        <a:t>75</a:t>
                      </a:r>
                    </a:p>
                  </a:txBody>
                  <a:tcPr marL="8477" marR="8477" marT="8477" marB="0" anchor="ctr">
                    <a:lnL>
                      <a:noFill/>
                    </a:lnL>
                    <a:lnR>
                      <a:noFill/>
                    </a:lnR>
                    <a:lnT>
                      <a:noFill/>
                    </a:lnT>
                    <a:lnB>
                      <a:noFill/>
                    </a:lnB>
                    <a:solidFill>
                      <a:srgbClr val="FF420E"/>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batched_scalar_team_trsm_l_u_nt_n_double_double</a:t>
                      </a:r>
                    </a:p>
                  </a:txBody>
                  <a:tcPr marL="8477" marR="8477" marT="8477" marB="0" anchor="ctr">
                    <a:lnL>
                      <a:noFill/>
                    </a:lnL>
                    <a:lnR>
                      <a:noFill/>
                    </a:lnR>
                    <a:lnT>
                      <a:noFill/>
                    </a:lnT>
                    <a:lnB>
                      <a:noFill/>
                    </a:lnB>
                  </a:tcPr>
                </a:tc>
                <a:extLst>
                  <a:ext uri="{0D108BD9-81ED-4DB2-BD59-A6C34878D82A}">
                    <a16:rowId xmlns:a16="http://schemas.microsoft.com/office/drawing/2014/main" val="3173729877"/>
                  </a:ext>
                </a:extLst>
              </a:tr>
              <a:tr h="178019">
                <a:tc>
                  <a:txBody>
                    <a:bodyPr/>
                    <a:lstStyle/>
                    <a:p>
                      <a:pPr algn="ctr" fontAlgn="ctr"/>
                      <a:r>
                        <a:rPr lang="en-US" sz="1100" b="0" i="0" u="none" strike="noStrike">
                          <a:solidFill>
                            <a:srgbClr val="000000"/>
                          </a:solidFill>
                          <a:effectLst/>
                          <a:latin typeface="Calibri" panose="020F0502020204030204" pitchFamily="34" charset="0"/>
                        </a:rPr>
                        <a:t>76</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batched_scalar_team_trsm_r_u_nt_u_double_double</a:t>
                      </a:r>
                    </a:p>
                  </a:txBody>
                  <a:tcPr marL="8477" marR="8477" marT="8477" marB="0" anchor="ctr">
                    <a:lnL>
                      <a:noFill/>
                    </a:lnL>
                    <a:lnR>
                      <a:noFill/>
                    </a:lnR>
                    <a:lnT>
                      <a:noFill/>
                    </a:lnT>
                    <a:lnB>
                      <a:noFill/>
                    </a:lnB>
                  </a:tcPr>
                </a:tc>
                <a:extLst>
                  <a:ext uri="{0D108BD9-81ED-4DB2-BD59-A6C34878D82A}">
                    <a16:rowId xmlns:a16="http://schemas.microsoft.com/office/drawing/2014/main" val="2003148681"/>
                  </a:ext>
                </a:extLst>
              </a:tr>
              <a:tr h="178019">
                <a:tc>
                  <a:txBody>
                    <a:bodyPr/>
                    <a:lstStyle/>
                    <a:p>
                      <a:pPr algn="ctr" fontAlgn="ctr"/>
                      <a:r>
                        <a:rPr lang="en-US" sz="1100" b="0" i="0" u="none" strike="noStrike">
                          <a:solidFill>
                            <a:srgbClr val="000000"/>
                          </a:solidFill>
                          <a:effectLst/>
                          <a:latin typeface="Calibri" panose="020F0502020204030204" pitchFamily="34" charset="0"/>
                        </a:rPr>
                        <a:t>77</a:t>
                      </a:r>
                    </a:p>
                  </a:txBody>
                  <a:tcPr marL="8477" marR="8477" marT="8477" marB="0" anchor="ctr">
                    <a:lnL>
                      <a:noFill/>
                    </a:lnL>
                    <a:lnR>
                      <a:noFill/>
                    </a:lnR>
                    <a:lnT>
                      <a:noFill/>
                    </a:lnT>
                    <a:lnB>
                      <a:noFill/>
                    </a:lnB>
                    <a:solidFill>
                      <a:srgbClr val="FF420E"/>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batched_scalar_team_trsm_r_u_nt_n_double_double</a:t>
                      </a:r>
                    </a:p>
                  </a:txBody>
                  <a:tcPr marL="8477" marR="8477" marT="8477" marB="0" anchor="ctr">
                    <a:lnL>
                      <a:noFill/>
                    </a:lnL>
                    <a:lnR>
                      <a:noFill/>
                    </a:lnR>
                    <a:lnT>
                      <a:noFill/>
                    </a:lnT>
                    <a:lnB>
                      <a:noFill/>
                    </a:lnB>
                  </a:tcPr>
                </a:tc>
                <a:extLst>
                  <a:ext uri="{0D108BD9-81ED-4DB2-BD59-A6C34878D82A}">
                    <a16:rowId xmlns:a16="http://schemas.microsoft.com/office/drawing/2014/main" val="3956599566"/>
                  </a:ext>
                </a:extLst>
              </a:tr>
              <a:tr h="178019">
                <a:tc>
                  <a:txBody>
                    <a:bodyPr/>
                    <a:lstStyle/>
                    <a:p>
                      <a:pPr algn="ctr" fontAlgn="ctr"/>
                      <a:r>
                        <a:rPr lang="en-US" sz="1100" b="0" i="0" u="none" strike="noStrike">
                          <a:solidFill>
                            <a:srgbClr val="000000"/>
                          </a:solidFill>
                          <a:effectLst/>
                          <a:latin typeface="Calibri" panose="020F0502020204030204" pitchFamily="34" charset="0"/>
                        </a:rPr>
                        <a:t>78</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batched_scalar_team_trsm_l_l_t_u_double_double</a:t>
                      </a:r>
                    </a:p>
                  </a:txBody>
                  <a:tcPr marL="8477" marR="8477" marT="8477" marB="0" anchor="ctr">
                    <a:lnL>
                      <a:noFill/>
                    </a:lnL>
                    <a:lnR>
                      <a:noFill/>
                    </a:lnR>
                    <a:lnT>
                      <a:noFill/>
                    </a:lnT>
                    <a:lnB>
                      <a:noFill/>
                    </a:lnB>
                  </a:tcPr>
                </a:tc>
                <a:extLst>
                  <a:ext uri="{0D108BD9-81ED-4DB2-BD59-A6C34878D82A}">
                    <a16:rowId xmlns:a16="http://schemas.microsoft.com/office/drawing/2014/main" val="2660491562"/>
                  </a:ext>
                </a:extLst>
              </a:tr>
              <a:tr h="178019">
                <a:tc>
                  <a:txBody>
                    <a:bodyPr/>
                    <a:lstStyle/>
                    <a:p>
                      <a:pPr algn="ctr" fontAlgn="ctr"/>
                      <a:r>
                        <a:rPr lang="en-US" sz="1100" b="0" i="0" u="none" strike="noStrike">
                          <a:solidFill>
                            <a:srgbClr val="000000"/>
                          </a:solidFill>
                          <a:effectLst/>
                          <a:latin typeface="Calibri" panose="020F0502020204030204" pitchFamily="34" charset="0"/>
                        </a:rPr>
                        <a:t>79</a:t>
                      </a:r>
                    </a:p>
                  </a:txBody>
                  <a:tcPr marL="8477" marR="8477" marT="8477" marB="0" anchor="ctr">
                    <a:lnL>
                      <a:noFill/>
                    </a:lnL>
                    <a:lnR>
                      <a:noFill/>
                    </a:lnR>
                    <a:lnT>
                      <a:noFill/>
                    </a:lnT>
                    <a:lnB>
                      <a:noFill/>
                    </a:lnB>
                    <a:solidFill>
                      <a:srgbClr val="FF420E"/>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batched_scalar_team_trsm_l_l_t_n_double_double</a:t>
                      </a:r>
                    </a:p>
                  </a:txBody>
                  <a:tcPr marL="8477" marR="8477" marT="8477" marB="0" anchor="ctr">
                    <a:lnL>
                      <a:noFill/>
                    </a:lnL>
                    <a:lnR>
                      <a:noFill/>
                    </a:lnR>
                    <a:lnT>
                      <a:noFill/>
                    </a:lnT>
                    <a:lnB>
                      <a:noFill/>
                    </a:lnB>
                  </a:tcPr>
                </a:tc>
                <a:extLst>
                  <a:ext uri="{0D108BD9-81ED-4DB2-BD59-A6C34878D82A}">
                    <a16:rowId xmlns:a16="http://schemas.microsoft.com/office/drawing/2014/main" val="4058119456"/>
                  </a:ext>
                </a:extLst>
              </a:tr>
              <a:tr h="178019">
                <a:tc>
                  <a:txBody>
                    <a:bodyPr/>
                    <a:lstStyle/>
                    <a:p>
                      <a:pPr algn="ctr" fontAlgn="ctr"/>
                      <a:r>
                        <a:rPr lang="en-US" sz="1100" b="0" i="0" u="none" strike="noStrike">
                          <a:solidFill>
                            <a:srgbClr val="000000"/>
                          </a:solidFill>
                          <a:effectLst/>
                          <a:latin typeface="Calibri" panose="020F0502020204030204" pitchFamily="34" charset="0"/>
                        </a:rPr>
                        <a:t>80</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batched_scalar_team_trsm_l_u_t_u_double_double</a:t>
                      </a:r>
                    </a:p>
                  </a:txBody>
                  <a:tcPr marL="8477" marR="8477" marT="8477" marB="0" anchor="ctr">
                    <a:lnL>
                      <a:noFill/>
                    </a:lnL>
                    <a:lnR>
                      <a:noFill/>
                    </a:lnR>
                    <a:lnT>
                      <a:noFill/>
                    </a:lnT>
                    <a:lnB>
                      <a:noFill/>
                    </a:lnB>
                  </a:tcPr>
                </a:tc>
                <a:extLst>
                  <a:ext uri="{0D108BD9-81ED-4DB2-BD59-A6C34878D82A}">
                    <a16:rowId xmlns:a16="http://schemas.microsoft.com/office/drawing/2014/main" val="929244257"/>
                  </a:ext>
                </a:extLst>
              </a:tr>
              <a:tr h="178019">
                <a:tc>
                  <a:txBody>
                    <a:bodyPr/>
                    <a:lstStyle/>
                    <a:p>
                      <a:pPr algn="ctr" fontAlgn="ctr"/>
                      <a:r>
                        <a:rPr lang="en-US" sz="1100" b="0" i="0" u="none" strike="noStrike">
                          <a:solidFill>
                            <a:srgbClr val="000000"/>
                          </a:solidFill>
                          <a:effectLst/>
                          <a:latin typeface="Calibri" panose="020F0502020204030204" pitchFamily="34" charset="0"/>
                        </a:rPr>
                        <a:t>81</a:t>
                      </a:r>
                    </a:p>
                  </a:txBody>
                  <a:tcPr marL="8477" marR="8477" marT="8477" marB="0" anchor="ctr">
                    <a:lnL>
                      <a:noFill/>
                    </a:lnL>
                    <a:lnR>
                      <a:noFill/>
                    </a:lnR>
                    <a:lnT>
                      <a:noFill/>
                    </a:lnT>
                    <a:lnB>
                      <a:noFill/>
                    </a:lnB>
                    <a:solidFill>
                      <a:srgbClr val="FF420E"/>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batched_scalar_team_trsm_l_u_t_n_double_double</a:t>
                      </a:r>
                    </a:p>
                  </a:txBody>
                  <a:tcPr marL="8477" marR="8477" marT="8477" marB="0" anchor="ctr">
                    <a:lnL>
                      <a:noFill/>
                    </a:lnL>
                    <a:lnR>
                      <a:noFill/>
                    </a:lnR>
                    <a:lnT>
                      <a:noFill/>
                    </a:lnT>
                    <a:lnB>
                      <a:noFill/>
                    </a:lnB>
                  </a:tcPr>
                </a:tc>
                <a:extLst>
                  <a:ext uri="{0D108BD9-81ED-4DB2-BD59-A6C34878D82A}">
                    <a16:rowId xmlns:a16="http://schemas.microsoft.com/office/drawing/2014/main" val="387501668"/>
                  </a:ext>
                </a:extLst>
              </a:tr>
              <a:tr h="178019">
                <a:tc>
                  <a:txBody>
                    <a:bodyPr/>
                    <a:lstStyle/>
                    <a:p>
                      <a:pPr algn="ctr" fontAlgn="ctr"/>
                      <a:r>
                        <a:rPr lang="en-US" sz="1100" b="0" i="0" u="none" strike="noStrike">
                          <a:solidFill>
                            <a:srgbClr val="000000"/>
                          </a:solidFill>
                          <a:effectLst/>
                          <a:latin typeface="Calibri" panose="020F0502020204030204" pitchFamily="34" charset="0"/>
                        </a:rPr>
                        <a:t>82</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batched_scalar_team_gemv_nt_double_double</a:t>
                      </a:r>
                    </a:p>
                  </a:txBody>
                  <a:tcPr marL="8477" marR="8477" marT="8477" marB="0" anchor="ctr">
                    <a:lnL>
                      <a:noFill/>
                    </a:lnL>
                    <a:lnR>
                      <a:noFill/>
                    </a:lnR>
                    <a:lnT>
                      <a:noFill/>
                    </a:lnT>
                    <a:lnB>
                      <a:noFill/>
                    </a:lnB>
                  </a:tcPr>
                </a:tc>
                <a:extLst>
                  <a:ext uri="{0D108BD9-81ED-4DB2-BD59-A6C34878D82A}">
                    <a16:rowId xmlns:a16="http://schemas.microsoft.com/office/drawing/2014/main" val="663747468"/>
                  </a:ext>
                </a:extLst>
              </a:tr>
              <a:tr h="178019">
                <a:tc>
                  <a:txBody>
                    <a:bodyPr/>
                    <a:lstStyle/>
                    <a:p>
                      <a:pPr algn="ctr" fontAlgn="ctr"/>
                      <a:r>
                        <a:rPr lang="en-US" sz="1100" b="0" i="0" u="none" strike="noStrike">
                          <a:solidFill>
                            <a:srgbClr val="000000"/>
                          </a:solidFill>
                          <a:effectLst/>
                          <a:latin typeface="Calibri" panose="020F0502020204030204" pitchFamily="34" charset="0"/>
                        </a:rPr>
                        <a:t>83</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batched_scalar_team_gemv_t_double_double</a:t>
                      </a:r>
                    </a:p>
                  </a:txBody>
                  <a:tcPr marL="8477" marR="8477" marT="8477" marB="0" anchor="ctr">
                    <a:lnL>
                      <a:noFill/>
                    </a:lnL>
                    <a:lnR>
                      <a:noFill/>
                    </a:lnR>
                    <a:lnT>
                      <a:noFill/>
                    </a:lnT>
                    <a:lnB>
                      <a:noFill/>
                    </a:lnB>
                  </a:tcPr>
                </a:tc>
                <a:extLst>
                  <a:ext uri="{0D108BD9-81ED-4DB2-BD59-A6C34878D82A}">
                    <a16:rowId xmlns:a16="http://schemas.microsoft.com/office/drawing/2014/main" val="1160159473"/>
                  </a:ext>
                </a:extLst>
              </a:tr>
              <a:tr h="178019">
                <a:tc>
                  <a:txBody>
                    <a:bodyPr/>
                    <a:lstStyle/>
                    <a:p>
                      <a:pPr algn="ctr" fontAlgn="ctr"/>
                      <a:r>
                        <a:rPr lang="en-US" sz="1100" b="0" i="0" u="none" strike="noStrike">
                          <a:solidFill>
                            <a:srgbClr val="000000"/>
                          </a:solidFill>
                          <a:effectLst/>
                          <a:latin typeface="Calibri" panose="020F0502020204030204" pitchFamily="34" charset="0"/>
                        </a:rPr>
                        <a:t>84</a:t>
                      </a:r>
                    </a:p>
                  </a:txBody>
                  <a:tcPr marL="8477" marR="8477" marT="8477" marB="0" anchor="ctr">
                    <a:lnL>
                      <a:noFill/>
                    </a:lnL>
                    <a:lnR>
                      <a:noFill/>
                    </a:lnR>
                    <a:lnT>
                      <a:noFill/>
                    </a:lnT>
                    <a:lnB>
                      <a:noFill/>
                    </a:lnB>
                    <a:solidFill>
                      <a:srgbClr val="FF420E"/>
                    </a:solidFill>
                  </a:tcPr>
                </a:tc>
                <a:tc>
                  <a:txBody>
                    <a:bodyPr/>
                    <a:lstStyle/>
                    <a:p>
                      <a:pPr algn="l" fontAlgn="ctr"/>
                      <a:r>
                        <a:rPr lang="en-US" sz="1100" b="0" i="0" u="none" strike="noStrike">
                          <a:solidFill>
                            <a:srgbClr val="000000"/>
                          </a:solidFill>
                          <a:effectLst/>
                          <a:latin typeface="Calibri" panose="020F0502020204030204" pitchFamily="34" charset="0"/>
                        </a:rPr>
                        <a:t>batched_scalar_serial_lu_double</a:t>
                      </a:r>
                    </a:p>
                  </a:txBody>
                  <a:tcPr marL="8477" marR="8477" marT="8477" marB="0" anchor="ctr">
                    <a:lnL>
                      <a:noFill/>
                    </a:lnL>
                    <a:lnR>
                      <a:noFill/>
                    </a:lnR>
                    <a:lnT>
                      <a:noFill/>
                    </a:lnT>
                    <a:lnB>
                      <a:noFill/>
                    </a:lnB>
                  </a:tcPr>
                </a:tc>
                <a:extLst>
                  <a:ext uri="{0D108BD9-81ED-4DB2-BD59-A6C34878D82A}">
                    <a16:rowId xmlns:a16="http://schemas.microsoft.com/office/drawing/2014/main" val="3241951784"/>
                  </a:ext>
                </a:extLst>
              </a:tr>
              <a:tr h="178019">
                <a:tc>
                  <a:txBody>
                    <a:bodyPr/>
                    <a:lstStyle/>
                    <a:p>
                      <a:pPr algn="ctr" fontAlgn="ctr"/>
                      <a:r>
                        <a:rPr lang="en-US" sz="1100" b="0" i="0" u="none" strike="noStrike">
                          <a:solidFill>
                            <a:srgbClr val="000000"/>
                          </a:solidFill>
                          <a:effectLst/>
                          <a:latin typeface="Calibri" panose="020F0502020204030204" pitchFamily="34" charset="0"/>
                        </a:rPr>
                        <a:t>85</a:t>
                      </a:r>
                    </a:p>
                  </a:txBody>
                  <a:tcPr marL="8477" marR="8477" marT="8477" marB="0" anchor="ctr">
                    <a:lnL>
                      <a:noFill/>
                    </a:lnL>
                    <a:lnR>
                      <a:noFill/>
                    </a:lnR>
                    <a:lnT>
                      <a:noFill/>
                    </a:lnT>
                    <a:lnB>
                      <a:noFill/>
                    </a:lnB>
                    <a:solidFill>
                      <a:srgbClr val="FF420E"/>
                    </a:solidFill>
                  </a:tcPr>
                </a:tc>
                <a:tc>
                  <a:txBody>
                    <a:bodyPr/>
                    <a:lstStyle/>
                    <a:p>
                      <a:pPr algn="l" fontAlgn="ctr"/>
                      <a:r>
                        <a:rPr lang="en-US" sz="1100" b="0" i="0" u="none" strike="noStrike">
                          <a:solidFill>
                            <a:srgbClr val="000000"/>
                          </a:solidFill>
                          <a:effectLst/>
                          <a:latin typeface="Calibri" panose="020F0502020204030204" pitchFamily="34" charset="0"/>
                        </a:rPr>
                        <a:t>batched_scalar_serial_inverselu_double</a:t>
                      </a:r>
                    </a:p>
                  </a:txBody>
                  <a:tcPr marL="8477" marR="8477" marT="8477" marB="0" anchor="ctr">
                    <a:lnL>
                      <a:noFill/>
                    </a:lnL>
                    <a:lnR>
                      <a:noFill/>
                    </a:lnR>
                    <a:lnT>
                      <a:noFill/>
                    </a:lnT>
                    <a:lnB>
                      <a:noFill/>
                    </a:lnB>
                  </a:tcPr>
                </a:tc>
                <a:extLst>
                  <a:ext uri="{0D108BD9-81ED-4DB2-BD59-A6C34878D82A}">
                    <a16:rowId xmlns:a16="http://schemas.microsoft.com/office/drawing/2014/main" val="2277746153"/>
                  </a:ext>
                </a:extLst>
              </a:tr>
              <a:tr h="178019">
                <a:tc>
                  <a:txBody>
                    <a:bodyPr/>
                    <a:lstStyle/>
                    <a:p>
                      <a:pPr algn="ctr" fontAlgn="ctr"/>
                      <a:r>
                        <a:rPr lang="en-US" sz="1100" b="0" i="0" u="none" strike="noStrike">
                          <a:solidFill>
                            <a:srgbClr val="000000"/>
                          </a:solidFill>
                          <a:effectLst/>
                          <a:latin typeface="Calibri" panose="020F0502020204030204" pitchFamily="34" charset="0"/>
                        </a:rPr>
                        <a:t>86</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batched_scalar_serial_solvelu_double</a:t>
                      </a:r>
                    </a:p>
                  </a:txBody>
                  <a:tcPr marL="8477" marR="8477" marT="8477" marB="0" anchor="ctr">
                    <a:lnL>
                      <a:noFill/>
                    </a:lnL>
                    <a:lnR>
                      <a:noFill/>
                    </a:lnR>
                    <a:lnT>
                      <a:noFill/>
                    </a:lnT>
                    <a:lnB>
                      <a:noFill/>
                    </a:lnB>
                  </a:tcPr>
                </a:tc>
                <a:extLst>
                  <a:ext uri="{0D108BD9-81ED-4DB2-BD59-A6C34878D82A}">
                    <a16:rowId xmlns:a16="http://schemas.microsoft.com/office/drawing/2014/main" val="1553612822"/>
                  </a:ext>
                </a:extLst>
              </a:tr>
              <a:tr h="178019">
                <a:tc>
                  <a:txBody>
                    <a:bodyPr/>
                    <a:lstStyle/>
                    <a:p>
                      <a:pPr algn="ctr" fontAlgn="ctr"/>
                      <a:r>
                        <a:rPr lang="en-US" sz="1100" b="0" i="0" u="none" strike="noStrike">
                          <a:solidFill>
                            <a:srgbClr val="000000"/>
                          </a:solidFill>
                          <a:effectLst/>
                          <a:latin typeface="Calibri" panose="020F0502020204030204" pitchFamily="34" charset="0"/>
                        </a:rPr>
                        <a:t>87</a:t>
                      </a:r>
                    </a:p>
                  </a:txBody>
                  <a:tcPr marL="8477" marR="8477" marT="8477" marB="0" anchor="ctr">
                    <a:lnL>
                      <a:noFill/>
                    </a:lnL>
                    <a:lnR>
                      <a:noFill/>
                    </a:lnR>
                    <a:lnT>
                      <a:noFill/>
                    </a:lnT>
                    <a:lnB>
                      <a:noFill/>
                    </a:lnB>
                    <a:solidFill>
                      <a:srgbClr val="FF420E"/>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batched_scalar_team_lu_double</a:t>
                      </a:r>
                    </a:p>
                  </a:txBody>
                  <a:tcPr marL="8477" marR="8477" marT="8477" marB="0" anchor="ctr">
                    <a:lnL>
                      <a:noFill/>
                    </a:lnL>
                    <a:lnR>
                      <a:noFill/>
                    </a:lnR>
                    <a:lnT>
                      <a:noFill/>
                    </a:lnT>
                    <a:lnB>
                      <a:noFill/>
                    </a:lnB>
                  </a:tcPr>
                </a:tc>
                <a:extLst>
                  <a:ext uri="{0D108BD9-81ED-4DB2-BD59-A6C34878D82A}">
                    <a16:rowId xmlns:a16="http://schemas.microsoft.com/office/drawing/2014/main" val="3895061351"/>
                  </a:ext>
                </a:extLst>
              </a:tr>
              <a:tr h="178019">
                <a:tc>
                  <a:txBody>
                    <a:bodyPr/>
                    <a:lstStyle/>
                    <a:p>
                      <a:pPr algn="ctr" fontAlgn="ctr"/>
                      <a:r>
                        <a:rPr lang="en-US" sz="1100" b="0" i="0" u="none" strike="noStrike">
                          <a:solidFill>
                            <a:srgbClr val="000000"/>
                          </a:solidFill>
                          <a:effectLst/>
                          <a:latin typeface="Calibri" panose="020F0502020204030204" pitchFamily="34" charset="0"/>
                        </a:rPr>
                        <a:t>88</a:t>
                      </a:r>
                    </a:p>
                  </a:txBody>
                  <a:tcPr marL="8477" marR="8477" marT="8477" marB="0" anchor="ctr">
                    <a:lnL>
                      <a:noFill/>
                    </a:lnL>
                    <a:lnR>
                      <a:noFill/>
                    </a:lnR>
                    <a:lnT>
                      <a:noFill/>
                    </a:lnT>
                    <a:lnB>
                      <a:noFill/>
                    </a:lnB>
                    <a:solidFill>
                      <a:srgbClr val="FF420E"/>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batched_scalar_team_inverselu_double</a:t>
                      </a:r>
                    </a:p>
                  </a:txBody>
                  <a:tcPr marL="8477" marR="8477" marT="8477" marB="0" anchor="ctr">
                    <a:lnL>
                      <a:noFill/>
                    </a:lnL>
                    <a:lnR>
                      <a:noFill/>
                    </a:lnR>
                    <a:lnT>
                      <a:noFill/>
                    </a:lnT>
                    <a:lnB>
                      <a:noFill/>
                    </a:lnB>
                  </a:tcPr>
                </a:tc>
                <a:extLst>
                  <a:ext uri="{0D108BD9-81ED-4DB2-BD59-A6C34878D82A}">
                    <a16:rowId xmlns:a16="http://schemas.microsoft.com/office/drawing/2014/main" val="699668473"/>
                  </a:ext>
                </a:extLst>
              </a:tr>
              <a:tr h="178019">
                <a:tc>
                  <a:txBody>
                    <a:bodyPr/>
                    <a:lstStyle/>
                    <a:p>
                      <a:pPr algn="ctr" fontAlgn="ctr"/>
                      <a:r>
                        <a:rPr lang="en-US" sz="1100" b="0" i="0" u="none" strike="noStrike">
                          <a:solidFill>
                            <a:srgbClr val="000000"/>
                          </a:solidFill>
                          <a:effectLst/>
                          <a:latin typeface="Calibri" panose="020F0502020204030204" pitchFamily="34" charset="0"/>
                        </a:rPr>
                        <a:t>89</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err="1">
                          <a:solidFill>
                            <a:srgbClr val="000000"/>
                          </a:solidFill>
                          <a:effectLst/>
                          <a:latin typeface="Calibri" panose="020F0502020204030204" pitchFamily="34" charset="0"/>
                        </a:rPr>
                        <a:t>batched_scalar_team_solvelu_double</a:t>
                      </a:r>
                      <a:endParaRPr lang="en-US" sz="1100" b="0" i="0" u="none" strike="noStrike">
                        <a:solidFill>
                          <a:srgbClr val="000000"/>
                        </a:solidFill>
                        <a:effectLst/>
                        <a:latin typeface="Calibri" panose="020F0502020204030204" pitchFamily="34" charset="0"/>
                      </a:endParaRPr>
                    </a:p>
                  </a:txBody>
                  <a:tcPr marL="8477" marR="8477" marT="8477" marB="0" anchor="ctr">
                    <a:lnL>
                      <a:noFill/>
                    </a:lnL>
                    <a:lnR>
                      <a:noFill/>
                    </a:lnR>
                    <a:lnT>
                      <a:noFill/>
                    </a:lnT>
                    <a:lnB>
                      <a:noFill/>
                    </a:lnB>
                  </a:tcPr>
                </a:tc>
                <a:extLst>
                  <a:ext uri="{0D108BD9-81ED-4DB2-BD59-A6C34878D82A}">
                    <a16:rowId xmlns:a16="http://schemas.microsoft.com/office/drawing/2014/main" val="92870827"/>
                  </a:ext>
                </a:extLst>
              </a:tr>
            </a:tbl>
          </a:graphicData>
        </a:graphic>
      </p:graphicFrame>
      <p:sp>
        <p:nvSpPr>
          <p:cNvPr id="12" name="Content Placeholder 2"/>
          <p:cNvSpPr>
            <a:spLocks noGrp="1"/>
          </p:cNvSpPr>
          <p:nvPr>
            <p:ph idx="1"/>
          </p:nvPr>
        </p:nvSpPr>
        <p:spPr>
          <a:xfrm>
            <a:off x="549294" y="5968803"/>
            <a:ext cx="11387911" cy="789185"/>
          </a:xfrm>
        </p:spPr>
        <p:txBody>
          <a:bodyPr>
            <a:noAutofit/>
          </a:bodyPr>
          <a:lstStyle/>
          <a:p>
            <a:r>
              <a:rPr lang="en-US"/>
              <a:t>Tests in pink fail because the parser cannot locate a post-dominator in some kernels; this bug is also present in the public branch of </a:t>
            </a:r>
            <a:r>
              <a:rPr lang="en-US" err="1"/>
              <a:t>GPGPUSim</a:t>
            </a:r>
            <a:endParaRPr lang="en-US"/>
          </a:p>
          <a:p>
            <a:pPr marL="0" indent="0">
              <a:buNone/>
            </a:pPr>
            <a:endParaRPr lang="en-US"/>
          </a:p>
        </p:txBody>
      </p:sp>
    </p:spTree>
    <p:extLst>
      <p:ext uri="{BB962C8B-B14F-4D97-AF65-F5344CB8AC3E}">
        <p14:creationId xmlns:p14="http://schemas.microsoft.com/office/powerpoint/2010/main" val="3419206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Functional Testing – </a:t>
            </a:r>
            <a:r>
              <a:rPr lang="en-US" err="1"/>
              <a:t>Kokkos</a:t>
            </a:r>
            <a:r>
              <a:rPr lang="en-US"/>
              <a:t> Kernels Unit Test Results</a:t>
            </a:r>
          </a:p>
        </p:txBody>
      </p:sp>
      <p:sp>
        <p:nvSpPr>
          <p:cNvPr id="4" name="Slide Number Placeholder 3"/>
          <p:cNvSpPr>
            <a:spLocks noGrp="1"/>
          </p:cNvSpPr>
          <p:nvPr>
            <p:ph type="sldNum" sz="quarter" idx="4"/>
          </p:nvPr>
        </p:nvSpPr>
        <p:spPr/>
        <p:txBody>
          <a:bodyPr/>
          <a:lstStyle/>
          <a:p>
            <a:fld id="{4FAB73BC-B049-4115-A692-8D63A059BFB8}" type="slidenum">
              <a:rPr lang="en-US" smtClean="0"/>
              <a:pPr/>
              <a:t>19</a:t>
            </a:fld>
            <a:endParaRPr lang="en-US"/>
          </a:p>
        </p:txBody>
      </p:sp>
      <p:graphicFrame>
        <p:nvGraphicFramePr>
          <p:cNvPr id="5" name="Table 4"/>
          <p:cNvGraphicFramePr>
            <a:graphicFrameLocks noGrp="1"/>
          </p:cNvGraphicFramePr>
          <p:nvPr/>
        </p:nvGraphicFramePr>
        <p:xfrm>
          <a:off x="443979" y="758029"/>
          <a:ext cx="4217448" cy="5162550"/>
        </p:xfrm>
        <a:graphic>
          <a:graphicData uri="http://schemas.openxmlformats.org/drawingml/2006/table">
            <a:tbl>
              <a:tblPr/>
              <a:tblGrid>
                <a:gridCol w="502597">
                  <a:extLst>
                    <a:ext uri="{9D8B030D-6E8A-4147-A177-3AD203B41FA5}">
                      <a16:colId xmlns:a16="http://schemas.microsoft.com/office/drawing/2014/main" val="135788488"/>
                    </a:ext>
                  </a:extLst>
                </a:gridCol>
                <a:gridCol w="3714851">
                  <a:extLst>
                    <a:ext uri="{9D8B030D-6E8A-4147-A177-3AD203B41FA5}">
                      <a16:colId xmlns:a16="http://schemas.microsoft.com/office/drawing/2014/main" val="2975653762"/>
                    </a:ext>
                  </a:extLst>
                </a:gridCol>
              </a:tblGrid>
              <a:tr h="172085">
                <a:tc>
                  <a:txBody>
                    <a:bodyPr/>
                    <a:lstStyle/>
                    <a:p>
                      <a:pPr algn="ctr" fontAlgn="ctr"/>
                      <a:r>
                        <a:rPr lang="en-US" sz="1000" b="0" i="0" u="none" strike="noStrike">
                          <a:solidFill>
                            <a:srgbClr val="000000"/>
                          </a:solidFill>
                          <a:effectLst/>
                          <a:latin typeface="Calibri" panose="020F0502020204030204" pitchFamily="34" charset="0"/>
                        </a:rPr>
                        <a:t>1</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abs_double</a:t>
                      </a:r>
                    </a:p>
                  </a:txBody>
                  <a:tcPr marL="8195" marR="8195" marT="8195" marB="0" anchor="ctr">
                    <a:lnL>
                      <a:noFill/>
                    </a:lnL>
                    <a:lnR>
                      <a:noFill/>
                    </a:lnR>
                    <a:lnT>
                      <a:noFill/>
                    </a:lnT>
                    <a:lnB>
                      <a:noFill/>
                    </a:lnB>
                  </a:tcPr>
                </a:tc>
                <a:extLst>
                  <a:ext uri="{0D108BD9-81ED-4DB2-BD59-A6C34878D82A}">
                    <a16:rowId xmlns:a16="http://schemas.microsoft.com/office/drawing/2014/main" val="3503021253"/>
                  </a:ext>
                </a:extLst>
              </a:tr>
              <a:tr h="172085">
                <a:tc>
                  <a:txBody>
                    <a:bodyPr/>
                    <a:lstStyle/>
                    <a:p>
                      <a:pPr algn="ctr" fontAlgn="ctr"/>
                      <a:r>
                        <a:rPr lang="en-US" sz="1000" b="0" i="0" u="none" strike="noStrike">
                          <a:solidFill>
                            <a:srgbClr val="000000"/>
                          </a:solidFill>
                          <a:effectLst/>
                          <a:latin typeface="Calibri" panose="020F0502020204030204" pitchFamily="34" charset="0"/>
                        </a:rPr>
                        <a:t>2</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abs_mv_double</a:t>
                      </a:r>
                    </a:p>
                  </a:txBody>
                  <a:tcPr marL="8195" marR="8195" marT="8195" marB="0" anchor="ctr">
                    <a:lnL>
                      <a:noFill/>
                    </a:lnL>
                    <a:lnR>
                      <a:noFill/>
                    </a:lnR>
                    <a:lnT>
                      <a:noFill/>
                    </a:lnT>
                    <a:lnB>
                      <a:noFill/>
                    </a:lnB>
                  </a:tcPr>
                </a:tc>
                <a:extLst>
                  <a:ext uri="{0D108BD9-81ED-4DB2-BD59-A6C34878D82A}">
                    <a16:rowId xmlns:a16="http://schemas.microsoft.com/office/drawing/2014/main" val="1616728915"/>
                  </a:ext>
                </a:extLst>
              </a:tr>
              <a:tr h="172085">
                <a:tc>
                  <a:txBody>
                    <a:bodyPr/>
                    <a:lstStyle/>
                    <a:p>
                      <a:pPr algn="ctr" fontAlgn="ctr"/>
                      <a:r>
                        <a:rPr lang="en-US" sz="1000" b="0" i="0" u="none" strike="noStrike">
                          <a:solidFill>
                            <a:srgbClr val="000000"/>
                          </a:solidFill>
                          <a:effectLst/>
                          <a:latin typeface="Calibri" panose="020F0502020204030204" pitchFamily="34" charset="0"/>
                        </a:rPr>
                        <a:t>3</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asum_double</a:t>
                      </a:r>
                    </a:p>
                  </a:txBody>
                  <a:tcPr marL="8195" marR="8195" marT="8195" marB="0" anchor="ctr">
                    <a:lnL>
                      <a:noFill/>
                    </a:lnL>
                    <a:lnR>
                      <a:noFill/>
                    </a:lnR>
                    <a:lnT>
                      <a:noFill/>
                    </a:lnT>
                    <a:lnB>
                      <a:noFill/>
                    </a:lnB>
                  </a:tcPr>
                </a:tc>
                <a:extLst>
                  <a:ext uri="{0D108BD9-81ED-4DB2-BD59-A6C34878D82A}">
                    <a16:rowId xmlns:a16="http://schemas.microsoft.com/office/drawing/2014/main" val="316644508"/>
                  </a:ext>
                </a:extLst>
              </a:tr>
              <a:tr h="172085">
                <a:tc>
                  <a:txBody>
                    <a:bodyPr/>
                    <a:lstStyle/>
                    <a:p>
                      <a:pPr algn="ctr" fontAlgn="ctr"/>
                      <a:r>
                        <a:rPr lang="en-US" sz="1000" b="0" i="0" u="none" strike="noStrike">
                          <a:solidFill>
                            <a:srgbClr val="000000"/>
                          </a:solidFill>
                          <a:effectLst/>
                          <a:latin typeface="Calibri" panose="020F0502020204030204" pitchFamily="34" charset="0"/>
                        </a:rPr>
                        <a:t>4</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axpby_double</a:t>
                      </a:r>
                    </a:p>
                  </a:txBody>
                  <a:tcPr marL="8195" marR="8195" marT="8195" marB="0" anchor="ctr">
                    <a:lnL>
                      <a:noFill/>
                    </a:lnL>
                    <a:lnR>
                      <a:noFill/>
                    </a:lnR>
                    <a:lnT>
                      <a:noFill/>
                    </a:lnT>
                    <a:lnB>
                      <a:noFill/>
                    </a:lnB>
                  </a:tcPr>
                </a:tc>
                <a:extLst>
                  <a:ext uri="{0D108BD9-81ED-4DB2-BD59-A6C34878D82A}">
                    <a16:rowId xmlns:a16="http://schemas.microsoft.com/office/drawing/2014/main" val="957956558"/>
                  </a:ext>
                </a:extLst>
              </a:tr>
              <a:tr h="172085">
                <a:tc>
                  <a:txBody>
                    <a:bodyPr/>
                    <a:lstStyle/>
                    <a:p>
                      <a:pPr algn="ctr" fontAlgn="ctr"/>
                      <a:r>
                        <a:rPr lang="en-US" sz="1000" b="0" i="0" u="none" strike="noStrike">
                          <a:solidFill>
                            <a:srgbClr val="000000"/>
                          </a:solidFill>
                          <a:effectLst/>
                          <a:latin typeface="Calibri" panose="020F0502020204030204" pitchFamily="34" charset="0"/>
                        </a:rPr>
                        <a:t>5</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axpby_mv_double</a:t>
                      </a:r>
                    </a:p>
                  </a:txBody>
                  <a:tcPr marL="8195" marR="8195" marT="8195" marB="0" anchor="ctr">
                    <a:lnL>
                      <a:noFill/>
                    </a:lnL>
                    <a:lnR>
                      <a:noFill/>
                    </a:lnR>
                    <a:lnT>
                      <a:noFill/>
                    </a:lnT>
                    <a:lnB>
                      <a:noFill/>
                    </a:lnB>
                  </a:tcPr>
                </a:tc>
                <a:extLst>
                  <a:ext uri="{0D108BD9-81ED-4DB2-BD59-A6C34878D82A}">
                    <a16:rowId xmlns:a16="http://schemas.microsoft.com/office/drawing/2014/main" val="4197625308"/>
                  </a:ext>
                </a:extLst>
              </a:tr>
              <a:tr h="172085">
                <a:tc>
                  <a:txBody>
                    <a:bodyPr/>
                    <a:lstStyle/>
                    <a:p>
                      <a:pPr algn="ctr" fontAlgn="ctr"/>
                      <a:r>
                        <a:rPr lang="en-US" sz="1000" b="0" i="0" u="none" strike="noStrike">
                          <a:solidFill>
                            <a:srgbClr val="000000"/>
                          </a:solidFill>
                          <a:effectLst/>
                          <a:latin typeface="Calibri" panose="020F0502020204030204" pitchFamily="34" charset="0"/>
                        </a:rPr>
                        <a:t>6</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axpy_double</a:t>
                      </a:r>
                    </a:p>
                  </a:txBody>
                  <a:tcPr marL="8195" marR="8195" marT="8195" marB="0" anchor="ctr">
                    <a:lnL>
                      <a:noFill/>
                    </a:lnL>
                    <a:lnR>
                      <a:noFill/>
                    </a:lnR>
                    <a:lnT>
                      <a:noFill/>
                    </a:lnT>
                    <a:lnB>
                      <a:noFill/>
                    </a:lnB>
                  </a:tcPr>
                </a:tc>
                <a:extLst>
                  <a:ext uri="{0D108BD9-81ED-4DB2-BD59-A6C34878D82A}">
                    <a16:rowId xmlns:a16="http://schemas.microsoft.com/office/drawing/2014/main" val="2021812124"/>
                  </a:ext>
                </a:extLst>
              </a:tr>
              <a:tr h="172085">
                <a:tc>
                  <a:txBody>
                    <a:bodyPr/>
                    <a:lstStyle/>
                    <a:p>
                      <a:pPr algn="ctr" fontAlgn="ctr"/>
                      <a:r>
                        <a:rPr lang="en-US" sz="1000" b="0" i="0" u="none" strike="noStrike">
                          <a:solidFill>
                            <a:srgbClr val="000000"/>
                          </a:solidFill>
                          <a:effectLst/>
                          <a:latin typeface="Calibri" panose="020F0502020204030204" pitchFamily="34" charset="0"/>
                        </a:rPr>
                        <a:t>7</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axpy_mv_double</a:t>
                      </a:r>
                    </a:p>
                  </a:txBody>
                  <a:tcPr marL="8195" marR="8195" marT="8195" marB="0" anchor="ctr">
                    <a:lnL>
                      <a:noFill/>
                    </a:lnL>
                    <a:lnR>
                      <a:noFill/>
                    </a:lnR>
                    <a:lnT>
                      <a:noFill/>
                    </a:lnT>
                    <a:lnB>
                      <a:noFill/>
                    </a:lnB>
                  </a:tcPr>
                </a:tc>
                <a:extLst>
                  <a:ext uri="{0D108BD9-81ED-4DB2-BD59-A6C34878D82A}">
                    <a16:rowId xmlns:a16="http://schemas.microsoft.com/office/drawing/2014/main" val="2388767557"/>
                  </a:ext>
                </a:extLst>
              </a:tr>
              <a:tr h="172085">
                <a:tc>
                  <a:txBody>
                    <a:bodyPr/>
                    <a:lstStyle/>
                    <a:p>
                      <a:pPr algn="ctr" fontAlgn="ctr"/>
                      <a:r>
                        <a:rPr lang="en-US" sz="1000" b="0" i="0" u="none" strike="noStrike">
                          <a:solidFill>
                            <a:srgbClr val="000000"/>
                          </a:solidFill>
                          <a:effectLst/>
                          <a:latin typeface="Calibri" panose="020F0502020204030204" pitchFamily="34" charset="0"/>
                        </a:rPr>
                        <a:t>8</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dot_double</a:t>
                      </a:r>
                    </a:p>
                  </a:txBody>
                  <a:tcPr marL="8195" marR="8195" marT="8195" marB="0" anchor="ctr">
                    <a:lnL>
                      <a:noFill/>
                    </a:lnL>
                    <a:lnR>
                      <a:noFill/>
                    </a:lnR>
                    <a:lnT>
                      <a:noFill/>
                    </a:lnT>
                    <a:lnB>
                      <a:noFill/>
                    </a:lnB>
                  </a:tcPr>
                </a:tc>
                <a:extLst>
                  <a:ext uri="{0D108BD9-81ED-4DB2-BD59-A6C34878D82A}">
                    <a16:rowId xmlns:a16="http://schemas.microsoft.com/office/drawing/2014/main" val="1884548590"/>
                  </a:ext>
                </a:extLst>
              </a:tr>
              <a:tr h="172085">
                <a:tc>
                  <a:txBody>
                    <a:bodyPr/>
                    <a:lstStyle/>
                    <a:p>
                      <a:pPr algn="ctr" fontAlgn="ctr"/>
                      <a:r>
                        <a:rPr lang="en-US" sz="1000" b="0" i="0" u="none" strike="noStrike">
                          <a:solidFill>
                            <a:srgbClr val="000000"/>
                          </a:solidFill>
                          <a:effectLst/>
                          <a:latin typeface="Calibri" panose="020F0502020204030204" pitchFamily="34" charset="0"/>
                        </a:rPr>
                        <a:t>9</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dot_mv_double</a:t>
                      </a:r>
                    </a:p>
                  </a:txBody>
                  <a:tcPr marL="8195" marR="8195" marT="8195" marB="0" anchor="ctr">
                    <a:lnL>
                      <a:noFill/>
                    </a:lnL>
                    <a:lnR>
                      <a:noFill/>
                    </a:lnR>
                    <a:lnT>
                      <a:noFill/>
                    </a:lnT>
                    <a:lnB>
                      <a:noFill/>
                    </a:lnB>
                  </a:tcPr>
                </a:tc>
                <a:extLst>
                  <a:ext uri="{0D108BD9-81ED-4DB2-BD59-A6C34878D82A}">
                    <a16:rowId xmlns:a16="http://schemas.microsoft.com/office/drawing/2014/main" val="3547768830"/>
                  </a:ext>
                </a:extLst>
              </a:tr>
              <a:tr h="172085">
                <a:tc>
                  <a:txBody>
                    <a:bodyPr/>
                    <a:lstStyle/>
                    <a:p>
                      <a:pPr algn="ctr" fontAlgn="ctr"/>
                      <a:r>
                        <a:rPr lang="en-US" sz="1000" b="0" i="0" u="none" strike="noStrike">
                          <a:solidFill>
                            <a:srgbClr val="000000"/>
                          </a:solidFill>
                          <a:effectLst/>
                          <a:latin typeface="Calibri" panose="020F0502020204030204" pitchFamily="34" charset="0"/>
                        </a:rPr>
                        <a:t>10</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mult_double</a:t>
                      </a:r>
                    </a:p>
                  </a:txBody>
                  <a:tcPr marL="8195" marR="8195" marT="8195" marB="0" anchor="ctr">
                    <a:lnL>
                      <a:noFill/>
                    </a:lnL>
                    <a:lnR>
                      <a:noFill/>
                    </a:lnR>
                    <a:lnT>
                      <a:noFill/>
                    </a:lnT>
                    <a:lnB>
                      <a:noFill/>
                    </a:lnB>
                  </a:tcPr>
                </a:tc>
                <a:extLst>
                  <a:ext uri="{0D108BD9-81ED-4DB2-BD59-A6C34878D82A}">
                    <a16:rowId xmlns:a16="http://schemas.microsoft.com/office/drawing/2014/main" val="416310620"/>
                  </a:ext>
                </a:extLst>
              </a:tr>
              <a:tr h="172085">
                <a:tc>
                  <a:txBody>
                    <a:bodyPr/>
                    <a:lstStyle/>
                    <a:p>
                      <a:pPr algn="ctr" fontAlgn="ctr"/>
                      <a:r>
                        <a:rPr lang="en-US" sz="1000" b="0" i="0" u="none" strike="noStrike">
                          <a:solidFill>
                            <a:srgbClr val="000000"/>
                          </a:solidFill>
                          <a:effectLst/>
                          <a:latin typeface="Calibri" panose="020F0502020204030204" pitchFamily="34" charset="0"/>
                        </a:rPr>
                        <a:t>11</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mult_mv_double</a:t>
                      </a:r>
                    </a:p>
                  </a:txBody>
                  <a:tcPr marL="8195" marR="8195" marT="8195" marB="0" anchor="ctr">
                    <a:lnL>
                      <a:noFill/>
                    </a:lnL>
                    <a:lnR>
                      <a:noFill/>
                    </a:lnR>
                    <a:lnT>
                      <a:noFill/>
                    </a:lnT>
                    <a:lnB>
                      <a:noFill/>
                    </a:lnB>
                  </a:tcPr>
                </a:tc>
                <a:extLst>
                  <a:ext uri="{0D108BD9-81ED-4DB2-BD59-A6C34878D82A}">
                    <a16:rowId xmlns:a16="http://schemas.microsoft.com/office/drawing/2014/main" val="917379101"/>
                  </a:ext>
                </a:extLst>
              </a:tr>
              <a:tr h="172085">
                <a:tc>
                  <a:txBody>
                    <a:bodyPr/>
                    <a:lstStyle/>
                    <a:p>
                      <a:pPr algn="ctr" fontAlgn="ctr"/>
                      <a:r>
                        <a:rPr lang="en-US" sz="1000" b="0" i="0" u="none" strike="noStrike">
                          <a:solidFill>
                            <a:srgbClr val="000000"/>
                          </a:solidFill>
                          <a:effectLst/>
                          <a:latin typeface="Calibri" panose="020F0502020204030204" pitchFamily="34" charset="0"/>
                        </a:rPr>
                        <a:t>12</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nrm1_double</a:t>
                      </a:r>
                    </a:p>
                  </a:txBody>
                  <a:tcPr marL="8195" marR="8195" marT="8195" marB="0" anchor="ctr">
                    <a:lnL>
                      <a:noFill/>
                    </a:lnL>
                    <a:lnR>
                      <a:noFill/>
                    </a:lnR>
                    <a:lnT>
                      <a:noFill/>
                    </a:lnT>
                    <a:lnB>
                      <a:noFill/>
                    </a:lnB>
                  </a:tcPr>
                </a:tc>
                <a:extLst>
                  <a:ext uri="{0D108BD9-81ED-4DB2-BD59-A6C34878D82A}">
                    <a16:rowId xmlns:a16="http://schemas.microsoft.com/office/drawing/2014/main" val="1288684670"/>
                  </a:ext>
                </a:extLst>
              </a:tr>
              <a:tr h="172085">
                <a:tc>
                  <a:txBody>
                    <a:bodyPr/>
                    <a:lstStyle/>
                    <a:p>
                      <a:pPr algn="ctr" fontAlgn="ctr"/>
                      <a:r>
                        <a:rPr lang="en-US" sz="1000" b="0" i="0" u="none" strike="noStrike">
                          <a:solidFill>
                            <a:srgbClr val="000000"/>
                          </a:solidFill>
                          <a:effectLst/>
                          <a:latin typeface="Calibri" panose="020F0502020204030204" pitchFamily="34" charset="0"/>
                        </a:rPr>
                        <a:t>13</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nrm1_mv_double</a:t>
                      </a:r>
                    </a:p>
                  </a:txBody>
                  <a:tcPr marL="8195" marR="8195" marT="8195" marB="0" anchor="ctr">
                    <a:lnL>
                      <a:noFill/>
                    </a:lnL>
                    <a:lnR>
                      <a:noFill/>
                    </a:lnR>
                    <a:lnT>
                      <a:noFill/>
                    </a:lnT>
                    <a:lnB>
                      <a:noFill/>
                    </a:lnB>
                  </a:tcPr>
                </a:tc>
                <a:extLst>
                  <a:ext uri="{0D108BD9-81ED-4DB2-BD59-A6C34878D82A}">
                    <a16:rowId xmlns:a16="http://schemas.microsoft.com/office/drawing/2014/main" val="4242864097"/>
                  </a:ext>
                </a:extLst>
              </a:tr>
              <a:tr h="172085">
                <a:tc>
                  <a:txBody>
                    <a:bodyPr/>
                    <a:lstStyle/>
                    <a:p>
                      <a:pPr algn="ctr" fontAlgn="ctr"/>
                      <a:r>
                        <a:rPr lang="en-US" sz="1000" b="0" i="0" u="none" strike="noStrike">
                          <a:solidFill>
                            <a:srgbClr val="000000"/>
                          </a:solidFill>
                          <a:effectLst/>
                          <a:latin typeface="Calibri" panose="020F0502020204030204" pitchFamily="34" charset="0"/>
                        </a:rPr>
                        <a:t>14</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nrm2_double</a:t>
                      </a:r>
                    </a:p>
                  </a:txBody>
                  <a:tcPr marL="8195" marR="8195" marT="8195" marB="0" anchor="ctr">
                    <a:lnL>
                      <a:noFill/>
                    </a:lnL>
                    <a:lnR>
                      <a:noFill/>
                    </a:lnR>
                    <a:lnT>
                      <a:noFill/>
                    </a:lnT>
                    <a:lnB>
                      <a:noFill/>
                    </a:lnB>
                  </a:tcPr>
                </a:tc>
                <a:extLst>
                  <a:ext uri="{0D108BD9-81ED-4DB2-BD59-A6C34878D82A}">
                    <a16:rowId xmlns:a16="http://schemas.microsoft.com/office/drawing/2014/main" val="3887898102"/>
                  </a:ext>
                </a:extLst>
              </a:tr>
              <a:tr h="172085">
                <a:tc>
                  <a:txBody>
                    <a:bodyPr/>
                    <a:lstStyle/>
                    <a:p>
                      <a:pPr algn="ctr" fontAlgn="ctr"/>
                      <a:r>
                        <a:rPr lang="en-US" sz="1000" b="0" i="0" u="none" strike="noStrike">
                          <a:solidFill>
                            <a:srgbClr val="000000"/>
                          </a:solidFill>
                          <a:effectLst/>
                          <a:latin typeface="Calibri" panose="020F0502020204030204" pitchFamily="34" charset="0"/>
                        </a:rPr>
                        <a:t>15</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nrm2_mv_double</a:t>
                      </a:r>
                    </a:p>
                  </a:txBody>
                  <a:tcPr marL="8195" marR="8195" marT="8195" marB="0" anchor="ctr">
                    <a:lnL>
                      <a:noFill/>
                    </a:lnL>
                    <a:lnR>
                      <a:noFill/>
                    </a:lnR>
                    <a:lnT>
                      <a:noFill/>
                    </a:lnT>
                    <a:lnB>
                      <a:noFill/>
                    </a:lnB>
                  </a:tcPr>
                </a:tc>
                <a:extLst>
                  <a:ext uri="{0D108BD9-81ED-4DB2-BD59-A6C34878D82A}">
                    <a16:rowId xmlns:a16="http://schemas.microsoft.com/office/drawing/2014/main" val="336328323"/>
                  </a:ext>
                </a:extLst>
              </a:tr>
              <a:tr h="172085">
                <a:tc>
                  <a:txBody>
                    <a:bodyPr/>
                    <a:lstStyle/>
                    <a:p>
                      <a:pPr algn="ctr" fontAlgn="ctr"/>
                      <a:r>
                        <a:rPr lang="en-US" sz="1000" b="0" i="0" u="none" strike="noStrike">
                          <a:solidFill>
                            <a:srgbClr val="000000"/>
                          </a:solidFill>
                          <a:effectLst/>
                          <a:latin typeface="Calibri" panose="020F0502020204030204" pitchFamily="34" charset="0"/>
                        </a:rPr>
                        <a:t>16</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nrm2_squared_double</a:t>
                      </a:r>
                    </a:p>
                  </a:txBody>
                  <a:tcPr marL="8195" marR="8195" marT="8195" marB="0" anchor="ctr">
                    <a:lnL>
                      <a:noFill/>
                    </a:lnL>
                    <a:lnR>
                      <a:noFill/>
                    </a:lnR>
                    <a:lnT>
                      <a:noFill/>
                    </a:lnT>
                    <a:lnB>
                      <a:noFill/>
                    </a:lnB>
                  </a:tcPr>
                </a:tc>
                <a:extLst>
                  <a:ext uri="{0D108BD9-81ED-4DB2-BD59-A6C34878D82A}">
                    <a16:rowId xmlns:a16="http://schemas.microsoft.com/office/drawing/2014/main" val="488760573"/>
                  </a:ext>
                </a:extLst>
              </a:tr>
              <a:tr h="172085">
                <a:tc>
                  <a:txBody>
                    <a:bodyPr/>
                    <a:lstStyle/>
                    <a:p>
                      <a:pPr algn="ctr" fontAlgn="ctr"/>
                      <a:r>
                        <a:rPr lang="en-US" sz="1000" b="0" i="0" u="none" strike="noStrike">
                          <a:solidFill>
                            <a:srgbClr val="000000"/>
                          </a:solidFill>
                          <a:effectLst/>
                          <a:latin typeface="Calibri" panose="020F0502020204030204" pitchFamily="34" charset="0"/>
                        </a:rPr>
                        <a:t>17</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nrm2_squared_mv_double</a:t>
                      </a:r>
                    </a:p>
                  </a:txBody>
                  <a:tcPr marL="8195" marR="8195" marT="8195" marB="0" anchor="ctr">
                    <a:lnL>
                      <a:noFill/>
                    </a:lnL>
                    <a:lnR>
                      <a:noFill/>
                    </a:lnR>
                    <a:lnT>
                      <a:noFill/>
                    </a:lnT>
                    <a:lnB>
                      <a:noFill/>
                    </a:lnB>
                  </a:tcPr>
                </a:tc>
                <a:extLst>
                  <a:ext uri="{0D108BD9-81ED-4DB2-BD59-A6C34878D82A}">
                    <a16:rowId xmlns:a16="http://schemas.microsoft.com/office/drawing/2014/main" val="1972620766"/>
                  </a:ext>
                </a:extLst>
              </a:tr>
              <a:tr h="172085">
                <a:tc>
                  <a:txBody>
                    <a:bodyPr/>
                    <a:lstStyle/>
                    <a:p>
                      <a:pPr algn="ctr" fontAlgn="ctr"/>
                      <a:r>
                        <a:rPr lang="en-US" sz="1000" b="0" i="0" u="none" strike="noStrike">
                          <a:solidFill>
                            <a:srgbClr val="000000"/>
                          </a:solidFill>
                          <a:effectLst/>
                          <a:latin typeface="Calibri" panose="020F0502020204030204" pitchFamily="34" charset="0"/>
                        </a:rPr>
                        <a:t>18</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nrminf_double</a:t>
                      </a:r>
                    </a:p>
                  </a:txBody>
                  <a:tcPr marL="8195" marR="8195" marT="8195" marB="0" anchor="ctr">
                    <a:lnL>
                      <a:noFill/>
                    </a:lnL>
                    <a:lnR>
                      <a:noFill/>
                    </a:lnR>
                    <a:lnT>
                      <a:noFill/>
                    </a:lnT>
                    <a:lnB>
                      <a:noFill/>
                    </a:lnB>
                  </a:tcPr>
                </a:tc>
                <a:extLst>
                  <a:ext uri="{0D108BD9-81ED-4DB2-BD59-A6C34878D82A}">
                    <a16:rowId xmlns:a16="http://schemas.microsoft.com/office/drawing/2014/main" val="964095924"/>
                  </a:ext>
                </a:extLst>
              </a:tr>
              <a:tr h="172085">
                <a:tc>
                  <a:txBody>
                    <a:bodyPr/>
                    <a:lstStyle/>
                    <a:p>
                      <a:pPr algn="ctr" fontAlgn="ctr"/>
                      <a:r>
                        <a:rPr lang="en-US" sz="1000" b="0" i="0" u="none" strike="noStrike">
                          <a:solidFill>
                            <a:srgbClr val="000000"/>
                          </a:solidFill>
                          <a:effectLst/>
                          <a:latin typeface="Calibri" panose="020F0502020204030204" pitchFamily="34" charset="0"/>
                        </a:rPr>
                        <a:t>19</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nrminf_mv_double</a:t>
                      </a:r>
                    </a:p>
                  </a:txBody>
                  <a:tcPr marL="8195" marR="8195" marT="8195" marB="0" anchor="ctr">
                    <a:lnL>
                      <a:noFill/>
                    </a:lnL>
                    <a:lnR>
                      <a:noFill/>
                    </a:lnR>
                    <a:lnT>
                      <a:noFill/>
                    </a:lnT>
                    <a:lnB>
                      <a:noFill/>
                    </a:lnB>
                  </a:tcPr>
                </a:tc>
                <a:extLst>
                  <a:ext uri="{0D108BD9-81ED-4DB2-BD59-A6C34878D82A}">
                    <a16:rowId xmlns:a16="http://schemas.microsoft.com/office/drawing/2014/main" val="3093425885"/>
                  </a:ext>
                </a:extLst>
              </a:tr>
              <a:tr h="172085">
                <a:tc>
                  <a:txBody>
                    <a:bodyPr/>
                    <a:lstStyle/>
                    <a:p>
                      <a:pPr algn="ctr" fontAlgn="ctr"/>
                      <a:r>
                        <a:rPr lang="en-US" sz="1000" b="0" i="0" u="none" strike="noStrike">
                          <a:solidFill>
                            <a:srgbClr val="000000"/>
                          </a:solidFill>
                          <a:effectLst/>
                          <a:latin typeface="Calibri" panose="020F0502020204030204" pitchFamily="34" charset="0"/>
                        </a:rPr>
                        <a:t>20</a:t>
                      </a:r>
                    </a:p>
                  </a:txBody>
                  <a:tcPr marL="8195" marR="8195" marT="8195" marB="0" anchor="ctr">
                    <a:lnL>
                      <a:noFill/>
                    </a:lnL>
                    <a:lnR>
                      <a:noFill/>
                    </a:lnR>
                    <a:lnT>
                      <a:noFill/>
                    </a:lnT>
                    <a:lnB>
                      <a:noFill/>
                    </a:lnB>
                    <a:solidFill>
                      <a:srgbClr val="9966FF"/>
                    </a:solidFill>
                  </a:tcPr>
                </a:tc>
                <a:tc>
                  <a:txBody>
                    <a:bodyPr/>
                    <a:lstStyle/>
                    <a:p>
                      <a:pPr algn="l" fontAlgn="ctr"/>
                      <a:r>
                        <a:rPr lang="en-US" sz="1000" b="0" i="0" u="none" strike="noStrike" err="1">
                          <a:solidFill>
                            <a:srgbClr val="9966FF"/>
                          </a:solidFill>
                          <a:effectLst/>
                          <a:latin typeface="Calibri" panose="020F0502020204030204" pitchFamily="34" charset="0"/>
                        </a:rPr>
                        <a:t>reciprocal_double</a:t>
                      </a:r>
                      <a:endParaRPr lang="en-US" sz="1000" b="0" i="0" u="none" strike="noStrike">
                        <a:solidFill>
                          <a:srgbClr val="9966FF"/>
                        </a:solidFill>
                        <a:effectLst/>
                        <a:latin typeface="Calibri" panose="020F0502020204030204" pitchFamily="34" charset="0"/>
                      </a:endParaRPr>
                    </a:p>
                  </a:txBody>
                  <a:tcPr marL="8195" marR="8195" marT="8195" marB="0" anchor="ctr">
                    <a:lnL>
                      <a:noFill/>
                    </a:lnL>
                    <a:lnR>
                      <a:noFill/>
                    </a:lnR>
                    <a:lnT>
                      <a:noFill/>
                    </a:lnT>
                    <a:lnB>
                      <a:noFill/>
                    </a:lnB>
                  </a:tcPr>
                </a:tc>
                <a:extLst>
                  <a:ext uri="{0D108BD9-81ED-4DB2-BD59-A6C34878D82A}">
                    <a16:rowId xmlns:a16="http://schemas.microsoft.com/office/drawing/2014/main" val="3255123219"/>
                  </a:ext>
                </a:extLst>
              </a:tr>
              <a:tr h="172085">
                <a:tc>
                  <a:txBody>
                    <a:bodyPr/>
                    <a:lstStyle/>
                    <a:p>
                      <a:pPr algn="ctr" fontAlgn="ctr"/>
                      <a:r>
                        <a:rPr lang="en-US" sz="1000" b="0" i="0" u="none" strike="noStrike">
                          <a:solidFill>
                            <a:srgbClr val="000000"/>
                          </a:solidFill>
                          <a:effectLst/>
                          <a:latin typeface="Calibri" panose="020F0502020204030204" pitchFamily="34" charset="0"/>
                        </a:rPr>
                        <a:t>21</a:t>
                      </a:r>
                    </a:p>
                  </a:txBody>
                  <a:tcPr marL="8195" marR="8195" marT="8195" marB="0" anchor="ctr">
                    <a:lnL>
                      <a:noFill/>
                    </a:lnL>
                    <a:lnR>
                      <a:noFill/>
                    </a:lnR>
                    <a:lnT>
                      <a:noFill/>
                    </a:lnT>
                    <a:lnB>
                      <a:noFill/>
                    </a:lnB>
                    <a:solidFill>
                      <a:srgbClr val="9966FF"/>
                    </a:solidFill>
                  </a:tcPr>
                </a:tc>
                <a:tc>
                  <a:txBody>
                    <a:bodyPr/>
                    <a:lstStyle/>
                    <a:p>
                      <a:pPr algn="l" fontAlgn="ctr"/>
                      <a:r>
                        <a:rPr lang="en-US" sz="1000" b="0" i="0" u="none" strike="noStrike" err="1">
                          <a:solidFill>
                            <a:srgbClr val="9966FF"/>
                          </a:solidFill>
                          <a:effectLst/>
                          <a:latin typeface="Calibri" panose="020F0502020204030204" pitchFamily="34" charset="0"/>
                        </a:rPr>
                        <a:t>reciprocal_mv_double</a:t>
                      </a:r>
                      <a:endParaRPr lang="en-US" sz="1000" b="0" i="0" u="none" strike="noStrike">
                        <a:solidFill>
                          <a:srgbClr val="9966FF"/>
                        </a:solidFill>
                        <a:effectLst/>
                        <a:latin typeface="Calibri" panose="020F0502020204030204" pitchFamily="34" charset="0"/>
                      </a:endParaRPr>
                    </a:p>
                  </a:txBody>
                  <a:tcPr marL="8195" marR="8195" marT="8195" marB="0" anchor="ctr">
                    <a:lnL>
                      <a:noFill/>
                    </a:lnL>
                    <a:lnR>
                      <a:noFill/>
                    </a:lnR>
                    <a:lnT>
                      <a:noFill/>
                    </a:lnT>
                    <a:lnB>
                      <a:noFill/>
                    </a:lnB>
                  </a:tcPr>
                </a:tc>
                <a:extLst>
                  <a:ext uri="{0D108BD9-81ED-4DB2-BD59-A6C34878D82A}">
                    <a16:rowId xmlns:a16="http://schemas.microsoft.com/office/drawing/2014/main" val="2868255900"/>
                  </a:ext>
                </a:extLst>
              </a:tr>
              <a:tr h="172085">
                <a:tc>
                  <a:txBody>
                    <a:bodyPr/>
                    <a:lstStyle/>
                    <a:p>
                      <a:pPr algn="ctr" fontAlgn="ctr"/>
                      <a:r>
                        <a:rPr lang="en-US" sz="1000" b="0" i="0" u="none" strike="noStrike">
                          <a:solidFill>
                            <a:srgbClr val="000000"/>
                          </a:solidFill>
                          <a:effectLst/>
                          <a:latin typeface="Calibri" panose="020F0502020204030204" pitchFamily="34" charset="0"/>
                        </a:rPr>
                        <a:t>22</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scal_double</a:t>
                      </a:r>
                    </a:p>
                  </a:txBody>
                  <a:tcPr marL="8195" marR="8195" marT="8195" marB="0" anchor="ctr">
                    <a:lnL>
                      <a:noFill/>
                    </a:lnL>
                    <a:lnR>
                      <a:noFill/>
                    </a:lnR>
                    <a:lnT>
                      <a:noFill/>
                    </a:lnT>
                    <a:lnB>
                      <a:noFill/>
                    </a:lnB>
                  </a:tcPr>
                </a:tc>
                <a:extLst>
                  <a:ext uri="{0D108BD9-81ED-4DB2-BD59-A6C34878D82A}">
                    <a16:rowId xmlns:a16="http://schemas.microsoft.com/office/drawing/2014/main" val="1634275186"/>
                  </a:ext>
                </a:extLst>
              </a:tr>
              <a:tr h="172085">
                <a:tc>
                  <a:txBody>
                    <a:bodyPr/>
                    <a:lstStyle/>
                    <a:p>
                      <a:pPr algn="ctr" fontAlgn="ctr"/>
                      <a:r>
                        <a:rPr lang="en-US" sz="1000" b="0" i="0" u="none" strike="noStrike">
                          <a:solidFill>
                            <a:srgbClr val="000000"/>
                          </a:solidFill>
                          <a:effectLst/>
                          <a:latin typeface="Calibri" panose="020F0502020204030204" pitchFamily="34" charset="0"/>
                        </a:rPr>
                        <a:t>23</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scal_mv_double</a:t>
                      </a:r>
                    </a:p>
                  </a:txBody>
                  <a:tcPr marL="8195" marR="8195" marT="8195" marB="0" anchor="ctr">
                    <a:lnL>
                      <a:noFill/>
                    </a:lnL>
                    <a:lnR>
                      <a:noFill/>
                    </a:lnR>
                    <a:lnT>
                      <a:noFill/>
                    </a:lnT>
                    <a:lnB>
                      <a:noFill/>
                    </a:lnB>
                  </a:tcPr>
                </a:tc>
                <a:extLst>
                  <a:ext uri="{0D108BD9-81ED-4DB2-BD59-A6C34878D82A}">
                    <a16:rowId xmlns:a16="http://schemas.microsoft.com/office/drawing/2014/main" val="2456566610"/>
                  </a:ext>
                </a:extLst>
              </a:tr>
              <a:tr h="172085">
                <a:tc>
                  <a:txBody>
                    <a:bodyPr/>
                    <a:lstStyle/>
                    <a:p>
                      <a:pPr algn="ctr" fontAlgn="ctr"/>
                      <a:r>
                        <a:rPr lang="en-US" sz="1000" b="0" i="0" u="none" strike="noStrike">
                          <a:solidFill>
                            <a:srgbClr val="000000"/>
                          </a:solidFill>
                          <a:effectLst/>
                          <a:latin typeface="Calibri" panose="020F0502020204030204" pitchFamily="34" charset="0"/>
                        </a:rPr>
                        <a:t>24</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sum_double</a:t>
                      </a:r>
                    </a:p>
                  </a:txBody>
                  <a:tcPr marL="8195" marR="8195" marT="8195" marB="0" anchor="ctr">
                    <a:lnL>
                      <a:noFill/>
                    </a:lnL>
                    <a:lnR>
                      <a:noFill/>
                    </a:lnR>
                    <a:lnT>
                      <a:noFill/>
                    </a:lnT>
                    <a:lnB>
                      <a:noFill/>
                    </a:lnB>
                  </a:tcPr>
                </a:tc>
                <a:extLst>
                  <a:ext uri="{0D108BD9-81ED-4DB2-BD59-A6C34878D82A}">
                    <a16:rowId xmlns:a16="http://schemas.microsoft.com/office/drawing/2014/main" val="3059507836"/>
                  </a:ext>
                </a:extLst>
              </a:tr>
              <a:tr h="172085">
                <a:tc>
                  <a:txBody>
                    <a:bodyPr/>
                    <a:lstStyle/>
                    <a:p>
                      <a:pPr algn="ctr" fontAlgn="ctr"/>
                      <a:r>
                        <a:rPr lang="en-US" sz="1000" b="0" i="0" u="none" strike="noStrike">
                          <a:solidFill>
                            <a:srgbClr val="000000"/>
                          </a:solidFill>
                          <a:effectLst/>
                          <a:latin typeface="Calibri" panose="020F0502020204030204" pitchFamily="34" charset="0"/>
                        </a:rPr>
                        <a:t>25</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sum_mv_double</a:t>
                      </a:r>
                    </a:p>
                  </a:txBody>
                  <a:tcPr marL="8195" marR="8195" marT="8195" marB="0" anchor="ctr">
                    <a:lnL>
                      <a:noFill/>
                    </a:lnL>
                    <a:lnR>
                      <a:noFill/>
                    </a:lnR>
                    <a:lnT>
                      <a:noFill/>
                    </a:lnT>
                    <a:lnB>
                      <a:noFill/>
                    </a:lnB>
                  </a:tcPr>
                </a:tc>
                <a:extLst>
                  <a:ext uri="{0D108BD9-81ED-4DB2-BD59-A6C34878D82A}">
                    <a16:rowId xmlns:a16="http://schemas.microsoft.com/office/drawing/2014/main" val="3940059098"/>
                  </a:ext>
                </a:extLst>
              </a:tr>
              <a:tr h="172085">
                <a:tc>
                  <a:txBody>
                    <a:bodyPr/>
                    <a:lstStyle/>
                    <a:p>
                      <a:pPr algn="ctr" fontAlgn="ctr"/>
                      <a:r>
                        <a:rPr lang="en-US" sz="1000" b="0" i="0" u="none" strike="noStrike">
                          <a:solidFill>
                            <a:srgbClr val="000000"/>
                          </a:solidFill>
                          <a:effectLst/>
                          <a:latin typeface="Calibri" panose="020F0502020204030204" pitchFamily="34" charset="0"/>
                        </a:rPr>
                        <a:t>26</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update_double</a:t>
                      </a:r>
                    </a:p>
                  </a:txBody>
                  <a:tcPr marL="8195" marR="8195" marT="8195" marB="0" anchor="ctr">
                    <a:lnL>
                      <a:noFill/>
                    </a:lnL>
                    <a:lnR>
                      <a:noFill/>
                    </a:lnR>
                    <a:lnT>
                      <a:noFill/>
                    </a:lnT>
                    <a:lnB>
                      <a:noFill/>
                    </a:lnB>
                  </a:tcPr>
                </a:tc>
                <a:extLst>
                  <a:ext uri="{0D108BD9-81ED-4DB2-BD59-A6C34878D82A}">
                    <a16:rowId xmlns:a16="http://schemas.microsoft.com/office/drawing/2014/main" val="270133755"/>
                  </a:ext>
                </a:extLst>
              </a:tr>
              <a:tr h="172085">
                <a:tc>
                  <a:txBody>
                    <a:bodyPr/>
                    <a:lstStyle/>
                    <a:p>
                      <a:pPr algn="ctr" fontAlgn="ctr"/>
                      <a:r>
                        <a:rPr lang="en-US" sz="1000" b="0" i="0" u="none" strike="noStrike">
                          <a:solidFill>
                            <a:srgbClr val="000000"/>
                          </a:solidFill>
                          <a:effectLst/>
                          <a:latin typeface="Calibri" panose="020F0502020204030204" pitchFamily="34" charset="0"/>
                        </a:rPr>
                        <a:t>27</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update_mv_double</a:t>
                      </a:r>
                    </a:p>
                  </a:txBody>
                  <a:tcPr marL="8195" marR="8195" marT="8195" marB="0" anchor="ctr">
                    <a:lnL>
                      <a:noFill/>
                    </a:lnL>
                    <a:lnR>
                      <a:noFill/>
                    </a:lnR>
                    <a:lnT>
                      <a:noFill/>
                    </a:lnT>
                    <a:lnB>
                      <a:noFill/>
                    </a:lnB>
                  </a:tcPr>
                </a:tc>
                <a:extLst>
                  <a:ext uri="{0D108BD9-81ED-4DB2-BD59-A6C34878D82A}">
                    <a16:rowId xmlns:a16="http://schemas.microsoft.com/office/drawing/2014/main" val="1987103009"/>
                  </a:ext>
                </a:extLst>
              </a:tr>
              <a:tr h="172085">
                <a:tc>
                  <a:txBody>
                    <a:bodyPr/>
                    <a:lstStyle/>
                    <a:p>
                      <a:pPr algn="ctr" fontAlgn="ctr"/>
                      <a:r>
                        <a:rPr lang="en-US" sz="1000" b="0" i="0" u="none" strike="noStrike">
                          <a:solidFill>
                            <a:srgbClr val="000000"/>
                          </a:solidFill>
                          <a:effectLst/>
                          <a:latin typeface="Calibri" panose="020F0502020204030204" pitchFamily="34" charset="0"/>
                        </a:rPr>
                        <a:t>28</a:t>
                      </a:r>
                    </a:p>
                  </a:txBody>
                  <a:tcPr marL="8195" marR="8195" marT="8195" marB="0" anchor="ctr">
                    <a:lnL>
                      <a:noFill/>
                    </a:lnL>
                    <a:lnR>
                      <a:noFill/>
                    </a:lnR>
                    <a:lnT>
                      <a:noFill/>
                    </a:lnT>
                    <a:lnB>
                      <a:noFill/>
                    </a:lnB>
                    <a:solidFill>
                      <a:srgbClr val="FF420E"/>
                    </a:solidFill>
                  </a:tcPr>
                </a:tc>
                <a:tc>
                  <a:txBody>
                    <a:bodyPr/>
                    <a:lstStyle/>
                    <a:p>
                      <a:pPr algn="l" fontAlgn="ctr"/>
                      <a:r>
                        <a:rPr lang="en-US" sz="1000" b="0" i="0" u="none" strike="noStrike">
                          <a:solidFill>
                            <a:srgbClr val="000000"/>
                          </a:solidFill>
                          <a:effectLst/>
                          <a:latin typeface="Calibri" panose="020F0502020204030204" pitchFamily="34" charset="0"/>
                        </a:rPr>
                        <a:t>gemv_double</a:t>
                      </a:r>
                    </a:p>
                  </a:txBody>
                  <a:tcPr marL="8195" marR="8195" marT="8195" marB="0" anchor="ctr">
                    <a:lnL>
                      <a:noFill/>
                    </a:lnL>
                    <a:lnR>
                      <a:noFill/>
                    </a:lnR>
                    <a:lnT>
                      <a:noFill/>
                    </a:lnT>
                    <a:lnB>
                      <a:noFill/>
                    </a:lnB>
                  </a:tcPr>
                </a:tc>
                <a:extLst>
                  <a:ext uri="{0D108BD9-81ED-4DB2-BD59-A6C34878D82A}">
                    <a16:rowId xmlns:a16="http://schemas.microsoft.com/office/drawing/2014/main" val="1130219171"/>
                  </a:ext>
                </a:extLst>
              </a:tr>
              <a:tr h="172085">
                <a:tc>
                  <a:txBody>
                    <a:bodyPr/>
                    <a:lstStyle/>
                    <a:p>
                      <a:pPr algn="ctr" fontAlgn="ctr"/>
                      <a:r>
                        <a:rPr lang="en-US" sz="1000" b="0" i="0" u="none" strike="noStrike">
                          <a:solidFill>
                            <a:srgbClr val="000000"/>
                          </a:solidFill>
                          <a:effectLst/>
                          <a:latin typeface="Calibri" panose="020F0502020204030204" pitchFamily="34" charset="0"/>
                        </a:rPr>
                        <a:t>29</a:t>
                      </a:r>
                    </a:p>
                  </a:txBody>
                  <a:tcPr marL="8195" marR="8195" marT="8195" marB="0" anchor="ctr">
                    <a:lnL>
                      <a:noFill/>
                    </a:lnL>
                    <a:lnR>
                      <a:noFill/>
                    </a:lnR>
                    <a:lnT>
                      <a:noFill/>
                    </a:lnT>
                    <a:lnB>
                      <a:noFill/>
                    </a:lnB>
                    <a:solidFill>
                      <a:srgbClr val="FFFF99"/>
                    </a:solidFill>
                  </a:tcPr>
                </a:tc>
                <a:tc>
                  <a:txBody>
                    <a:bodyPr/>
                    <a:lstStyle/>
                    <a:p>
                      <a:pPr algn="l" fontAlgn="ctr"/>
                      <a:r>
                        <a:rPr lang="en-US" sz="1000" b="0" i="0" u="none" strike="noStrike">
                          <a:solidFill>
                            <a:srgbClr val="000000"/>
                          </a:solidFill>
                          <a:effectLst/>
                          <a:latin typeface="Calibri" panose="020F0502020204030204" pitchFamily="34" charset="0"/>
                        </a:rPr>
                        <a:t>gemm_double</a:t>
                      </a:r>
                    </a:p>
                  </a:txBody>
                  <a:tcPr marL="8195" marR="8195" marT="8195" marB="0" anchor="ctr">
                    <a:lnL>
                      <a:noFill/>
                    </a:lnL>
                    <a:lnR>
                      <a:noFill/>
                    </a:lnR>
                    <a:lnT>
                      <a:noFill/>
                    </a:lnT>
                    <a:lnB>
                      <a:noFill/>
                    </a:lnB>
                  </a:tcPr>
                </a:tc>
                <a:extLst>
                  <a:ext uri="{0D108BD9-81ED-4DB2-BD59-A6C34878D82A}">
                    <a16:rowId xmlns:a16="http://schemas.microsoft.com/office/drawing/2014/main" val="2923935358"/>
                  </a:ext>
                </a:extLst>
              </a:tr>
              <a:tr h="172085">
                <a:tc>
                  <a:txBody>
                    <a:bodyPr/>
                    <a:lstStyle/>
                    <a:p>
                      <a:pPr algn="ctr" fontAlgn="ctr"/>
                      <a:r>
                        <a:rPr lang="en-US" sz="1000" b="0" i="0" u="none" strike="noStrike">
                          <a:solidFill>
                            <a:srgbClr val="000000"/>
                          </a:solidFill>
                          <a:effectLst/>
                          <a:latin typeface="Calibri" panose="020F0502020204030204" pitchFamily="34" charset="0"/>
                        </a:rPr>
                        <a:t>30</a:t>
                      </a:r>
                    </a:p>
                  </a:txBody>
                  <a:tcPr marL="8195" marR="8195" marT="8195" marB="0" anchor="ctr">
                    <a:lnL>
                      <a:noFill/>
                    </a:lnL>
                    <a:lnR>
                      <a:noFill/>
                    </a:lnR>
                    <a:lnT>
                      <a:noFill/>
                    </a:lnT>
                    <a:lnB>
                      <a:noFill/>
                    </a:lnB>
                    <a:solidFill>
                      <a:schemeClr val="accent5">
                        <a:lumMod val="60000"/>
                        <a:lumOff val="40000"/>
                      </a:schemeClr>
                    </a:solidFill>
                  </a:tcPr>
                </a:tc>
                <a:tc>
                  <a:txBody>
                    <a:bodyPr/>
                    <a:lstStyle/>
                    <a:p>
                      <a:pPr algn="l" fontAlgn="ctr"/>
                      <a:r>
                        <a:rPr lang="en-US" sz="1000" b="0" i="0" u="none" strike="noStrike" err="1">
                          <a:solidFill>
                            <a:schemeClr val="accent5">
                              <a:lumMod val="60000"/>
                              <a:lumOff val="40000"/>
                            </a:schemeClr>
                          </a:solidFill>
                          <a:effectLst/>
                          <a:latin typeface="Calibri" panose="020F0502020204030204" pitchFamily="34" charset="0"/>
                        </a:rPr>
                        <a:t>sparse_spgemm_double_int_int_TestExecSpace</a:t>
                      </a:r>
                      <a:endParaRPr lang="en-US" sz="1000" b="0" i="0" u="none" strike="noStrike">
                        <a:solidFill>
                          <a:schemeClr val="accent5">
                            <a:lumMod val="60000"/>
                            <a:lumOff val="40000"/>
                          </a:schemeClr>
                        </a:solidFill>
                        <a:effectLst/>
                        <a:latin typeface="Calibri" panose="020F0502020204030204" pitchFamily="34" charset="0"/>
                      </a:endParaRPr>
                    </a:p>
                  </a:txBody>
                  <a:tcPr marL="8195" marR="8195" marT="8195" marB="0" anchor="ctr">
                    <a:lnL>
                      <a:noFill/>
                    </a:lnL>
                    <a:lnR>
                      <a:noFill/>
                    </a:lnR>
                    <a:lnT>
                      <a:noFill/>
                    </a:lnT>
                    <a:lnB>
                      <a:noFill/>
                    </a:lnB>
                  </a:tcPr>
                </a:tc>
                <a:extLst>
                  <a:ext uri="{0D108BD9-81ED-4DB2-BD59-A6C34878D82A}">
                    <a16:rowId xmlns:a16="http://schemas.microsoft.com/office/drawing/2014/main" val="3866567977"/>
                  </a:ext>
                </a:extLst>
              </a:tr>
            </a:tbl>
          </a:graphicData>
        </a:graphic>
      </p:graphicFrame>
      <p:graphicFrame>
        <p:nvGraphicFramePr>
          <p:cNvPr id="6" name="Table 5"/>
          <p:cNvGraphicFramePr>
            <a:graphicFrameLocks noGrp="1"/>
          </p:cNvGraphicFramePr>
          <p:nvPr/>
        </p:nvGraphicFramePr>
        <p:xfrm>
          <a:off x="3915841" y="758029"/>
          <a:ext cx="4217448" cy="5162550"/>
        </p:xfrm>
        <a:graphic>
          <a:graphicData uri="http://schemas.openxmlformats.org/drawingml/2006/table">
            <a:tbl>
              <a:tblPr/>
              <a:tblGrid>
                <a:gridCol w="502597">
                  <a:extLst>
                    <a:ext uri="{9D8B030D-6E8A-4147-A177-3AD203B41FA5}">
                      <a16:colId xmlns:a16="http://schemas.microsoft.com/office/drawing/2014/main" val="859988931"/>
                    </a:ext>
                  </a:extLst>
                </a:gridCol>
                <a:gridCol w="3714851">
                  <a:extLst>
                    <a:ext uri="{9D8B030D-6E8A-4147-A177-3AD203B41FA5}">
                      <a16:colId xmlns:a16="http://schemas.microsoft.com/office/drawing/2014/main" val="372012752"/>
                    </a:ext>
                  </a:extLst>
                </a:gridCol>
              </a:tblGrid>
              <a:tr h="172085">
                <a:tc>
                  <a:txBody>
                    <a:bodyPr/>
                    <a:lstStyle/>
                    <a:p>
                      <a:pPr algn="ctr" fontAlgn="ctr"/>
                      <a:r>
                        <a:rPr lang="en-US" sz="1000" b="0" i="0" u="none" strike="noStrike">
                          <a:solidFill>
                            <a:srgbClr val="000000"/>
                          </a:solidFill>
                          <a:effectLst/>
                          <a:latin typeface="Calibri" panose="020F0502020204030204" pitchFamily="34" charset="0"/>
                        </a:rPr>
                        <a:t>31</a:t>
                      </a:r>
                    </a:p>
                  </a:txBody>
                  <a:tcPr marL="8195" marR="8195" marT="8195" marB="0" anchor="ctr">
                    <a:lnL>
                      <a:noFill/>
                    </a:lnL>
                    <a:lnR>
                      <a:noFill/>
                    </a:lnR>
                    <a:lnT>
                      <a:noFill/>
                    </a:lnT>
                    <a:lnB>
                      <a:noFill/>
                    </a:lnB>
                    <a:solidFill>
                      <a:srgbClr val="FF420E"/>
                    </a:solidFill>
                  </a:tcPr>
                </a:tc>
                <a:tc>
                  <a:txBody>
                    <a:bodyPr/>
                    <a:lstStyle/>
                    <a:p>
                      <a:pPr algn="l" fontAlgn="ctr"/>
                      <a:r>
                        <a:rPr lang="en-US" sz="1000" b="0" i="0" u="none" strike="noStrike">
                          <a:solidFill>
                            <a:srgbClr val="000000"/>
                          </a:solidFill>
                          <a:effectLst/>
                          <a:latin typeface="Calibri" panose="020F0502020204030204" pitchFamily="34" charset="0"/>
                        </a:rPr>
                        <a:t>sparse_spadd_double_int_int_TestExecSpace</a:t>
                      </a:r>
                    </a:p>
                  </a:txBody>
                  <a:tcPr marL="8195" marR="8195" marT="8195" marB="0" anchor="ctr">
                    <a:lnL>
                      <a:noFill/>
                    </a:lnL>
                    <a:lnR>
                      <a:noFill/>
                    </a:lnR>
                    <a:lnT>
                      <a:noFill/>
                    </a:lnT>
                    <a:lnB>
                      <a:noFill/>
                    </a:lnB>
                  </a:tcPr>
                </a:tc>
                <a:extLst>
                  <a:ext uri="{0D108BD9-81ED-4DB2-BD59-A6C34878D82A}">
                    <a16:rowId xmlns:a16="http://schemas.microsoft.com/office/drawing/2014/main" val="509156481"/>
                  </a:ext>
                </a:extLst>
              </a:tr>
              <a:tr h="172085">
                <a:tc>
                  <a:txBody>
                    <a:bodyPr/>
                    <a:lstStyle/>
                    <a:p>
                      <a:pPr algn="ctr" fontAlgn="ctr"/>
                      <a:r>
                        <a:rPr lang="en-US" sz="1000" b="0" i="0" u="none" strike="noStrike">
                          <a:solidFill>
                            <a:srgbClr val="000000"/>
                          </a:solidFill>
                          <a:effectLst/>
                          <a:latin typeface="Calibri" panose="020F0502020204030204" pitchFamily="34" charset="0"/>
                        </a:rPr>
                        <a:t>32</a:t>
                      </a:r>
                    </a:p>
                  </a:txBody>
                  <a:tcPr marL="8195" marR="8195" marT="8195" marB="0" anchor="ctr">
                    <a:lnL>
                      <a:noFill/>
                    </a:lnL>
                    <a:lnR>
                      <a:noFill/>
                    </a:lnR>
                    <a:lnT>
                      <a:noFill/>
                    </a:lnT>
                    <a:lnB>
                      <a:noFill/>
                    </a:lnB>
                    <a:solidFill>
                      <a:schemeClr val="accent5">
                        <a:lumMod val="60000"/>
                        <a:lumOff val="40000"/>
                      </a:schemeClr>
                    </a:solidFill>
                  </a:tcPr>
                </a:tc>
                <a:tc>
                  <a:txBody>
                    <a:bodyPr/>
                    <a:lstStyle/>
                    <a:p>
                      <a:pPr algn="l" fontAlgn="ctr"/>
                      <a:r>
                        <a:rPr lang="en-US" sz="1000" b="0" i="0" u="none" strike="noStrike" err="1">
                          <a:solidFill>
                            <a:schemeClr val="accent5">
                              <a:lumMod val="60000"/>
                              <a:lumOff val="40000"/>
                            </a:schemeClr>
                          </a:solidFill>
                          <a:effectLst/>
                          <a:latin typeface="Calibri" panose="020F0502020204030204" pitchFamily="34" charset="0"/>
                        </a:rPr>
                        <a:t>sparse_gauss_seidel_double_int_int_TestExecSpace</a:t>
                      </a:r>
                      <a:endParaRPr lang="en-US" sz="1000" b="0" i="0" u="none" strike="noStrike">
                        <a:solidFill>
                          <a:schemeClr val="accent5">
                            <a:lumMod val="60000"/>
                            <a:lumOff val="40000"/>
                          </a:schemeClr>
                        </a:solidFill>
                        <a:effectLst/>
                        <a:latin typeface="Calibri" panose="020F0502020204030204" pitchFamily="34" charset="0"/>
                      </a:endParaRPr>
                    </a:p>
                  </a:txBody>
                  <a:tcPr marL="8195" marR="8195" marT="8195" marB="0" anchor="ctr">
                    <a:lnL>
                      <a:noFill/>
                    </a:lnL>
                    <a:lnR>
                      <a:noFill/>
                    </a:lnR>
                    <a:lnT>
                      <a:noFill/>
                    </a:lnT>
                    <a:lnB>
                      <a:noFill/>
                    </a:lnB>
                  </a:tcPr>
                </a:tc>
                <a:extLst>
                  <a:ext uri="{0D108BD9-81ED-4DB2-BD59-A6C34878D82A}">
                    <a16:rowId xmlns:a16="http://schemas.microsoft.com/office/drawing/2014/main" val="1895946655"/>
                  </a:ext>
                </a:extLst>
              </a:tr>
              <a:tr h="172085">
                <a:tc>
                  <a:txBody>
                    <a:bodyPr/>
                    <a:lstStyle/>
                    <a:p>
                      <a:pPr algn="ctr" fontAlgn="ctr"/>
                      <a:r>
                        <a:rPr lang="en-US" sz="1000" b="0" i="0" u="none" strike="noStrike">
                          <a:solidFill>
                            <a:srgbClr val="000000"/>
                          </a:solidFill>
                          <a:effectLst/>
                          <a:latin typeface="Calibri" panose="020F0502020204030204" pitchFamily="34" charset="0"/>
                        </a:rPr>
                        <a:t>33</a:t>
                      </a:r>
                    </a:p>
                  </a:txBody>
                  <a:tcPr marL="8195" marR="8195" marT="8195" marB="0" anchor="ctr">
                    <a:lnL>
                      <a:noFill/>
                    </a:lnL>
                    <a:lnR>
                      <a:noFill/>
                    </a:lnR>
                    <a:lnT>
                      <a:noFill/>
                    </a:lnT>
                    <a:lnB>
                      <a:noFill/>
                    </a:lnB>
                    <a:solidFill>
                      <a:schemeClr val="accent5">
                        <a:lumMod val="60000"/>
                        <a:lumOff val="40000"/>
                      </a:schemeClr>
                    </a:solidFill>
                  </a:tcPr>
                </a:tc>
                <a:tc>
                  <a:txBody>
                    <a:bodyPr/>
                    <a:lstStyle/>
                    <a:p>
                      <a:pPr algn="l" fontAlgn="ctr"/>
                      <a:r>
                        <a:rPr lang="en-US" sz="1000" b="0" i="0" u="none" strike="noStrike" err="1">
                          <a:solidFill>
                            <a:schemeClr val="accent5">
                              <a:lumMod val="60000"/>
                              <a:lumOff val="40000"/>
                            </a:schemeClr>
                          </a:solidFill>
                          <a:effectLst/>
                          <a:latin typeface="Calibri" panose="020F0502020204030204" pitchFamily="34" charset="0"/>
                        </a:rPr>
                        <a:t>sparse_block_gauss_seidel_double_int_int_TestExecSpace</a:t>
                      </a:r>
                      <a:endParaRPr lang="en-US" sz="1000" b="0" i="0" u="none" strike="noStrike">
                        <a:solidFill>
                          <a:schemeClr val="accent5">
                            <a:lumMod val="60000"/>
                            <a:lumOff val="40000"/>
                          </a:schemeClr>
                        </a:solidFill>
                        <a:effectLst/>
                        <a:latin typeface="Calibri" panose="020F0502020204030204" pitchFamily="34" charset="0"/>
                      </a:endParaRPr>
                    </a:p>
                  </a:txBody>
                  <a:tcPr marL="8195" marR="8195" marT="8195" marB="0" anchor="ctr">
                    <a:lnL>
                      <a:noFill/>
                    </a:lnL>
                    <a:lnR>
                      <a:noFill/>
                    </a:lnR>
                    <a:lnT>
                      <a:noFill/>
                    </a:lnT>
                    <a:lnB>
                      <a:noFill/>
                    </a:lnB>
                  </a:tcPr>
                </a:tc>
                <a:extLst>
                  <a:ext uri="{0D108BD9-81ED-4DB2-BD59-A6C34878D82A}">
                    <a16:rowId xmlns:a16="http://schemas.microsoft.com/office/drawing/2014/main" val="3790321268"/>
                  </a:ext>
                </a:extLst>
              </a:tr>
              <a:tr h="172085">
                <a:tc>
                  <a:txBody>
                    <a:bodyPr/>
                    <a:lstStyle/>
                    <a:p>
                      <a:pPr algn="ctr" fontAlgn="ctr"/>
                      <a:r>
                        <a:rPr lang="en-US" sz="1000" b="0" i="0" u="none" strike="noStrike">
                          <a:solidFill>
                            <a:srgbClr val="000000"/>
                          </a:solidFill>
                          <a:effectLst/>
                          <a:latin typeface="Calibri" panose="020F0502020204030204" pitchFamily="34" charset="0"/>
                        </a:rPr>
                        <a:t>34</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sparse_crsmatrix_double_int_int_TestExecSpace</a:t>
                      </a:r>
                    </a:p>
                  </a:txBody>
                  <a:tcPr marL="8195" marR="8195" marT="8195" marB="0" anchor="ctr">
                    <a:lnL>
                      <a:noFill/>
                    </a:lnL>
                    <a:lnR>
                      <a:noFill/>
                    </a:lnR>
                    <a:lnT>
                      <a:noFill/>
                    </a:lnT>
                    <a:lnB>
                      <a:noFill/>
                    </a:lnB>
                  </a:tcPr>
                </a:tc>
                <a:extLst>
                  <a:ext uri="{0D108BD9-81ED-4DB2-BD59-A6C34878D82A}">
                    <a16:rowId xmlns:a16="http://schemas.microsoft.com/office/drawing/2014/main" val="904931375"/>
                  </a:ext>
                </a:extLst>
              </a:tr>
              <a:tr h="172085">
                <a:tc>
                  <a:txBody>
                    <a:bodyPr/>
                    <a:lstStyle/>
                    <a:p>
                      <a:pPr algn="ctr" fontAlgn="ctr"/>
                      <a:r>
                        <a:rPr lang="en-US" sz="1000" b="0" i="0" u="none" strike="noStrike">
                          <a:solidFill>
                            <a:srgbClr val="000000"/>
                          </a:solidFill>
                          <a:effectLst/>
                          <a:latin typeface="Calibri" panose="020F0502020204030204" pitchFamily="34" charset="0"/>
                        </a:rPr>
                        <a:t>35</a:t>
                      </a:r>
                    </a:p>
                  </a:txBody>
                  <a:tcPr marL="8195" marR="8195" marT="8195" marB="0" anchor="ctr">
                    <a:lnL>
                      <a:noFill/>
                    </a:lnL>
                    <a:lnR>
                      <a:noFill/>
                    </a:lnR>
                    <a:lnT>
                      <a:noFill/>
                    </a:lnT>
                    <a:lnB>
                      <a:noFill/>
                    </a:lnB>
                    <a:solidFill>
                      <a:srgbClr val="FFFF99"/>
                    </a:solidFill>
                  </a:tcPr>
                </a:tc>
                <a:tc>
                  <a:txBody>
                    <a:bodyPr/>
                    <a:lstStyle/>
                    <a:p>
                      <a:pPr algn="l" fontAlgn="ctr"/>
                      <a:r>
                        <a:rPr lang="en-US" sz="1000" b="0" i="0" u="none" strike="noStrike">
                          <a:solidFill>
                            <a:srgbClr val="000000"/>
                          </a:solidFill>
                          <a:effectLst/>
                          <a:latin typeface="Calibri" panose="020F0502020204030204" pitchFamily="34" charset="0"/>
                        </a:rPr>
                        <a:t>sparse_blkcrsmatrix_double_int_int_TestExecSpace</a:t>
                      </a:r>
                    </a:p>
                  </a:txBody>
                  <a:tcPr marL="8195" marR="8195" marT="8195" marB="0" anchor="ctr">
                    <a:lnL>
                      <a:noFill/>
                    </a:lnL>
                    <a:lnR>
                      <a:noFill/>
                    </a:lnR>
                    <a:lnT>
                      <a:noFill/>
                    </a:lnT>
                    <a:lnB>
                      <a:noFill/>
                    </a:lnB>
                  </a:tcPr>
                </a:tc>
                <a:extLst>
                  <a:ext uri="{0D108BD9-81ED-4DB2-BD59-A6C34878D82A}">
                    <a16:rowId xmlns:a16="http://schemas.microsoft.com/office/drawing/2014/main" val="3973130056"/>
                  </a:ext>
                </a:extLst>
              </a:tr>
              <a:tr h="172085">
                <a:tc>
                  <a:txBody>
                    <a:bodyPr/>
                    <a:lstStyle/>
                    <a:p>
                      <a:pPr algn="ctr" fontAlgn="ctr"/>
                      <a:r>
                        <a:rPr lang="en-US" sz="1000" b="0" i="0" u="none" strike="noStrike">
                          <a:solidFill>
                            <a:srgbClr val="000000"/>
                          </a:solidFill>
                          <a:effectLst/>
                          <a:latin typeface="Calibri" panose="020F0502020204030204" pitchFamily="34" charset="0"/>
                        </a:rPr>
                        <a:t>36</a:t>
                      </a:r>
                    </a:p>
                  </a:txBody>
                  <a:tcPr marL="8195" marR="8195" marT="8195" marB="0" anchor="ctr">
                    <a:lnL>
                      <a:noFill/>
                    </a:lnL>
                    <a:lnR>
                      <a:noFill/>
                    </a:lnR>
                    <a:lnT>
                      <a:noFill/>
                    </a:lnT>
                    <a:lnB>
                      <a:noFill/>
                    </a:lnB>
                    <a:solidFill>
                      <a:schemeClr val="accent5">
                        <a:lumMod val="60000"/>
                        <a:lumOff val="40000"/>
                      </a:schemeClr>
                    </a:solidFill>
                  </a:tcPr>
                </a:tc>
                <a:tc>
                  <a:txBody>
                    <a:bodyPr/>
                    <a:lstStyle/>
                    <a:p>
                      <a:pPr algn="l" fontAlgn="ctr"/>
                      <a:r>
                        <a:rPr lang="en-US" sz="1000" b="0" i="0" u="none" strike="noStrike" err="1">
                          <a:solidFill>
                            <a:schemeClr val="accent5">
                              <a:lumMod val="60000"/>
                              <a:lumOff val="40000"/>
                            </a:schemeClr>
                          </a:solidFill>
                          <a:effectLst/>
                          <a:latin typeface="Calibri" panose="020F0502020204030204" pitchFamily="34" charset="0"/>
                        </a:rPr>
                        <a:t>sparse_replaceSumIntoLonger_double_int_int_TestExecSpace</a:t>
                      </a:r>
                      <a:endParaRPr lang="en-US" sz="1000" b="0" i="0" u="none" strike="noStrike">
                        <a:solidFill>
                          <a:schemeClr val="accent5">
                            <a:lumMod val="60000"/>
                            <a:lumOff val="40000"/>
                          </a:schemeClr>
                        </a:solidFill>
                        <a:effectLst/>
                        <a:latin typeface="Calibri" panose="020F0502020204030204" pitchFamily="34" charset="0"/>
                      </a:endParaRPr>
                    </a:p>
                  </a:txBody>
                  <a:tcPr marL="8195" marR="8195" marT="8195" marB="0" anchor="ctr">
                    <a:lnL>
                      <a:noFill/>
                    </a:lnL>
                    <a:lnR>
                      <a:noFill/>
                    </a:lnR>
                    <a:lnT>
                      <a:noFill/>
                    </a:lnT>
                    <a:lnB>
                      <a:noFill/>
                    </a:lnB>
                  </a:tcPr>
                </a:tc>
                <a:extLst>
                  <a:ext uri="{0D108BD9-81ED-4DB2-BD59-A6C34878D82A}">
                    <a16:rowId xmlns:a16="http://schemas.microsoft.com/office/drawing/2014/main" val="1730493984"/>
                  </a:ext>
                </a:extLst>
              </a:tr>
              <a:tr h="172085">
                <a:tc>
                  <a:txBody>
                    <a:bodyPr/>
                    <a:lstStyle/>
                    <a:p>
                      <a:pPr algn="ctr" fontAlgn="ctr"/>
                      <a:r>
                        <a:rPr lang="en-US" sz="1000" b="0" i="0" u="none" strike="noStrike">
                          <a:solidFill>
                            <a:srgbClr val="000000"/>
                          </a:solidFill>
                          <a:effectLst/>
                          <a:latin typeface="Calibri" panose="020F0502020204030204" pitchFamily="34" charset="0"/>
                        </a:rPr>
                        <a:t>37</a:t>
                      </a:r>
                    </a:p>
                  </a:txBody>
                  <a:tcPr marL="8195" marR="8195" marT="8195" marB="0" anchor="ctr">
                    <a:lnL>
                      <a:noFill/>
                    </a:lnL>
                    <a:lnR>
                      <a:noFill/>
                    </a:lnR>
                    <a:lnT>
                      <a:noFill/>
                    </a:lnT>
                    <a:lnB>
                      <a:noFill/>
                    </a:lnB>
                    <a:solidFill>
                      <a:schemeClr val="accent5">
                        <a:lumMod val="60000"/>
                        <a:lumOff val="40000"/>
                      </a:schemeClr>
                    </a:solidFill>
                  </a:tcPr>
                </a:tc>
                <a:tc>
                  <a:txBody>
                    <a:bodyPr/>
                    <a:lstStyle/>
                    <a:p>
                      <a:pPr algn="l" fontAlgn="ctr"/>
                      <a:r>
                        <a:rPr lang="en-US" sz="1000" b="0" i="0" u="none" strike="noStrike" err="1">
                          <a:solidFill>
                            <a:schemeClr val="accent5">
                              <a:lumMod val="60000"/>
                              <a:lumOff val="40000"/>
                            </a:schemeClr>
                          </a:solidFill>
                          <a:effectLst/>
                          <a:latin typeface="Calibri" panose="020F0502020204030204" pitchFamily="34" charset="0"/>
                        </a:rPr>
                        <a:t>sparse_replaceSumInto_double_int_int_TestExecSpace</a:t>
                      </a:r>
                      <a:endParaRPr lang="en-US" sz="1000" b="0" i="0" u="none" strike="noStrike">
                        <a:solidFill>
                          <a:schemeClr val="accent5">
                            <a:lumMod val="60000"/>
                            <a:lumOff val="40000"/>
                          </a:schemeClr>
                        </a:solidFill>
                        <a:effectLst/>
                        <a:latin typeface="Calibri" panose="020F0502020204030204" pitchFamily="34" charset="0"/>
                      </a:endParaRPr>
                    </a:p>
                  </a:txBody>
                  <a:tcPr marL="8195" marR="8195" marT="8195" marB="0" anchor="ctr">
                    <a:lnL>
                      <a:noFill/>
                    </a:lnL>
                    <a:lnR>
                      <a:noFill/>
                    </a:lnR>
                    <a:lnT>
                      <a:noFill/>
                    </a:lnT>
                    <a:lnB>
                      <a:noFill/>
                    </a:lnB>
                  </a:tcPr>
                </a:tc>
                <a:extLst>
                  <a:ext uri="{0D108BD9-81ED-4DB2-BD59-A6C34878D82A}">
                    <a16:rowId xmlns:a16="http://schemas.microsoft.com/office/drawing/2014/main" val="811111163"/>
                  </a:ext>
                </a:extLst>
              </a:tr>
              <a:tr h="172085">
                <a:tc>
                  <a:txBody>
                    <a:bodyPr/>
                    <a:lstStyle/>
                    <a:p>
                      <a:pPr algn="ctr" fontAlgn="ctr"/>
                      <a:r>
                        <a:rPr lang="en-US" sz="1000" b="0" i="0" u="none" strike="noStrike">
                          <a:solidFill>
                            <a:srgbClr val="000000"/>
                          </a:solidFill>
                          <a:effectLst/>
                          <a:latin typeface="Calibri" panose="020F0502020204030204" pitchFamily="34" charset="0"/>
                        </a:rPr>
                        <a:t>38</a:t>
                      </a:r>
                    </a:p>
                  </a:txBody>
                  <a:tcPr marL="8195" marR="8195" marT="8195" marB="0" anchor="ctr">
                    <a:lnL>
                      <a:noFill/>
                    </a:lnL>
                    <a:lnR>
                      <a:noFill/>
                    </a:lnR>
                    <a:lnT>
                      <a:noFill/>
                    </a:lnT>
                    <a:lnB>
                      <a:noFill/>
                    </a:lnB>
                    <a:solidFill>
                      <a:schemeClr val="accent5">
                        <a:lumMod val="60000"/>
                        <a:lumOff val="40000"/>
                      </a:schemeClr>
                    </a:solidFill>
                  </a:tcPr>
                </a:tc>
                <a:tc>
                  <a:txBody>
                    <a:bodyPr/>
                    <a:lstStyle/>
                    <a:p>
                      <a:pPr algn="l" fontAlgn="ctr"/>
                      <a:r>
                        <a:rPr lang="en-US" sz="1000" b="0" i="0" u="none" strike="noStrike" err="1">
                          <a:solidFill>
                            <a:schemeClr val="accent5">
                              <a:lumMod val="60000"/>
                              <a:lumOff val="40000"/>
                            </a:schemeClr>
                          </a:solidFill>
                          <a:effectLst/>
                          <a:latin typeface="Calibri" panose="020F0502020204030204" pitchFamily="34" charset="0"/>
                        </a:rPr>
                        <a:t>graph_graph_color_double_int_int_TestExecSpace</a:t>
                      </a:r>
                      <a:endParaRPr lang="en-US" sz="1000" b="0" i="0" u="none" strike="noStrike">
                        <a:solidFill>
                          <a:schemeClr val="accent5">
                            <a:lumMod val="60000"/>
                            <a:lumOff val="40000"/>
                          </a:schemeClr>
                        </a:solidFill>
                        <a:effectLst/>
                        <a:latin typeface="Calibri" panose="020F0502020204030204" pitchFamily="34" charset="0"/>
                      </a:endParaRPr>
                    </a:p>
                  </a:txBody>
                  <a:tcPr marL="8195" marR="8195" marT="8195" marB="0" anchor="ctr">
                    <a:lnL>
                      <a:noFill/>
                    </a:lnL>
                    <a:lnR>
                      <a:noFill/>
                    </a:lnR>
                    <a:lnT>
                      <a:noFill/>
                    </a:lnT>
                    <a:lnB>
                      <a:noFill/>
                    </a:lnB>
                  </a:tcPr>
                </a:tc>
                <a:extLst>
                  <a:ext uri="{0D108BD9-81ED-4DB2-BD59-A6C34878D82A}">
                    <a16:rowId xmlns:a16="http://schemas.microsoft.com/office/drawing/2014/main" val="440158007"/>
                  </a:ext>
                </a:extLst>
              </a:tr>
              <a:tr h="172085">
                <a:tc>
                  <a:txBody>
                    <a:bodyPr/>
                    <a:lstStyle/>
                    <a:p>
                      <a:pPr algn="ctr" fontAlgn="ctr"/>
                      <a:r>
                        <a:rPr lang="en-US" sz="1000" b="0" i="0" u="none" strike="noStrike">
                          <a:solidFill>
                            <a:srgbClr val="000000"/>
                          </a:solidFill>
                          <a:effectLst/>
                          <a:latin typeface="Calibri" panose="020F0502020204030204" pitchFamily="34" charset="0"/>
                        </a:rPr>
                        <a:t>39</a:t>
                      </a:r>
                    </a:p>
                  </a:txBody>
                  <a:tcPr marL="8195" marR="8195" marT="8195" marB="0" anchor="ctr">
                    <a:lnL>
                      <a:noFill/>
                    </a:lnL>
                    <a:lnR>
                      <a:noFill/>
                    </a:lnR>
                    <a:lnT>
                      <a:noFill/>
                    </a:lnT>
                    <a:lnB>
                      <a:noFill/>
                    </a:lnB>
                    <a:solidFill>
                      <a:schemeClr val="accent5">
                        <a:lumMod val="60000"/>
                        <a:lumOff val="40000"/>
                      </a:schemeClr>
                    </a:solidFill>
                  </a:tcPr>
                </a:tc>
                <a:tc>
                  <a:txBody>
                    <a:bodyPr/>
                    <a:lstStyle/>
                    <a:p>
                      <a:pPr algn="l" fontAlgn="ctr"/>
                      <a:r>
                        <a:rPr lang="en-US" sz="1000" b="0" i="0" u="none" strike="noStrike" err="1">
                          <a:solidFill>
                            <a:schemeClr val="accent5">
                              <a:lumMod val="60000"/>
                              <a:lumOff val="40000"/>
                            </a:schemeClr>
                          </a:solidFill>
                          <a:effectLst/>
                          <a:latin typeface="Calibri" panose="020F0502020204030204" pitchFamily="34" charset="0"/>
                        </a:rPr>
                        <a:t>graph_graph_color_deterministic_double_int_int_TestExecSpace</a:t>
                      </a:r>
                      <a:endParaRPr lang="en-US" sz="1000" b="0" i="0" u="none" strike="noStrike">
                        <a:solidFill>
                          <a:schemeClr val="accent5">
                            <a:lumMod val="60000"/>
                            <a:lumOff val="40000"/>
                          </a:schemeClr>
                        </a:solidFill>
                        <a:effectLst/>
                        <a:latin typeface="Calibri" panose="020F0502020204030204" pitchFamily="34" charset="0"/>
                      </a:endParaRPr>
                    </a:p>
                  </a:txBody>
                  <a:tcPr marL="8195" marR="8195" marT="8195" marB="0" anchor="ctr">
                    <a:lnL>
                      <a:noFill/>
                    </a:lnL>
                    <a:lnR>
                      <a:noFill/>
                    </a:lnR>
                    <a:lnT>
                      <a:noFill/>
                    </a:lnT>
                    <a:lnB>
                      <a:noFill/>
                    </a:lnB>
                  </a:tcPr>
                </a:tc>
                <a:extLst>
                  <a:ext uri="{0D108BD9-81ED-4DB2-BD59-A6C34878D82A}">
                    <a16:rowId xmlns:a16="http://schemas.microsoft.com/office/drawing/2014/main" val="4206666056"/>
                  </a:ext>
                </a:extLst>
              </a:tr>
              <a:tr h="172085">
                <a:tc>
                  <a:txBody>
                    <a:bodyPr/>
                    <a:lstStyle/>
                    <a:p>
                      <a:pPr algn="ctr" fontAlgn="ctr"/>
                      <a:r>
                        <a:rPr lang="en-US" sz="1000" b="0" i="0" u="none" strike="noStrike">
                          <a:solidFill>
                            <a:srgbClr val="000000"/>
                          </a:solidFill>
                          <a:effectLst/>
                          <a:latin typeface="Calibri" panose="020F0502020204030204" pitchFamily="34" charset="0"/>
                        </a:rPr>
                        <a:t>40</a:t>
                      </a:r>
                    </a:p>
                  </a:txBody>
                  <a:tcPr marL="8195" marR="8195" marT="8195" marB="0" anchor="ctr">
                    <a:lnL>
                      <a:noFill/>
                    </a:lnL>
                    <a:lnR>
                      <a:noFill/>
                    </a:lnR>
                    <a:lnT>
                      <a:noFill/>
                    </a:lnT>
                    <a:lnB>
                      <a:noFill/>
                    </a:lnB>
                    <a:solidFill>
                      <a:schemeClr val="accent5">
                        <a:lumMod val="60000"/>
                        <a:lumOff val="40000"/>
                      </a:schemeClr>
                    </a:solidFill>
                  </a:tcPr>
                </a:tc>
                <a:tc>
                  <a:txBody>
                    <a:bodyPr/>
                    <a:lstStyle/>
                    <a:p>
                      <a:pPr algn="l" fontAlgn="ctr"/>
                      <a:r>
                        <a:rPr lang="en-US" sz="1000" b="0" i="0" u="none" strike="noStrike">
                          <a:solidFill>
                            <a:schemeClr val="accent5">
                              <a:lumMod val="60000"/>
                              <a:lumOff val="40000"/>
                            </a:schemeClr>
                          </a:solidFill>
                          <a:effectLst/>
                          <a:latin typeface="Calibri" panose="020F0502020204030204" pitchFamily="34" charset="0"/>
                        </a:rPr>
                        <a:t>graph_graph_color_d2_double_int_int_TestExecSpace</a:t>
                      </a:r>
                    </a:p>
                  </a:txBody>
                  <a:tcPr marL="8195" marR="8195" marT="8195" marB="0" anchor="ctr">
                    <a:lnL>
                      <a:noFill/>
                    </a:lnL>
                    <a:lnR>
                      <a:noFill/>
                    </a:lnR>
                    <a:lnT>
                      <a:noFill/>
                    </a:lnT>
                    <a:lnB>
                      <a:noFill/>
                    </a:lnB>
                  </a:tcPr>
                </a:tc>
                <a:extLst>
                  <a:ext uri="{0D108BD9-81ED-4DB2-BD59-A6C34878D82A}">
                    <a16:rowId xmlns:a16="http://schemas.microsoft.com/office/drawing/2014/main" val="3165521147"/>
                  </a:ext>
                </a:extLst>
              </a:tr>
              <a:tr h="172085">
                <a:tc>
                  <a:txBody>
                    <a:bodyPr/>
                    <a:lstStyle/>
                    <a:p>
                      <a:pPr algn="ctr" fontAlgn="ctr"/>
                      <a:r>
                        <a:rPr lang="en-US" sz="1000" b="0" i="0" u="none" strike="noStrike">
                          <a:solidFill>
                            <a:srgbClr val="000000"/>
                          </a:solidFill>
                          <a:effectLst/>
                          <a:latin typeface="Calibri" panose="020F0502020204030204" pitchFamily="34" charset="0"/>
                        </a:rPr>
                        <a:t>41</a:t>
                      </a:r>
                    </a:p>
                  </a:txBody>
                  <a:tcPr marL="8195" marR="8195" marT="8195" marB="0" anchor="ctr">
                    <a:lnL>
                      <a:noFill/>
                    </a:lnL>
                    <a:lnR>
                      <a:noFill/>
                    </a:lnR>
                    <a:lnT>
                      <a:noFill/>
                    </a:lnT>
                    <a:lnB>
                      <a:noFill/>
                    </a:lnB>
                    <a:solidFill>
                      <a:schemeClr val="accent5">
                        <a:lumMod val="60000"/>
                        <a:lumOff val="40000"/>
                      </a:schemeClr>
                    </a:solidFill>
                  </a:tcPr>
                </a:tc>
                <a:tc>
                  <a:txBody>
                    <a:bodyPr/>
                    <a:lstStyle/>
                    <a:p>
                      <a:pPr algn="l" fontAlgn="ctr"/>
                      <a:r>
                        <a:rPr lang="en-US" sz="1000" b="0" i="0" u="none" strike="noStrike" err="1">
                          <a:solidFill>
                            <a:schemeClr val="accent5">
                              <a:lumMod val="60000"/>
                              <a:lumOff val="40000"/>
                            </a:schemeClr>
                          </a:solidFill>
                          <a:effectLst/>
                          <a:latin typeface="Calibri" panose="020F0502020204030204" pitchFamily="34" charset="0"/>
                        </a:rPr>
                        <a:t>common_ArithTraits</a:t>
                      </a:r>
                      <a:endParaRPr lang="en-US" sz="1000" b="0" i="0" u="none" strike="noStrike">
                        <a:solidFill>
                          <a:schemeClr val="accent5">
                            <a:lumMod val="60000"/>
                            <a:lumOff val="40000"/>
                          </a:schemeClr>
                        </a:solidFill>
                        <a:effectLst/>
                        <a:latin typeface="Calibri" panose="020F0502020204030204" pitchFamily="34" charset="0"/>
                      </a:endParaRPr>
                    </a:p>
                  </a:txBody>
                  <a:tcPr marL="8195" marR="8195" marT="8195" marB="0" anchor="ctr">
                    <a:lnL>
                      <a:noFill/>
                    </a:lnL>
                    <a:lnR>
                      <a:noFill/>
                    </a:lnR>
                    <a:lnT>
                      <a:noFill/>
                    </a:lnT>
                    <a:lnB>
                      <a:noFill/>
                    </a:lnB>
                  </a:tcPr>
                </a:tc>
                <a:extLst>
                  <a:ext uri="{0D108BD9-81ED-4DB2-BD59-A6C34878D82A}">
                    <a16:rowId xmlns:a16="http://schemas.microsoft.com/office/drawing/2014/main" val="3245501029"/>
                  </a:ext>
                </a:extLst>
              </a:tr>
              <a:tr h="172085">
                <a:tc>
                  <a:txBody>
                    <a:bodyPr/>
                    <a:lstStyle/>
                    <a:p>
                      <a:pPr algn="ctr" fontAlgn="ctr"/>
                      <a:r>
                        <a:rPr lang="en-US" sz="1000" b="0" i="0" u="none" strike="noStrike">
                          <a:solidFill>
                            <a:srgbClr val="000000"/>
                          </a:solidFill>
                          <a:effectLst/>
                          <a:latin typeface="Calibri" panose="020F0502020204030204" pitchFamily="34" charset="0"/>
                        </a:rPr>
                        <a:t>42</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common_set_bit_count</a:t>
                      </a:r>
                    </a:p>
                  </a:txBody>
                  <a:tcPr marL="8195" marR="8195" marT="8195" marB="0" anchor="ctr">
                    <a:lnL>
                      <a:noFill/>
                    </a:lnL>
                    <a:lnR>
                      <a:noFill/>
                    </a:lnR>
                    <a:lnT>
                      <a:noFill/>
                    </a:lnT>
                    <a:lnB>
                      <a:noFill/>
                    </a:lnB>
                  </a:tcPr>
                </a:tc>
                <a:extLst>
                  <a:ext uri="{0D108BD9-81ED-4DB2-BD59-A6C34878D82A}">
                    <a16:rowId xmlns:a16="http://schemas.microsoft.com/office/drawing/2014/main" val="423297584"/>
                  </a:ext>
                </a:extLst>
              </a:tr>
              <a:tr h="172085">
                <a:tc>
                  <a:txBody>
                    <a:bodyPr/>
                    <a:lstStyle/>
                    <a:p>
                      <a:pPr algn="ctr" fontAlgn="ctr"/>
                      <a:r>
                        <a:rPr lang="en-US" sz="1000" b="0" i="0" u="none" strike="noStrike">
                          <a:solidFill>
                            <a:srgbClr val="000000"/>
                          </a:solidFill>
                          <a:effectLst/>
                          <a:latin typeface="Calibri" panose="020F0502020204030204" pitchFamily="34" charset="0"/>
                        </a:rPr>
                        <a:t>43</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common_ffs</a:t>
                      </a:r>
                    </a:p>
                  </a:txBody>
                  <a:tcPr marL="8195" marR="8195" marT="8195" marB="0" anchor="ctr">
                    <a:lnL>
                      <a:noFill/>
                    </a:lnL>
                    <a:lnR>
                      <a:noFill/>
                    </a:lnR>
                    <a:lnT>
                      <a:noFill/>
                    </a:lnT>
                    <a:lnB>
                      <a:noFill/>
                    </a:lnB>
                  </a:tcPr>
                </a:tc>
                <a:extLst>
                  <a:ext uri="{0D108BD9-81ED-4DB2-BD59-A6C34878D82A}">
                    <a16:rowId xmlns:a16="http://schemas.microsoft.com/office/drawing/2014/main" val="1217652302"/>
                  </a:ext>
                </a:extLst>
              </a:tr>
              <a:tr h="172085">
                <a:tc>
                  <a:txBody>
                    <a:bodyPr/>
                    <a:lstStyle/>
                    <a:p>
                      <a:pPr algn="ctr" fontAlgn="ctr"/>
                      <a:r>
                        <a:rPr lang="en-US" sz="1000" b="0" i="0" u="none" strike="noStrike">
                          <a:solidFill>
                            <a:srgbClr val="000000"/>
                          </a:solidFill>
                          <a:effectLst/>
                          <a:latin typeface="Calibri" panose="020F0502020204030204" pitchFamily="34" charset="0"/>
                        </a:rPr>
                        <a:t>44</a:t>
                      </a:r>
                    </a:p>
                  </a:txBody>
                  <a:tcPr marL="8195" marR="8195" marT="8195" marB="0" anchor="ctr">
                    <a:lnL>
                      <a:noFill/>
                    </a:lnL>
                    <a:lnR>
                      <a:noFill/>
                    </a:lnR>
                    <a:lnT>
                      <a:noFill/>
                    </a:lnT>
                    <a:lnB>
                      <a:noFill/>
                    </a:lnB>
                    <a:solidFill>
                      <a:srgbClr val="FF420E"/>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batched_scalar_serial_set_double_double</a:t>
                      </a:r>
                    </a:p>
                  </a:txBody>
                  <a:tcPr marL="8195" marR="8195" marT="8195" marB="0" anchor="ctr">
                    <a:lnL>
                      <a:noFill/>
                    </a:lnL>
                    <a:lnR>
                      <a:noFill/>
                    </a:lnR>
                    <a:lnT>
                      <a:noFill/>
                    </a:lnT>
                    <a:lnB>
                      <a:noFill/>
                    </a:lnB>
                  </a:tcPr>
                </a:tc>
                <a:extLst>
                  <a:ext uri="{0D108BD9-81ED-4DB2-BD59-A6C34878D82A}">
                    <a16:rowId xmlns:a16="http://schemas.microsoft.com/office/drawing/2014/main" val="3023583417"/>
                  </a:ext>
                </a:extLst>
              </a:tr>
              <a:tr h="172085">
                <a:tc>
                  <a:txBody>
                    <a:bodyPr/>
                    <a:lstStyle/>
                    <a:p>
                      <a:pPr algn="ctr" fontAlgn="ctr"/>
                      <a:r>
                        <a:rPr lang="en-US" sz="1000" b="0" i="0" u="none" strike="noStrike">
                          <a:solidFill>
                            <a:srgbClr val="000000"/>
                          </a:solidFill>
                          <a:effectLst/>
                          <a:latin typeface="Calibri" panose="020F0502020204030204" pitchFamily="34" charset="0"/>
                        </a:rPr>
                        <a:t>45</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batched_scalar_serial_scale_double_double</a:t>
                      </a:r>
                    </a:p>
                  </a:txBody>
                  <a:tcPr marL="8195" marR="8195" marT="8195" marB="0" anchor="ctr">
                    <a:lnL>
                      <a:noFill/>
                    </a:lnL>
                    <a:lnR>
                      <a:noFill/>
                    </a:lnR>
                    <a:lnT>
                      <a:noFill/>
                    </a:lnT>
                    <a:lnB>
                      <a:noFill/>
                    </a:lnB>
                  </a:tcPr>
                </a:tc>
                <a:extLst>
                  <a:ext uri="{0D108BD9-81ED-4DB2-BD59-A6C34878D82A}">
                    <a16:rowId xmlns:a16="http://schemas.microsoft.com/office/drawing/2014/main" val="2826645956"/>
                  </a:ext>
                </a:extLst>
              </a:tr>
              <a:tr h="172085">
                <a:tc>
                  <a:txBody>
                    <a:bodyPr/>
                    <a:lstStyle/>
                    <a:p>
                      <a:pPr algn="ctr" fontAlgn="ctr"/>
                      <a:r>
                        <a:rPr lang="en-US" sz="1000" b="0" i="0" u="none" strike="noStrike">
                          <a:solidFill>
                            <a:srgbClr val="000000"/>
                          </a:solidFill>
                          <a:effectLst/>
                          <a:latin typeface="Calibri" panose="020F0502020204030204" pitchFamily="34" charset="0"/>
                        </a:rPr>
                        <a:t>46</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batched_scalar_serial_gemm_nt_nt_double_double</a:t>
                      </a:r>
                    </a:p>
                  </a:txBody>
                  <a:tcPr marL="8195" marR="8195" marT="8195" marB="0" anchor="ctr">
                    <a:lnL>
                      <a:noFill/>
                    </a:lnL>
                    <a:lnR>
                      <a:noFill/>
                    </a:lnR>
                    <a:lnT>
                      <a:noFill/>
                    </a:lnT>
                    <a:lnB>
                      <a:noFill/>
                    </a:lnB>
                  </a:tcPr>
                </a:tc>
                <a:extLst>
                  <a:ext uri="{0D108BD9-81ED-4DB2-BD59-A6C34878D82A}">
                    <a16:rowId xmlns:a16="http://schemas.microsoft.com/office/drawing/2014/main" val="879662111"/>
                  </a:ext>
                </a:extLst>
              </a:tr>
              <a:tr h="172085">
                <a:tc>
                  <a:txBody>
                    <a:bodyPr/>
                    <a:lstStyle/>
                    <a:p>
                      <a:pPr algn="ctr" fontAlgn="ctr"/>
                      <a:r>
                        <a:rPr lang="en-US" sz="1000" b="0" i="0" u="none" strike="noStrike">
                          <a:solidFill>
                            <a:srgbClr val="000000"/>
                          </a:solidFill>
                          <a:effectLst/>
                          <a:latin typeface="Calibri" panose="020F0502020204030204" pitchFamily="34" charset="0"/>
                        </a:rPr>
                        <a:t>47</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batched_scalar_serial_gemm_t_nt_double_double</a:t>
                      </a:r>
                    </a:p>
                  </a:txBody>
                  <a:tcPr marL="8195" marR="8195" marT="8195" marB="0" anchor="ctr">
                    <a:lnL>
                      <a:noFill/>
                    </a:lnL>
                    <a:lnR>
                      <a:noFill/>
                    </a:lnR>
                    <a:lnT>
                      <a:noFill/>
                    </a:lnT>
                    <a:lnB>
                      <a:noFill/>
                    </a:lnB>
                  </a:tcPr>
                </a:tc>
                <a:extLst>
                  <a:ext uri="{0D108BD9-81ED-4DB2-BD59-A6C34878D82A}">
                    <a16:rowId xmlns:a16="http://schemas.microsoft.com/office/drawing/2014/main" val="237691438"/>
                  </a:ext>
                </a:extLst>
              </a:tr>
              <a:tr h="172085">
                <a:tc>
                  <a:txBody>
                    <a:bodyPr/>
                    <a:lstStyle/>
                    <a:p>
                      <a:pPr algn="ctr" fontAlgn="ctr"/>
                      <a:r>
                        <a:rPr lang="en-US" sz="1000" b="0" i="0" u="none" strike="noStrike">
                          <a:solidFill>
                            <a:srgbClr val="000000"/>
                          </a:solidFill>
                          <a:effectLst/>
                          <a:latin typeface="Calibri" panose="020F0502020204030204" pitchFamily="34" charset="0"/>
                        </a:rPr>
                        <a:t>48</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batched_scalar_serial_gemm_nt_t_double_double</a:t>
                      </a:r>
                    </a:p>
                  </a:txBody>
                  <a:tcPr marL="8195" marR="8195" marT="8195" marB="0" anchor="ctr">
                    <a:lnL>
                      <a:noFill/>
                    </a:lnL>
                    <a:lnR>
                      <a:noFill/>
                    </a:lnR>
                    <a:lnT>
                      <a:noFill/>
                    </a:lnT>
                    <a:lnB>
                      <a:noFill/>
                    </a:lnB>
                  </a:tcPr>
                </a:tc>
                <a:extLst>
                  <a:ext uri="{0D108BD9-81ED-4DB2-BD59-A6C34878D82A}">
                    <a16:rowId xmlns:a16="http://schemas.microsoft.com/office/drawing/2014/main" val="1439347075"/>
                  </a:ext>
                </a:extLst>
              </a:tr>
              <a:tr h="172085">
                <a:tc>
                  <a:txBody>
                    <a:bodyPr/>
                    <a:lstStyle/>
                    <a:p>
                      <a:pPr algn="ctr" fontAlgn="ctr"/>
                      <a:r>
                        <a:rPr lang="en-US" sz="1000" b="0" i="0" u="none" strike="noStrike">
                          <a:solidFill>
                            <a:srgbClr val="000000"/>
                          </a:solidFill>
                          <a:effectLst/>
                          <a:latin typeface="Calibri" panose="020F0502020204030204" pitchFamily="34" charset="0"/>
                        </a:rPr>
                        <a:t>49</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batched_scalar_serial_gemm_t_t_double_double</a:t>
                      </a:r>
                    </a:p>
                  </a:txBody>
                  <a:tcPr marL="8195" marR="8195" marT="8195" marB="0" anchor="ctr">
                    <a:lnL>
                      <a:noFill/>
                    </a:lnL>
                    <a:lnR>
                      <a:noFill/>
                    </a:lnR>
                    <a:lnT>
                      <a:noFill/>
                    </a:lnT>
                    <a:lnB>
                      <a:noFill/>
                    </a:lnB>
                  </a:tcPr>
                </a:tc>
                <a:extLst>
                  <a:ext uri="{0D108BD9-81ED-4DB2-BD59-A6C34878D82A}">
                    <a16:rowId xmlns:a16="http://schemas.microsoft.com/office/drawing/2014/main" val="3646363299"/>
                  </a:ext>
                </a:extLst>
              </a:tr>
              <a:tr h="172085">
                <a:tc>
                  <a:txBody>
                    <a:bodyPr/>
                    <a:lstStyle/>
                    <a:p>
                      <a:pPr algn="ctr" fontAlgn="ctr"/>
                      <a:r>
                        <a:rPr lang="en-US" sz="1000" b="0" i="0" u="none" strike="noStrike">
                          <a:solidFill>
                            <a:srgbClr val="000000"/>
                          </a:solidFill>
                          <a:effectLst/>
                          <a:latin typeface="Calibri" panose="020F0502020204030204" pitchFamily="34" charset="0"/>
                        </a:rPr>
                        <a:t>50</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batched_scalar_serial_trsm_l_l_nt_u_double_double</a:t>
                      </a:r>
                    </a:p>
                  </a:txBody>
                  <a:tcPr marL="8195" marR="8195" marT="8195" marB="0" anchor="ctr">
                    <a:lnL>
                      <a:noFill/>
                    </a:lnL>
                    <a:lnR>
                      <a:noFill/>
                    </a:lnR>
                    <a:lnT>
                      <a:noFill/>
                    </a:lnT>
                    <a:lnB>
                      <a:noFill/>
                    </a:lnB>
                  </a:tcPr>
                </a:tc>
                <a:extLst>
                  <a:ext uri="{0D108BD9-81ED-4DB2-BD59-A6C34878D82A}">
                    <a16:rowId xmlns:a16="http://schemas.microsoft.com/office/drawing/2014/main" val="3175248860"/>
                  </a:ext>
                </a:extLst>
              </a:tr>
              <a:tr h="172085">
                <a:tc>
                  <a:txBody>
                    <a:bodyPr/>
                    <a:lstStyle/>
                    <a:p>
                      <a:pPr algn="ctr" fontAlgn="ctr"/>
                      <a:r>
                        <a:rPr lang="en-US" sz="1000" b="0" i="0" u="none" strike="noStrike">
                          <a:solidFill>
                            <a:srgbClr val="000000"/>
                          </a:solidFill>
                          <a:effectLst/>
                          <a:latin typeface="Calibri" panose="020F0502020204030204" pitchFamily="34" charset="0"/>
                        </a:rPr>
                        <a:t>51</a:t>
                      </a:r>
                    </a:p>
                  </a:txBody>
                  <a:tcPr marL="8195" marR="8195" marT="8195" marB="0" anchor="ctr">
                    <a:lnL>
                      <a:noFill/>
                    </a:lnL>
                    <a:lnR>
                      <a:noFill/>
                    </a:lnR>
                    <a:lnT>
                      <a:noFill/>
                    </a:lnT>
                    <a:lnB>
                      <a:noFill/>
                    </a:lnB>
                    <a:solidFill>
                      <a:srgbClr val="9966FF"/>
                    </a:solidFill>
                  </a:tcPr>
                </a:tc>
                <a:tc>
                  <a:txBody>
                    <a:bodyPr/>
                    <a:lstStyle/>
                    <a:p>
                      <a:pPr algn="l" fontAlgn="ctr"/>
                      <a:r>
                        <a:rPr lang="en-US" sz="1000" b="0" i="0" u="none" strike="noStrike" err="1">
                          <a:solidFill>
                            <a:srgbClr val="9966FF"/>
                          </a:solidFill>
                          <a:effectLst/>
                          <a:latin typeface="Calibri" panose="020F0502020204030204" pitchFamily="34" charset="0"/>
                        </a:rPr>
                        <a:t>batched_scalar_serial_trsm_l_l_nt_n_double_double</a:t>
                      </a:r>
                      <a:endParaRPr lang="en-US" sz="1000" b="0" i="0" u="none" strike="noStrike">
                        <a:solidFill>
                          <a:srgbClr val="9966FF"/>
                        </a:solidFill>
                        <a:effectLst/>
                        <a:latin typeface="Calibri" panose="020F0502020204030204" pitchFamily="34" charset="0"/>
                      </a:endParaRPr>
                    </a:p>
                  </a:txBody>
                  <a:tcPr marL="8195" marR="8195" marT="8195" marB="0" anchor="ctr">
                    <a:lnL>
                      <a:noFill/>
                    </a:lnL>
                    <a:lnR>
                      <a:noFill/>
                    </a:lnR>
                    <a:lnT>
                      <a:noFill/>
                    </a:lnT>
                    <a:lnB>
                      <a:noFill/>
                    </a:lnB>
                  </a:tcPr>
                </a:tc>
                <a:extLst>
                  <a:ext uri="{0D108BD9-81ED-4DB2-BD59-A6C34878D82A}">
                    <a16:rowId xmlns:a16="http://schemas.microsoft.com/office/drawing/2014/main" val="2499940972"/>
                  </a:ext>
                </a:extLst>
              </a:tr>
              <a:tr h="172085">
                <a:tc>
                  <a:txBody>
                    <a:bodyPr/>
                    <a:lstStyle/>
                    <a:p>
                      <a:pPr algn="ctr" fontAlgn="ctr"/>
                      <a:r>
                        <a:rPr lang="en-US" sz="1000" b="0" i="0" u="none" strike="noStrike">
                          <a:solidFill>
                            <a:srgbClr val="000000"/>
                          </a:solidFill>
                          <a:effectLst/>
                          <a:latin typeface="Calibri" panose="020F0502020204030204" pitchFamily="34" charset="0"/>
                        </a:rPr>
                        <a:t>52</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batched_scalar_serial_trsm_l_u_nt_u_double_double</a:t>
                      </a:r>
                    </a:p>
                  </a:txBody>
                  <a:tcPr marL="8195" marR="8195" marT="8195" marB="0" anchor="ctr">
                    <a:lnL>
                      <a:noFill/>
                    </a:lnL>
                    <a:lnR>
                      <a:noFill/>
                    </a:lnR>
                    <a:lnT>
                      <a:noFill/>
                    </a:lnT>
                    <a:lnB>
                      <a:noFill/>
                    </a:lnB>
                  </a:tcPr>
                </a:tc>
                <a:extLst>
                  <a:ext uri="{0D108BD9-81ED-4DB2-BD59-A6C34878D82A}">
                    <a16:rowId xmlns:a16="http://schemas.microsoft.com/office/drawing/2014/main" val="1223726020"/>
                  </a:ext>
                </a:extLst>
              </a:tr>
              <a:tr h="172085">
                <a:tc>
                  <a:txBody>
                    <a:bodyPr/>
                    <a:lstStyle/>
                    <a:p>
                      <a:pPr algn="ctr" fontAlgn="ctr"/>
                      <a:r>
                        <a:rPr lang="en-US" sz="1000" b="0" i="0" u="none" strike="noStrike">
                          <a:solidFill>
                            <a:srgbClr val="000000"/>
                          </a:solidFill>
                          <a:effectLst/>
                          <a:latin typeface="Calibri" panose="020F0502020204030204" pitchFamily="34" charset="0"/>
                        </a:rPr>
                        <a:t>53</a:t>
                      </a:r>
                    </a:p>
                  </a:txBody>
                  <a:tcPr marL="8195" marR="8195" marT="8195" marB="0" anchor="ctr">
                    <a:lnL>
                      <a:noFill/>
                    </a:lnL>
                    <a:lnR>
                      <a:noFill/>
                    </a:lnR>
                    <a:lnT>
                      <a:noFill/>
                    </a:lnT>
                    <a:lnB>
                      <a:noFill/>
                    </a:lnB>
                    <a:solidFill>
                      <a:srgbClr val="9966FF"/>
                    </a:solidFill>
                  </a:tcPr>
                </a:tc>
                <a:tc>
                  <a:txBody>
                    <a:bodyPr/>
                    <a:lstStyle/>
                    <a:p>
                      <a:pPr algn="l" fontAlgn="ctr"/>
                      <a:r>
                        <a:rPr lang="en-US" sz="1000" b="0" i="0" u="none" strike="noStrike" err="1">
                          <a:solidFill>
                            <a:srgbClr val="9966FF"/>
                          </a:solidFill>
                          <a:effectLst/>
                          <a:latin typeface="Calibri" panose="020F0502020204030204" pitchFamily="34" charset="0"/>
                        </a:rPr>
                        <a:t>batched_scalar_serial_trsm_l_u_nt_n_double_double</a:t>
                      </a:r>
                      <a:endParaRPr lang="en-US" sz="1000" b="0" i="0" u="none" strike="noStrike">
                        <a:solidFill>
                          <a:srgbClr val="9966FF"/>
                        </a:solidFill>
                        <a:effectLst/>
                        <a:latin typeface="Calibri" panose="020F0502020204030204" pitchFamily="34" charset="0"/>
                      </a:endParaRPr>
                    </a:p>
                  </a:txBody>
                  <a:tcPr marL="8195" marR="8195" marT="8195" marB="0" anchor="ctr">
                    <a:lnL>
                      <a:noFill/>
                    </a:lnL>
                    <a:lnR>
                      <a:noFill/>
                    </a:lnR>
                    <a:lnT>
                      <a:noFill/>
                    </a:lnT>
                    <a:lnB>
                      <a:noFill/>
                    </a:lnB>
                  </a:tcPr>
                </a:tc>
                <a:extLst>
                  <a:ext uri="{0D108BD9-81ED-4DB2-BD59-A6C34878D82A}">
                    <a16:rowId xmlns:a16="http://schemas.microsoft.com/office/drawing/2014/main" val="145274353"/>
                  </a:ext>
                </a:extLst>
              </a:tr>
              <a:tr h="172085">
                <a:tc>
                  <a:txBody>
                    <a:bodyPr/>
                    <a:lstStyle/>
                    <a:p>
                      <a:pPr algn="ctr" fontAlgn="ctr"/>
                      <a:r>
                        <a:rPr lang="en-US" sz="1000" b="0" i="0" u="none" strike="noStrike">
                          <a:solidFill>
                            <a:srgbClr val="000000"/>
                          </a:solidFill>
                          <a:effectLst/>
                          <a:latin typeface="Calibri" panose="020F0502020204030204" pitchFamily="34" charset="0"/>
                        </a:rPr>
                        <a:t>54</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err="1">
                          <a:solidFill>
                            <a:srgbClr val="000000"/>
                          </a:solidFill>
                          <a:effectLst/>
                          <a:latin typeface="Calibri" panose="020F0502020204030204" pitchFamily="34" charset="0"/>
                        </a:rPr>
                        <a:t>batched_scalar_serial_trsm_r_u_nt_u_double_double</a:t>
                      </a:r>
                      <a:endParaRPr lang="en-US" sz="1000" b="0" i="0" u="none" strike="noStrike">
                        <a:solidFill>
                          <a:srgbClr val="000000"/>
                        </a:solidFill>
                        <a:effectLst/>
                        <a:latin typeface="Calibri" panose="020F0502020204030204" pitchFamily="34" charset="0"/>
                      </a:endParaRPr>
                    </a:p>
                  </a:txBody>
                  <a:tcPr marL="8195" marR="8195" marT="8195" marB="0" anchor="ctr">
                    <a:lnL>
                      <a:noFill/>
                    </a:lnL>
                    <a:lnR>
                      <a:noFill/>
                    </a:lnR>
                    <a:lnT>
                      <a:noFill/>
                    </a:lnT>
                    <a:lnB>
                      <a:noFill/>
                    </a:lnB>
                  </a:tcPr>
                </a:tc>
                <a:extLst>
                  <a:ext uri="{0D108BD9-81ED-4DB2-BD59-A6C34878D82A}">
                    <a16:rowId xmlns:a16="http://schemas.microsoft.com/office/drawing/2014/main" val="3082943252"/>
                  </a:ext>
                </a:extLst>
              </a:tr>
              <a:tr h="172085">
                <a:tc>
                  <a:txBody>
                    <a:bodyPr/>
                    <a:lstStyle/>
                    <a:p>
                      <a:pPr algn="ctr" fontAlgn="ctr"/>
                      <a:r>
                        <a:rPr lang="en-US" sz="1000" b="0" i="0" u="none" strike="noStrike">
                          <a:solidFill>
                            <a:srgbClr val="000000"/>
                          </a:solidFill>
                          <a:effectLst/>
                          <a:latin typeface="Calibri" panose="020F0502020204030204" pitchFamily="34" charset="0"/>
                        </a:rPr>
                        <a:t>55</a:t>
                      </a:r>
                    </a:p>
                  </a:txBody>
                  <a:tcPr marL="8195" marR="8195" marT="8195" marB="0" anchor="ctr">
                    <a:lnL>
                      <a:noFill/>
                    </a:lnL>
                    <a:lnR>
                      <a:noFill/>
                    </a:lnR>
                    <a:lnT>
                      <a:noFill/>
                    </a:lnT>
                    <a:lnB>
                      <a:noFill/>
                    </a:lnB>
                    <a:solidFill>
                      <a:srgbClr val="9966FF"/>
                    </a:solidFill>
                  </a:tcPr>
                </a:tc>
                <a:tc>
                  <a:txBody>
                    <a:bodyPr/>
                    <a:lstStyle/>
                    <a:p>
                      <a:pPr algn="l" fontAlgn="ctr"/>
                      <a:r>
                        <a:rPr lang="en-US" sz="1000" b="0" i="0" u="none" strike="noStrike" err="1">
                          <a:solidFill>
                            <a:srgbClr val="9966FF"/>
                          </a:solidFill>
                          <a:effectLst/>
                          <a:latin typeface="Calibri" panose="020F0502020204030204" pitchFamily="34" charset="0"/>
                        </a:rPr>
                        <a:t>batched_scalar_serial_trsm_r_u_nt_n_double_double</a:t>
                      </a:r>
                      <a:endParaRPr lang="en-US" sz="1000" b="0" i="0" u="none" strike="noStrike">
                        <a:solidFill>
                          <a:srgbClr val="9966FF"/>
                        </a:solidFill>
                        <a:effectLst/>
                        <a:latin typeface="Calibri" panose="020F0502020204030204" pitchFamily="34" charset="0"/>
                      </a:endParaRPr>
                    </a:p>
                  </a:txBody>
                  <a:tcPr marL="8195" marR="8195" marT="8195" marB="0" anchor="ctr">
                    <a:lnL>
                      <a:noFill/>
                    </a:lnL>
                    <a:lnR>
                      <a:noFill/>
                    </a:lnR>
                    <a:lnT>
                      <a:noFill/>
                    </a:lnT>
                    <a:lnB>
                      <a:noFill/>
                    </a:lnB>
                  </a:tcPr>
                </a:tc>
                <a:extLst>
                  <a:ext uri="{0D108BD9-81ED-4DB2-BD59-A6C34878D82A}">
                    <a16:rowId xmlns:a16="http://schemas.microsoft.com/office/drawing/2014/main" val="2710772262"/>
                  </a:ext>
                </a:extLst>
              </a:tr>
              <a:tr h="172085">
                <a:tc>
                  <a:txBody>
                    <a:bodyPr/>
                    <a:lstStyle/>
                    <a:p>
                      <a:pPr algn="ctr" fontAlgn="ctr"/>
                      <a:r>
                        <a:rPr lang="en-US" sz="1000" b="0" i="0" u="none" strike="noStrike">
                          <a:solidFill>
                            <a:srgbClr val="000000"/>
                          </a:solidFill>
                          <a:effectLst/>
                          <a:latin typeface="Calibri" panose="020F0502020204030204" pitchFamily="34" charset="0"/>
                        </a:rPr>
                        <a:t>56</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batched_scalar_serial_trsm_l_l_t_u_double_double</a:t>
                      </a:r>
                    </a:p>
                  </a:txBody>
                  <a:tcPr marL="8195" marR="8195" marT="8195" marB="0" anchor="ctr">
                    <a:lnL>
                      <a:noFill/>
                    </a:lnL>
                    <a:lnR>
                      <a:noFill/>
                    </a:lnR>
                    <a:lnT>
                      <a:noFill/>
                    </a:lnT>
                    <a:lnB>
                      <a:noFill/>
                    </a:lnB>
                  </a:tcPr>
                </a:tc>
                <a:extLst>
                  <a:ext uri="{0D108BD9-81ED-4DB2-BD59-A6C34878D82A}">
                    <a16:rowId xmlns:a16="http://schemas.microsoft.com/office/drawing/2014/main" val="185096749"/>
                  </a:ext>
                </a:extLst>
              </a:tr>
              <a:tr h="172085">
                <a:tc>
                  <a:txBody>
                    <a:bodyPr/>
                    <a:lstStyle/>
                    <a:p>
                      <a:pPr algn="ctr" fontAlgn="ctr"/>
                      <a:r>
                        <a:rPr lang="en-US" sz="1000" b="0" i="0" u="none" strike="noStrike">
                          <a:solidFill>
                            <a:srgbClr val="000000"/>
                          </a:solidFill>
                          <a:effectLst/>
                          <a:latin typeface="Calibri" panose="020F0502020204030204" pitchFamily="34" charset="0"/>
                        </a:rPr>
                        <a:t>57</a:t>
                      </a:r>
                    </a:p>
                  </a:txBody>
                  <a:tcPr marL="8195" marR="8195" marT="8195" marB="0" anchor="ctr">
                    <a:lnL>
                      <a:noFill/>
                    </a:lnL>
                    <a:lnR>
                      <a:noFill/>
                    </a:lnR>
                    <a:lnT>
                      <a:noFill/>
                    </a:lnT>
                    <a:lnB>
                      <a:noFill/>
                    </a:lnB>
                    <a:solidFill>
                      <a:srgbClr val="9966FF"/>
                    </a:solidFill>
                  </a:tcPr>
                </a:tc>
                <a:tc>
                  <a:txBody>
                    <a:bodyPr/>
                    <a:lstStyle/>
                    <a:p>
                      <a:pPr algn="l" fontAlgn="ctr"/>
                      <a:r>
                        <a:rPr lang="en-US" sz="1000" b="0" i="0" u="none" strike="noStrike" err="1">
                          <a:solidFill>
                            <a:srgbClr val="9966FF"/>
                          </a:solidFill>
                          <a:effectLst/>
                          <a:latin typeface="Calibri" panose="020F0502020204030204" pitchFamily="34" charset="0"/>
                        </a:rPr>
                        <a:t>batched_scalar_serial_trsm_l_l_t_n_double_double</a:t>
                      </a:r>
                      <a:endParaRPr lang="en-US" sz="1000" b="0" i="0" u="none" strike="noStrike">
                        <a:solidFill>
                          <a:srgbClr val="9966FF"/>
                        </a:solidFill>
                        <a:effectLst/>
                        <a:latin typeface="Calibri" panose="020F0502020204030204" pitchFamily="34" charset="0"/>
                      </a:endParaRPr>
                    </a:p>
                  </a:txBody>
                  <a:tcPr marL="8195" marR="8195" marT="8195" marB="0" anchor="ctr">
                    <a:lnL>
                      <a:noFill/>
                    </a:lnL>
                    <a:lnR>
                      <a:noFill/>
                    </a:lnR>
                    <a:lnT>
                      <a:noFill/>
                    </a:lnT>
                    <a:lnB>
                      <a:noFill/>
                    </a:lnB>
                  </a:tcPr>
                </a:tc>
                <a:extLst>
                  <a:ext uri="{0D108BD9-81ED-4DB2-BD59-A6C34878D82A}">
                    <a16:rowId xmlns:a16="http://schemas.microsoft.com/office/drawing/2014/main" val="706936376"/>
                  </a:ext>
                </a:extLst>
              </a:tr>
              <a:tr h="172085">
                <a:tc>
                  <a:txBody>
                    <a:bodyPr/>
                    <a:lstStyle/>
                    <a:p>
                      <a:pPr algn="ctr" fontAlgn="ctr"/>
                      <a:r>
                        <a:rPr lang="en-US" sz="1000" b="0" i="0" u="none" strike="noStrike">
                          <a:solidFill>
                            <a:srgbClr val="000000"/>
                          </a:solidFill>
                          <a:effectLst/>
                          <a:latin typeface="Calibri" panose="020F0502020204030204" pitchFamily="34" charset="0"/>
                        </a:rPr>
                        <a:t>58</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batched_scalar_serial_trsm_l_u_t_u_double_double</a:t>
                      </a:r>
                    </a:p>
                  </a:txBody>
                  <a:tcPr marL="8195" marR="8195" marT="8195" marB="0" anchor="ctr">
                    <a:lnL>
                      <a:noFill/>
                    </a:lnL>
                    <a:lnR>
                      <a:noFill/>
                    </a:lnR>
                    <a:lnT>
                      <a:noFill/>
                    </a:lnT>
                    <a:lnB>
                      <a:noFill/>
                    </a:lnB>
                  </a:tcPr>
                </a:tc>
                <a:extLst>
                  <a:ext uri="{0D108BD9-81ED-4DB2-BD59-A6C34878D82A}">
                    <a16:rowId xmlns:a16="http://schemas.microsoft.com/office/drawing/2014/main" val="2899952661"/>
                  </a:ext>
                </a:extLst>
              </a:tr>
              <a:tr h="172085">
                <a:tc>
                  <a:txBody>
                    <a:bodyPr/>
                    <a:lstStyle/>
                    <a:p>
                      <a:pPr algn="ctr" fontAlgn="ctr"/>
                      <a:r>
                        <a:rPr lang="en-US" sz="1000" b="0" i="0" u="none" strike="noStrike">
                          <a:solidFill>
                            <a:srgbClr val="000000"/>
                          </a:solidFill>
                          <a:effectLst/>
                          <a:latin typeface="Calibri" panose="020F0502020204030204" pitchFamily="34" charset="0"/>
                        </a:rPr>
                        <a:t>59</a:t>
                      </a:r>
                    </a:p>
                  </a:txBody>
                  <a:tcPr marL="8195" marR="8195" marT="8195" marB="0" anchor="ctr">
                    <a:lnL>
                      <a:noFill/>
                    </a:lnL>
                    <a:lnR>
                      <a:noFill/>
                    </a:lnR>
                    <a:lnT>
                      <a:noFill/>
                    </a:lnT>
                    <a:lnB>
                      <a:noFill/>
                    </a:lnB>
                    <a:solidFill>
                      <a:srgbClr val="9966FF"/>
                    </a:solidFill>
                  </a:tcPr>
                </a:tc>
                <a:tc>
                  <a:txBody>
                    <a:bodyPr/>
                    <a:lstStyle/>
                    <a:p>
                      <a:pPr algn="l" fontAlgn="ctr"/>
                      <a:r>
                        <a:rPr lang="en-US" sz="1000" b="0" i="0" u="none" strike="noStrike" err="1">
                          <a:solidFill>
                            <a:srgbClr val="9966FF"/>
                          </a:solidFill>
                          <a:effectLst/>
                          <a:latin typeface="Calibri" panose="020F0502020204030204" pitchFamily="34" charset="0"/>
                        </a:rPr>
                        <a:t>batched_scalar_serial_trsm_l_u_t_n_double_double</a:t>
                      </a:r>
                      <a:endParaRPr lang="en-US" sz="1000" b="0" i="0" u="none" strike="noStrike">
                        <a:solidFill>
                          <a:srgbClr val="9966FF"/>
                        </a:solidFill>
                        <a:effectLst/>
                        <a:latin typeface="Calibri" panose="020F0502020204030204" pitchFamily="34" charset="0"/>
                      </a:endParaRPr>
                    </a:p>
                  </a:txBody>
                  <a:tcPr marL="8195" marR="8195" marT="8195" marB="0" anchor="ctr">
                    <a:lnL>
                      <a:noFill/>
                    </a:lnL>
                    <a:lnR>
                      <a:noFill/>
                    </a:lnR>
                    <a:lnT>
                      <a:noFill/>
                    </a:lnT>
                    <a:lnB>
                      <a:noFill/>
                    </a:lnB>
                  </a:tcPr>
                </a:tc>
                <a:extLst>
                  <a:ext uri="{0D108BD9-81ED-4DB2-BD59-A6C34878D82A}">
                    <a16:rowId xmlns:a16="http://schemas.microsoft.com/office/drawing/2014/main" val="1659595166"/>
                  </a:ext>
                </a:extLst>
              </a:tr>
              <a:tr h="172085">
                <a:tc>
                  <a:txBody>
                    <a:bodyPr/>
                    <a:lstStyle/>
                    <a:p>
                      <a:pPr algn="ctr" fontAlgn="ctr"/>
                      <a:r>
                        <a:rPr lang="en-US" sz="1000" b="0" i="0" u="none" strike="noStrike">
                          <a:solidFill>
                            <a:srgbClr val="000000"/>
                          </a:solidFill>
                          <a:effectLst/>
                          <a:latin typeface="Calibri" panose="020F0502020204030204" pitchFamily="34" charset="0"/>
                        </a:rPr>
                        <a:t>60</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err="1">
                          <a:solidFill>
                            <a:srgbClr val="000000"/>
                          </a:solidFill>
                          <a:effectLst/>
                          <a:latin typeface="Calibri" panose="020F0502020204030204" pitchFamily="34" charset="0"/>
                        </a:rPr>
                        <a:t>batched_scalar_serial_gemv_nt_double_double</a:t>
                      </a:r>
                      <a:endParaRPr lang="en-US" sz="1000" b="0" i="0" u="none" strike="noStrike">
                        <a:solidFill>
                          <a:srgbClr val="000000"/>
                        </a:solidFill>
                        <a:effectLst/>
                        <a:latin typeface="Calibri" panose="020F0502020204030204" pitchFamily="34" charset="0"/>
                      </a:endParaRPr>
                    </a:p>
                  </a:txBody>
                  <a:tcPr marL="8195" marR="8195" marT="8195" marB="0" anchor="ctr">
                    <a:lnL>
                      <a:noFill/>
                    </a:lnL>
                    <a:lnR>
                      <a:noFill/>
                    </a:lnR>
                    <a:lnT>
                      <a:noFill/>
                    </a:lnT>
                    <a:lnB>
                      <a:noFill/>
                    </a:lnB>
                  </a:tcPr>
                </a:tc>
                <a:extLst>
                  <a:ext uri="{0D108BD9-81ED-4DB2-BD59-A6C34878D82A}">
                    <a16:rowId xmlns:a16="http://schemas.microsoft.com/office/drawing/2014/main" val="1240212644"/>
                  </a:ext>
                </a:extLst>
              </a:tr>
            </a:tbl>
          </a:graphicData>
        </a:graphic>
      </p:graphicFrame>
      <p:graphicFrame>
        <p:nvGraphicFramePr>
          <p:cNvPr id="8" name="Table 7"/>
          <p:cNvGraphicFramePr>
            <a:graphicFrameLocks noGrp="1"/>
          </p:cNvGraphicFramePr>
          <p:nvPr/>
        </p:nvGraphicFramePr>
        <p:xfrm>
          <a:off x="8133289" y="758029"/>
          <a:ext cx="3939649" cy="5162551"/>
        </p:xfrm>
        <a:graphic>
          <a:graphicData uri="http://schemas.openxmlformats.org/drawingml/2006/table">
            <a:tbl>
              <a:tblPr/>
              <a:tblGrid>
                <a:gridCol w="469492">
                  <a:extLst>
                    <a:ext uri="{9D8B030D-6E8A-4147-A177-3AD203B41FA5}">
                      <a16:colId xmlns:a16="http://schemas.microsoft.com/office/drawing/2014/main" val="4024769388"/>
                    </a:ext>
                  </a:extLst>
                </a:gridCol>
                <a:gridCol w="3470157">
                  <a:extLst>
                    <a:ext uri="{9D8B030D-6E8A-4147-A177-3AD203B41FA5}">
                      <a16:colId xmlns:a16="http://schemas.microsoft.com/office/drawing/2014/main" val="2016113289"/>
                    </a:ext>
                  </a:extLst>
                </a:gridCol>
              </a:tblGrid>
              <a:tr h="178019">
                <a:tc>
                  <a:txBody>
                    <a:bodyPr/>
                    <a:lstStyle/>
                    <a:p>
                      <a:pPr algn="ctr" fontAlgn="ctr"/>
                      <a:r>
                        <a:rPr lang="en-US" sz="1100" b="0" i="0" u="none" strike="noStrike">
                          <a:solidFill>
                            <a:srgbClr val="000000"/>
                          </a:solidFill>
                          <a:effectLst/>
                          <a:latin typeface="Calibri" panose="020F0502020204030204" pitchFamily="34" charset="0"/>
                        </a:rPr>
                        <a:t>61</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batched_scalar_serial_gemv_t_double_double</a:t>
                      </a:r>
                    </a:p>
                  </a:txBody>
                  <a:tcPr marL="8477" marR="8477" marT="8477" marB="0" anchor="ctr">
                    <a:lnL>
                      <a:noFill/>
                    </a:lnL>
                    <a:lnR>
                      <a:noFill/>
                    </a:lnR>
                    <a:lnT>
                      <a:noFill/>
                    </a:lnT>
                    <a:lnB>
                      <a:noFill/>
                    </a:lnB>
                  </a:tcPr>
                </a:tc>
                <a:extLst>
                  <a:ext uri="{0D108BD9-81ED-4DB2-BD59-A6C34878D82A}">
                    <a16:rowId xmlns:a16="http://schemas.microsoft.com/office/drawing/2014/main" val="2866766096"/>
                  </a:ext>
                </a:extLst>
              </a:tr>
              <a:tr h="178019">
                <a:tc>
                  <a:txBody>
                    <a:bodyPr/>
                    <a:lstStyle/>
                    <a:p>
                      <a:pPr algn="ctr" fontAlgn="ctr"/>
                      <a:r>
                        <a:rPr lang="en-US" sz="1100" b="0" i="0" u="none" strike="noStrike">
                          <a:solidFill>
                            <a:srgbClr val="000000"/>
                          </a:solidFill>
                          <a:effectLst/>
                          <a:latin typeface="Calibri" panose="020F0502020204030204" pitchFamily="34" charset="0"/>
                        </a:rPr>
                        <a:t>62</a:t>
                      </a:r>
                    </a:p>
                  </a:txBody>
                  <a:tcPr marL="8477" marR="8477" marT="8477" marB="0" anchor="ctr">
                    <a:lnL>
                      <a:noFill/>
                    </a:lnL>
                    <a:lnR>
                      <a:noFill/>
                    </a:lnR>
                    <a:lnT>
                      <a:noFill/>
                    </a:lnT>
                    <a:lnB>
                      <a:noFill/>
                    </a:lnB>
                    <a:solidFill>
                      <a:srgbClr val="FF420E"/>
                    </a:solidFill>
                  </a:tcPr>
                </a:tc>
                <a:tc>
                  <a:txBody>
                    <a:bodyPr/>
                    <a:lstStyle/>
                    <a:p>
                      <a:pPr algn="l" fontAlgn="ctr"/>
                      <a:r>
                        <a:rPr lang="en-US" sz="1100" b="0" i="0" u="none" strike="noStrike">
                          <a:solidFill>
                            <a:srgbClr val="000000"/>
                          </a:solidFill>
                          <a:effectLst/>
                          <a:latin typeface="Calibri" panose="020F0502020204030204" pitchFamily="34" charset="0"/>
                        </a:rPr>
                        <a:t>batched_scalar_serial_trsv_l_nt_u_double_double</a:t>
                      </a:r>
                    </a:p>
                  </a:txBody>
                  <a:tcPr marL="8477" marR="8477" marT="8477" marB="0" anchor="ctr">
                    <a:lnL>
                      <a:noFill/>
                    </a:lnL>
                    <a:lnR>
                      <a:noFill/>
                    </a:lnR>
                    <a:lnT>
                      <a:noFill/>
                    </a:lnT>
                    <a:lnB>
                      <a:noFill/>
                    </a:lnB>
                  </a:tcPr>
                </a:tc>
                <a:extLst>
                  <a:ext uri="{0D108BD9-81ED-4DB2-BD59-A6C34878D82A}">
                    <a16:rowId xmlns:a16="http://schemas.microsoft.com/office/drawing/2014/main" val="3025221317"/>
                  </a:ext>
                </a:extLst>
              </a:tr>
              <a:tr h="178019">
                <a:tc>
                  <a:txBody>
                    <a:bodyPr/>
                    <a:lstStyle/>
                    <a:p>
                      <a:pPr algn="ctr" fontAlgn="ctr"/>
                      <a:r>
                        <a:rPr lang="en-US" sz="1100" b="0" i="0" u="none" strike="noStrike">
                          <a:solidFill>
                            <a:srgbClr val="000000"/>
                          </a:solidFill>
                          <a:effectLst/>
                          <a:latin typeface="Calibri" panose="020F0502020204030204" pitchFamily="34" charset="0"/>
                        </a:rPr>
                        <a:t>63</a:t>
                      </a:r>
                    </a:p>
                  </a:txBody>
                  <a:tcPr marL="8477" marR="8477" marT="8477" marB="0" anchor="ctr">
                    <a:lnL>
                      <a:noFill/>
                    </a:lnL>
                    <a:lnR>
                      <a:noFill/>
                    </a:lnR>
                    <a:lnT>
                      <a:noFill/>
                    </a:lnT>
                    <a:lnB>
                      <a:noFill/>
                    </a:lnB>
                    <a:solidFill>
                      <a:srgbClr val="9966FF"/>
                    </a:solidFill>
                  </a:tcPr>
                </a:tc>
                <a:tc>
                  <a:txBody>
                    <a:bodyPr/>
                    <a:lstStyle/>
                    <a:p>
                      <a:pPr algn="l" fontAlgn="ctr"/>
                      <a:r>
                        <a:rPr lang="en-US" sz="1100" b="0" i="0" u="none" strike="noStrike" err="1">
                          <a:solidFill>
                            <a:srgbClr val="9966FF"/>
                          </a:solidFill>
                          <a:effectLst/>
                          <a:latin typeface="Calibri" panose="020F0502020204030204" pitchFamily="34" charset="0"/>
                        </a:rPr>
                        <a:t>batched_scalar_serial_trsv_l_nt_n_double_double</a:t>
                      </a:r>
                      <a:endParaRPr lang="en-US" sz="1100" b="0" i="0" u="none" strike="noStrike">
                        <a:solidFill>
                          <a:srgbClr val="9966FF"/>
                        </a:solidFill>
                        <a:effectLst/>
                        <a:latin typeface="Calibri" panose="020F0502020204030204" pitchFamily="34" charset="0"/>
                      </a:endParaRPr>
                    </a:p>
                  </a:txBody>
                  <a:tcPr marL="8477" marR="8477" marT="8477" marB="0" anchor="ctr">
                    <a:lnL>
                      <a:noFill/>
                    </a:lnL>
                    <a:lnR>
                      <a:noFill/>
                    </a:lnR>
                    <a:lnT>
                      <a:noFill/>
                    </a:lnT>
                    <a:lnB>
                      <a:noFill/>
                    </a:lnB>
                  </a:tcPr>
                </a:tc>
                <a:extLst>
                  <a:ext uri="{0D108BD9-81ED-4DB2-BD59-A6C34878D82A}">
                    <a16:rowId xmlns:a16="http://schemas.microsoft.com/office/drawing/2014/main" val="4034322383"/>
                  </a:ext>
                </a:extLst>
              </a:tr>
              <a:tr h="178019">
                <a:tc>
                  <a:txBody>
                    <a:bodyPr/>
                    <a:lstStyle/>
                    <a:p>
                      <a:pPr algn="ctr" fontAlgn="ctr"/>
                      <a:r>
                        <a:rPr lang="en-US" sz="1100" b="0" i="0" u="none" strike="noStrike">
                          <a:solidFill>
                            <a:srgbClr val="000000"/>
                          </a:solidFill>
                          <a:effectLst/>
                          <a:latin typeface="Calibri" panose="020F0502020204030204" pitchFamily="34" charset="0"/>
                        </a:rPr>
                        <a:t>64</a:t>
                      </a:r>
                    </a:p>
                  </a:txBody>
                  <a:tcPr marL="8477" marR="8477" marT="8477" marB="0" anchor="ctr">
                    <a:lnL>
                      <a:noFill/>
                    </a:lnL>
                    <a:lnR>
                      <a:noFill/>
                    </a:lnR>
                    <a:lnT>
                      <a:noFill/>
                    </a:lnT>
                    <a:lnB>
                      <a:noFill/>
                    </a:lnB>
                    <a:solidFill>
                      <a:srgbClr val="FF420E"/>
                    </a:solidFill>
                  </a:tcPr>
                </a:tc>
                <a:tc>
                  <a:txBody>
                    <a:bodyPr/>
                    <a:lstStyle/>
                    <a:p>
                      <a:pPr algn="l" fontAlgn="ctr"/>
                      <a:r>
                        <a:rPr lang="en-US" sz="1100" b="0" i="0" u="none" strike="noStrike">
                          <a:solidFill>
                            <a:srgbClr val="000000"/>
                          </a:solidFill>
                          <a:effectLst/>
                          <a:latin typeface="Calibri" panose="020F0502020204030204" pitchFamily="34" charset="0"/>
                        </a:rPr>
                        <a:t>batched_scalar_serial_trsv_u_nt_u_double_double</a:t>
                      </a:r>
                    </a:p>
                  </a:txBody>
                  <a:tcPr marL="8477" marR="8477" marT="8477" marB="0" anchor="ctr">
                    <a:lnL>
                      <a:noFill/>
                    </a:lnL>
                    <a:lnR>
                      <a:noFill/>
                    </a:lnR>
                    <a:lnT>
                      <a:noFill/>
                    </a:lnT>
                    <a:lnB>
                      <a:noFill/>
                    </a:lnB>
                  </a:tcPr>
                </a:tc>
                <a:extLst>
                  <a:ext uri="{0D108BD9-81ED-4DB2-BD59-A6C34878D82A}">
                    <a16:rowId xmlns:a16="http://schemas.microsoft.com/office/drawing/2014/main" val="1810035338"/>
                  </a:ext>
                </a:extLst>
              </a:tr>
              <a:tr h="178019">
                <a:tc>
                  <a:txBody>
                    <a:bodyPr/>
                    <a:lstStyle/>
                    <a:p>
                      <a:pPr algn="ctr" fontAlgn="ctr"/>
                      <a:r>
                        <a:rPr lang="en-US" sz="1100" b="0" i="0" u="none" strike="noStrike">
                          <a:solidFill>
                            <a:srgbClr val="000000"/>
                          </a:solidFill>
                          <a:effectLst/>
                          <a:latin typeface="Calibri" panose="020F0502020204030204" pitchFamily="34" charset="0"/>
                        </a:rPr>
                        <a:t>65</a:t>
                      </a:r>
                    </a:p>
                  </a:txBody>
                  <a:tcPr marL="8477" marR="8477" marT="8477" marB="0" anchor="ctr">
                    <a:lnL>
                      <a:noFill/>
                    </a:lnL>
                    <a:lnR>
                      <a:noFill/>
                    </a:lnR>
                    <a:lnT>
                      <a:noFill/>
                    </a:lnT>
                    <a:lnB>
                      <a:noFill/>
                    </a:lnB>
                    <a:solidFill>
                      <a:srgbClr val="9966FF"/>
                    </a:solidFill>
                  </a:tcPr>
                </a:tc>
                <a:tc>
                  <a:txBody>
                    <a:bodyPr/>
                    <a:lstStyle/>
                    <a:p>
                      <a:pPr algn="l" fontAlgn="ctr"/>
                      <a:r>
                        <a:rPr lang="en-US" sz="1100" b="0" i="0" u="none" strike="noStrike" err="1">
                          <a:solidFill>
                            <a:srgbClr val="9966FF"/>
                          </a:solidFill>
                          <a:effectLst/>
                          <a:latin typeface="Calibri" panose="020F0502020204030204" pitchFamily="34" charset="0"/>
                        </a:rPr>
                        <a:t>batched_scalar_serial_trsv_u_nt_n_double_double</a:t>
                      </a:r>
                      <a:endParaRPr lang="en-US" sz="1100" b="0" i="0" u="none" strike="noStrike">
                        <a:solidFill>
                          <a:srgbClr val="9966FF"/>
                        </a:solidFill>
                        <a:effectLst/>
                        <a:latin typeface="Calibri" panose="020F0502020204030204" pitchFamily="34" charset="0"/>
                      </a:endParaRPr>
                    </a:p>
                  </a:txBody>
                  <a:tcPr marL="8477" marR="8477" marT="8477" marB="0" anchor="ctr">
                    <a:lnL>
                      <a:noFill/>
                    </a:lnL>
                    <a:lnR>
                      <a:noFill/>
                    </a:lnR>
                    <a:lnT>
                      <a:noFill/>
                    </a:lnT>
                    <a:lnB>
                      <a:noFill/>
                    </a:lnB>
                  </a:tcPr>
                </a:tc>
                <a:extLst>
                  <a:ext uri="{0D108BD9-81ED-4DB2-BD59-A6C34878D82A}">
                    <a16:rowId xmlns:a16="http://schemas.microsoft.com/office/drawing/2014/main" val="3684884342"/>
                  </a:ext>
                </a:extLst>
              </a:tr>
              <a:tr h="178019">
                <a:tc>
                  <a:txBody>
                    <a:bodyPr/>
                    <a:lstStyle/>
                    <a:p>
                      <a:pPr algn="ctr" fontAlgn="ctr"/>
                      <a:r>
                        <a:rPr lang="en-US" sz="1100" b="0" i="0" u="none" strike="noStrike">
                          <a:solidFill>
                            <a:srgbClr val="000000"/>
                          </a:solidFill>
                          <a:effectLst/>
                          <a:latin typeface="Calibri" panose="020F0502020204030204" pitchFamily="34" charset="0"/>
                        </a:rPr>
                        <a:t>66</a:t>
                      </a:r>
                    </a:p>
                  </a:txBody>
                  <a:tcPr marL="8477" marR="8477" marT="8477" marB="0" anchor="ctr">
                    <a:lnL>
                      <a:noFill/>
                    </a:lnL>
                    <a:lnR>
                      <a:noFill/>
                    </a:lnR>
                    <a:lnT>
                      <a:noFill/>
                    </a:lnT>
                    <a:lnB>
                      <a:noFill/>
                    </a:lnB>
                    <a:solidFill>
                      <a:srgbClr val="FF420E"/>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batched_scalar_team_set_double_double</a:t>
                      </a:r>
                    </a:p>
                  </a:txBody>
                  <a:tcPr marL="8477" marR="8477" marT="8477" marB="0" anchor="ctr">
                    <a:lnL>
                      <a:noFill/>
                    </a:lnL>
                    <a:lnR>
                      <a:noFill/>
                    </a:lnR>
                    <a:lnT>
                      <a:noFill/>
                    </a:lnT>
                    <a:lnB>
                      <a:noFill/>
                    </a:lnB>
                  </a:tcPr>
                </a:tc>
                <a:extLst>
                  <a:ext uri="{0D108BD9-81ED-4DB2-BD59-A6C34878D82A}">
                    <a16:rowId xmlns:a16="http://schemas.microsoft.com/office/drawing/2014/main" val="65503755"/>
                  </a:ext>
                </a:extLst>
              </a:tr>
              <a:tr h="178019">
                <a:tc>
                  <a:txBody>
                    <a:bodyPr/>
                    <a:lstStyle/>
                    <a:p>
                      <a:pPr algn="ctr" fontAlgn="ctr"/>
                      <a:r>
                        <a:rPr lang="en-US" sz="1100" b="0" i="0" u="none" strike="noStrike">
                          <a:solidFill>
                            <a:srgbClr val="000000"/>
                          </a:solidFill>
                          <a:effectLst/>
                          <a:latin typeface="Calibri" panose="020F0502020204030204" pitchFamily="34" charset="0"/>
                        </a:rPr>
                        <a:t>67</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batched_scalar_team_scale_double_double</a:t>
                      </a:r>
                    </a:p>
                  </a:txBody>
                  <a:tcPr marL="8477" marR="8477" marT="8477" marB="0" anchor="ctr">
                    <a:lnL>
                      <a:noFill/>
                    </a:lnL>
                    <a:lnR>
                      <a:noFill/>
                    </a:lnR>
                    <a:lnT>
                      <a:noFill/>
                    </a:lnT>
                    <a:lnB>
                      <a:noFill/>
                    </a:lnB>
                  </a:tcPr>
                </a:tc>
                <a:extLst>
                  <a:ext uri="{0D108BD9-81ED-4DB2-BD59-A6C34878D82A}">
                    <a16:rowId xmlns:a16="http://schemas.microsoft.com/office/drawing/2014/main" val="659193928"/>
                  </a:ext>
                </a:extLst>
              </a:tr>
              <a:tr h="178019">
                <a:tc>
                  <a:txBody>
                    <a:bodyPr/>
                    <a:lstStyle/>
                    <a:p>
                      <a:pPr algn="ctr" fontAlgn="ctr"/>
                      <a:r>
                        <a:rPr lang="en-US" sz="1100" b="0" i="0" u="none" strike="noStrike">
                          <a:solidFill>
                            <a:srgbClr val="000000"/>
                          </a:solidFill>
                          <a:effectLst/>
                          <a:latin typeface="Calibri" panose="020F0502020204030204" pitchFamily="34" charset="0"/>
                        </a:rPr>
                        <a:t>68</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batched_scalar_team_gemm_nt_nt_double_double</a:t>
                      </a:r>
                    </a:p>
                  </a:txBody>
                  <a:tcPr marL="8477" marR="8477" marT="8477" marB="0" anchor="ctr">
                    <a:lnL>
                      <a:noFill/>
                    </a:lnL>
                    <a:lnR>
                      <a:noFill/>
                    </a:lnR>
                    <a:lnT>
                      <a:noFill/>
                    </a:lnT>
                    <a:lnB>
                      <a:noFill/>
                    </a:lnB>
                  </a:tcPr>
                </a:tc>
                <a:extLst>
                  <a:ext uri="{0D108BD9-81ED-4DB2-BD59-A6C34878D82A}">
                    <a16:rowId xmlns:a16="http://schemas.microsoft.com/office/drawing/2014/main" val="3338674022"/>
                  </a:ext>
                </a:extLst>
              </a:tr>
              <a:tr h="178019">
                <a:tc>
                  <a:txBody>
                    <a:bodyPr/>
                    <a:lstStyle/>
                    <a:p>
                      <a:pPr algn="ctr" fontAlgn="ctr"/>
                      <a:r>
                        <a:rPr lang="en-US" sz="1100" b="0" i="0" u="none" strike="noStrike">
                          <a:solidFill>
                            <a:srgbClr val="000000"/>
                          </a:solidFill>
                          <a:effectLst/>
                          <a:latin typeface="Calibri" panose="020F0502020204030204" pitchFamily="34" charset="0"/>
                        </a:rPr>
                        <a:t>69</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batched_scalar_team_gemm_t_nt_double_double</a:t>
                      </a:r>
                    </a:p>
                  </a:txBody>
                  <a:tcPr marL="8477" marR="8477" marT="8477" marB="0" anchor="ctr">
                    <a:lnL>
                      <a:noFill/>
                    </a:lnL>
                    <a:lnR>
                      <a:noFill/>
                    </a:lnR>
                    <a:lnT>
                      <a:noFill/>
                    </a:lnT>
                    <a:lnB>
                      <a:noFill/>
                    </a:lnB>
                  </a:tcPr>
                </a:tc>
                <a:extLst>
                  <a:ext uri="{0D108BD9-81ED-4DB2-BD59-A6C34878D82A}">
                    <a16:rowId xmlns:a16="http://schemas.microsoft.com/office/drawing/2014/main" val="2648510802"/>
                  </a:ext>
                </a:extLst>
              </a:tr>
              <a:tr h="178019">
                <a:tc>
                  <a:txBody>
                    <a:bodyPr/>
                    <a:lstStyle/>
                    <a:p>
                      <a:pPr algn="ctr" fontAlgn="ctr"/>
                      <a:r>
                        <a:rPr lang="en-US" sz="1100" b="0" i="0" u="none" strike="noStrike">
                          <a:solidFill>
                            <a:srgbClr val="000000"/>
                          </a:solidFill>
                          <a:effectLst/>
                          <a:latin typeface="Calibri" panose="020F0502020204030204" pitchFamily="34" charset="0"/>
                        </a:rPr>
                        <a:t>70</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batched_scalar_team_gemm_nt_t_double_double</a:t>
                      </a:r>
                    </a:p>
                  </a:txBody>
                  <a:tcPr marL="8477" marR="8477" marT="8477" marB="0" anchor="ctr">
                    <a:lnL>
                      <a:noFill/>
                    </a:lnL>
                    <a:lnR>
                      <a:noFill/>
                    </a:lnR>
                    <a:lnT>
                      <a:noFill/>
                    </a:lnT>
                    <a:lnB>
                      <a:noFill/>
                    </a:lnB>
                  </a:tcPr>
                </a:tc>
                <a:extLst>
                  <a:ext uri="{0D108BD9-81ED-4DB2-BD59-A6C34878D82A}">
                    <a16:rowId xmlns:a16="http://schemas.microsoft.com/office/drawing/2014/main" val="3689831834"/>
                  </a:ext>
                </a:extLst>
              </a:tr>
              <a:tr h="178019">
                <a:tc>
                  <a:txBody>
                    <a:bodyPr/>
                    <a:lstStyle/>
                    <a:p>
                      <a:pPr algn="ctr" fontAlgn="ctr"/>
                      <a:r>
                        <a:rPr lang="en-US" sz="1100" b="0" i="0" u="none" strike="noStrike">
                          <a:solidFill>
                            <a:srgbClr val="000000"/>
                          </a:solidFill>
                          <a:effectLst/>
                          <a:latin typeface="Calibri" panose="020F0502020204030204" pitchFamily="34" charset="0"/>
                        </a:rPr>
                        <a:t>71</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err="1">
                          <a:solidFill>
                            <a:srgbClr val="000000"/>
                          </a:solidFill>
                          <a:effectLst/>
                          <a:latin typeface="Calibri" panose="020F0502020204030204" pitchFamily="34" charset="0"/>
                        </a:rPr>
                        <a:t>batched_scalar_team_gemm_t_t_double_double</a:t>
                      </a:r>
                      <a:endParaRPr lang="en-US" sz="1100" b="0" i="0" u="none" strike="noStrike">
                        <a:solidFill>
                          <a:srgbClr val="000000"/>
                        </a:solidFill>
                        <a:effectLst/>
                        <a:latin typeface="Calibri" panose="020F0502020204030204" pitchFamily="34" charset="0"/>
                      </a:endParaRPr>
                    </a:p>
                  </a:txBody>
                  <a:tcPr marL="8477" marR="8477" marT="8477" marB="0" anchor="ctr">
                    <a:lnL>
                      <a:noFill/>
                    </a:lnL>
                    <a:lnR>
                      <a:noFill/>
                    </a:lnR>
                    <a:lnT>
                      <a:noFill/>
                    </a:lnT>
                    <a:lnB>
                      <a:noFill/>
                    </a:lnB>
                  </a:tcPr>
                </a:tc>
                <a:extLst>
                  <a:ext uri="{0D108BD9-81ED-4DB2-BD59-A6C34878D82A}">
                    <a16:rowId xmlns:a16="http://schemas.microsoft.com/office/drawing/2014/main" val="4254801310"/>
                  </a:ext>
                </a:extLst>
              </a:tr>
              <a:tr h="178019">
                <a:tc>
                  <a:txBody>
                    <a:bodyPr/>
                    <a:lstStyle/>
                    <a:p>
                      <a:pPr algn="ctr" fontAlgn="ctr"/>
                      <a:r>
                        <a:rPr lang="en-US" sz="1100" b="0" i="0" u="none" strike="noStrike">
                          <a:solidFill>
                            <a:srgbClr val="000000"/>
                          </a:solidFill>
                          <a:effectLst/>
                          <a:latin typeface="Calibri" panose="020F0502020204030204" pitchFamily="34" charset="0"/>
                        </a:rPr>
                        <a:t>72</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batched_scalar_team_trsm_l_l_nt_u_double_double</a:t>
                      </a:r>
                    </a:p>
                  </a:txBody>
                  <a:tcPr marL="8477" marR="8477" marT="8477" marB="0" anchor="ctr">
                    <a:lnL>
                      <a:noFill/>
                    </a:lnL>
                    <a:lnR>
                      <a:noFill/>
                    </a:lnR>
                    <a:lnT>
                      <a:noFill/>
                    </a:lnT>
                    <a:lnB>
                      <a:noFill/>
                    </a:lnB>
                  </a:tcPr>
                </a:tc>
                <a:extLst>
                  <a:ext uri="{0D108BD9-81ED-4DB2-BD59-A6C34878D82A}">
                    <a16:rowId xmlns:a16="http://schemas.microsoft.com/office/drawing/2014/main" val="3825023972"/>
                  </a:ext>
                </a:extLst>
              </a:tr>
              <a:tr h="178019">
                <a:tc>
                  <a:txBody>
                    <a:bodyPr/>
                    <a:lstStyle/>
                    <a:p>
                      <a:pPr algn="ctr" fontAlgn="ctr"/>
                      <a:r>
                        <a:rPr lang="en-US" sz="1100" b="0" i="0" u="none" strike="noStrike">
                          <a:solidFill>
                            <a:srgbClr val="000000"/>
                          </a:solidFill>
                          <a:effectLst/>
                          <a:latin typeface="Calibri" panose="020F0502020204030204" pitchFamily="34" charset="0"/>
                        </a:rPr>
                        <a:t>73</a:t>
                      </a:r>
                    </a:p>
                  </a:txBody>
                  <a:tcPr marL="8477" marR="8477" marT="8477" marB="0" anchor="ctr">
                    <a:lnL>
                      <a:noFill/>
                    </a:lnL>
                    <a:lnR>
                      <a:noFill/>
                    </a:lnR>
                    <a:lnT>
                      <a:noFill/>
                    </a:lnT>
                    <a:lnB>
                      <a:noFill/>
                    </a:lnB>
                    <a:solidFill>
                      <a:srgbClr val="9966FF"/>
                    </a:solidFill>
                  </a:tcPr>
                </a:tc>
                <a:tc>
                  <a:txBody>
                    <a:bodyPr/>
                    <a:lstStyle/>
                    <a:p>
                      <a:pPr algn="l" fontAlgn="ctr"/>
                      <a:r>
                        <a:rPr lang="en-US" sz="1100" b="0" i="0" u="none" strike="noStrike" err="1">
                          <a:solidFill>
                            <a:srgbClr val="9966FF"/>
                          </a:solidFill>
                          <a:effectLst/>
                          <a:latin typeface="Calibri" panose="020F0502020204030204" pitchFamily="34" charset="0"/>
                        </a:rPr>
                        <a:t>batched_scalar_team_trsm_l_l_nt_n_double_double</a:t>
                      </a:r>
                      <a:endParaRPr lang="en-US" sz="1100" b="0" i="0" u="none" strike="noStrike">
                        <a:solidFill>
                          <a:srgbClr val="9966FF"/>
                        </a:solidFill>
                        <a:effectLst/>
                        <a:latin typeface="Calibri" panose="020F0502020204030204" pitchFamily="34" charset="0"/>
                      </a:endParaRPr>
                    </a:p>
                  </a:txBody>
                  <a:tcPr marL="8477" marR="8477" marT="8477" marB="0" anchor="ctr">
                    <a:lnL>
                      <a:noFill/>
                    </a:lnL>
                    <a:lnR>
                      <a:noFill/>
                    </a:lnR>
                    <a:lnT>
                      <a:noFill/>
                    </a:lnT>
                    <a:lnB>
                      <a:noFill/>
                    </a:lnB>
                  </a:tcPr>
                </a:tc>
                <a:extLst>
                  <a:ext uri="{0D108BD9-81ED-4DB2-BD59-A6C34878D82A}">
                    <a16:rowId xmlns:a16="http://schemas.microsoft.com/office/drawing/2014/main" val="2691929483"/>
                  </a:ext>
                </a:extLst>
              </a:tr>
              <a:tr h="178019">
                <a:tc>
                  <a:txBody>
                    <a:bodyPr/>
                    <a:lstStyle/>
                    <a:p>
                      <a:pPr algn="ctr" fontAlgn="ctr"/>
                      <a:r>
                        <a:rPr lang="en-US" sz="1100" b="0" i="0" u="none" strike="noStrike">
                          <a:solidFill>
                            <a:srgbClr val="000000"/>
                          </a:solidFill>
                          <a:effectLst/>
                          <a:latin typeface="Calibri" panose="020F0502020204030204" pitchFamily="34" charset="0"/>
                        </a:rPr>
                        <a:t>74</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batched_scalar_team_trsm_l_u_nt_u_double_double</a:t>
                      </a:r>
                    </a:p>
                  </a:txBody>
                  <a:tcPr marL="8477" marR="8477" marT="8477" marB="0" anchor="ctr">
                    <a:lnL>
                      <a:noFill/>
                    </a:lnL>
                    <a:lnR>
                      <a:noFill/>
                    </a:lnR>
                    <a:lnT>
                      <a:noFill/>
                    </a:lnT>
                    <a:lnB>
                      <a:noFill/>
                    </a:lnB>
                  </a:tcPr>
                </a:tc>
                <a:extLst>
                  <a:ext uri="{0D108BD9-81ED-4DB2-BD59-A6C34878D82A}">
                    <a16:rowId xmlns:a16="http://schemas.microsoft.com/office/drawing/2014/main" val="510366977"/>
                  </a:ext>
                </a:extLst>
              </a:tr>
              <a:tr h="178019">
                <a:tc>
                  <a:txBody>
                    <a:bodyPr/>
                    <a:lstStyle/>
                    <a:p>
                      <a:pPr algn="ctr" fontAlgn="ctr"/>
                      <a:r>
                        <a:rPr lang="en-US" sz="1100" b="0" i="0" u="none" strike="noStrike">
                          <a:solidFill>
                            <a:srgbClr val="000000"/>
                          </a:solidFill>
                          <a:effectLst/>
                          <a:latin typeface="Calibri" panose="020F0502020204030204" pitchFamily="34" charset="0"/>
                        </a:rPr>
                        <a:t>75</a:t>
                      </a:r>
                    </a:p>
                  </a:txBody>
                  <a:tcPr marL="8477" marR="8477" marT="8477" marB="0" anchor="ctr">
                    <a:lnL>
                      <a:noFill/>
                    </a:lnL>
                    <a:lnR>
                      <a:noFill/>
                    </a:lnR>
                    <a:lnT>
                      <a:noFill/>
                    </a:lnT>
                    <a:lnB>
                      <a:noFill/>
                    </a:lnB>
                    <a:solidFill>
                      <a:srgbClr val="9966FF"/>
                    </a:solidFill>
                  </a:tcPr>
                </a:tc>
                <a:tc>
                  <a:txBody>
                    <a:bodyPr/>
                    <a:lstStyle/>
                    <a:p>
                      <a:pPr algn="l" fontAlgn="ctr"/>
                      <a:r>
                        <a:rPr lang="en-US" sz="1100" b="0" i="0" u="none" strike="noStrike" err="1">
                          <a:solidFill>
                            <a:srgbClr val="9966FF"/>
                          </a:solidFill>
                          <a:effectLst/>
                          <a:latin typeface="Calibri" panose="020F0502020204030204" pitchFamily="34" charset="0"/>
                        </a:rPr>
                        <a:t>batched_scalar_team_trsm_l_u_nt_n_double_double</a:t>
                      </a:r>
                      <a:endParaRPr lang="en-US" sz="1100" b="0" i="0" u="none" strike="noStrike">
                        <a:solidFill>
                          <a:srgbClr val="9966FF"/>
                        </a:solidFill>
                        <a:effectLst/>
                        <a:latin typeface="Calibri" panose="020F0502020204030204" pitchFamily="34" charset="0"/>
                      </a:endParaRPr>
                    </a:p>
                  </a:txBody>
                  <a:tcPr marL="8477" marR="8477" marT="8477" marB="0" anchor="ctr">
                    <a:lnL>
                      <a:noFill/>
                    </a:lnL>
                    <a:lnR>
                      <a:noFill/>
                    </a:lnR>
                    <a:lnT>
                      <a:noFill/>
                    </a:lnT>
                    <a:lnB>
                      <a:noFill/>
                    </a:lnB>
                  </a:tcPr>
                </a:tc>
                <a:extLst>
                  <a:ext uri="{0D108BD9-81ED-4DB2-BD59-A6C34878D82A}">
                    <a16:rowId xmlns:a16="http://schemas.microsoft.com/office/drawing/2014/main" val="3173729877"/>
                  </a:ext>
                </a:extLst>
              </a:tr>
              <a:tr h="178019">
                <a:tc>
                  <a:txBody>
                    <a:bodyPr/>
                    <a:lstStyle/>
                    <a:p>
                      <a:pPr algn="ctr" fontAlgn="ctr"/>
                      <a:r>
                        <a:rPr lang="en-US" sz="1100" b="0" i="0" u="none" strike="noStrike">
                          <a:solidFill>
                            <a:srgbClr val="000000"/>
                          </a:solidFill>
                          <a:effectLst/>
                          <a:latin typeface="Calibri" panose="020F0502020204030204" pitchFamily="34" charset="0"/>
                        </a:rPr>
                        <a:t>76</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batched_scalar_team_trsm_r_u_nt_u_double_double</a:t>
                      </a:r>
                    </a:p>
                  </a:txBody>
                  <a:tcPr marL="8477" marR="8477" marT="8477" marB="0" anchor="ctr">
                    <a:lnL>
                      <a:noFill/>
                    </a:lnL>
                    <a:lnR>
                      <a:noFill/>
                    </a:lnR>
                    <a:lnT>
                      <a:noFill/>
                    </a:lnT>
                    <a:lnB>
                      <a:noFill/>
                    </a:lnB>
                  </a:tcPr>
                </a:tc>
                <a:extLst>
                  <a:ext uri="{0D108BD9-81ED-4DB2-BD59-A6C34878D82A}">
                    <a16:rowId xmlns:a16="http://schemas.microsoft.com/office/drawing/2014/main" val="2003148681"/>
                  </a:ext>
                </a:extLst>
              </a:tr>
              <a:tr h="178019">
                <a:tc>
                  <a:txBody>
                    <a:bodyPr/>
                    <a:lstStyle/>
                    <a:p>
                      <a:pPr algn="ctr" fontAlgn="ctr"/>
                      <a:r>
                        <a:rPr lang="en-US" sz="1100" b="0" i="0" u="none" strike="noStrike">
                          <a:solidFill>
                            <a:srgbClr val="000000"/>
                          </a:solidFill>
                          <a:effectLst/>
                          <a:latin typeface="Calibri" panose="020F0502020204030204" pitchFamily="34" charset="0"/>
                        </a:rPr>
                        <a:t>77</a:t>
                      </a:r>
                    </a:p>
                  </a:txBody>
                  <a:tcPr marL="8477" marR="8477" marT="8477" marB="0" anchor="ctr">
                    <a:lnL>
                      <a:noFill/>
                    </a:lnL>
                    <a:lnR>
                      <a:noFill/>
                    </a:lnR>
                    <a:lnT>
                      <a:noFill/>
                    </a:lnT>
                    <a:lnB>
                      <a:noFill/>
                    </a:lnB>
                    <a:solidFill>
                      <a:srgbClr val="9966FF"/>
                    </a:solidFill>
                  </a:tcPr>
                </a:tc>
                <a:tc>
                  <a:txBody>
                    <a:bodyPr/>
                    <a:lstStyle/>
                    <a:p>
                      <a:pPr algn="l" fontAlgn="ctr"/>
                      <a:r>
                        <a:rPr lang="en-US" sz="1100" b="0" i="0" u="none" strike="noStrike" err="1">
                          <a:solidFill>
                            <a:srgbClr val="9966FF"/>
                          </a:solidFill>
                          <a:effectLst/>
                          <a:latin typeface="Calibri" panose="020F0502020204030204" pitchFamily="34" charset="0"/>
                        </a:rPr>
                        <a:t>batched_scalar_team_trsm_r_u_nt_n_double_double</a:t>
                      </a:r>
                      <a:endParaRPr lang="en-US" sz="1100" b="0" i="0" u="none" strike="noStrike">
                        <a:solidFill>
                          <a:srgbClr val="9966FF"/>
                        </a:solidFill>
                        <a:effectLst/>
                        <a:latin typeface="Calibri" panose="020F0502020204030204" pitchFamily="34" charset="0"/>
                      </a:endParaRPr>
                    </a:p>
                  </a:txBody>
                  <a:tcPr marL="8477" marR="8477" marT="8477" marB="0" anchor="ctr">
                    <a:lnL>
                      <a:noFill/>
                    </a:lnL>
                    <a:lnR>
                      <a:noFill/>
                    </a:lnR>
                    <a:lnT>
                      <a:noFill/>
                    </a:lnT>
                    <a:lnB>
                      <a:noFill/>
                    </a:lnB>
                  </a:tcPr>
                </a:tc>
                <a:extLst>
                  <a:ext uri="{0D108BD9-81ED-4DB2-BD59-A6C34878D82A}">
                    <a16:rowId xmlns:a16="http://schemas.microsoft.com/office/drawing/2014/main" val="3956599566"/>
                  </a:ext>
                </a:extLst>
              </a:tr>
              <a:tr h="178019">
                <a:tc>
                  <a:txBody>
                    <a:bodyPr/>
                    <a:lstStyle/>
                    <a:p>
                      <a:pPr algn="ctr" fontAlgn="ctr"/>
                      <a:r>
                        <a:rPr lang="en-US" sz="1100" b="0" i="0" u="none" strike="noStrike">
                          <a:solidFill>
                            <a:srgbClr val="000000"/>
                          </a:solidFill>
                          <a:effectLst/>
                          <a:latin typeface="Calibri" panose="020F0502020204030204" pitchFamily="34" charset="0"/>
                        </a:rPr>
                        <a:t>78</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batched_scalar_team_trsm_l_l_t_u_double_double</a:t>
                      </a:r>
                    </a:p>
                  </a:txBody>
                  <a:tcPr marL="8477" marR="8477" marT="8477" marB="0" anchor="ctr">
                    <a:lnL>
                      <a:noFill/>
                    </a:lnL>
                    <a:lnR>
                      <a:noFill/>
                    </a:lnR>
                    <a:lnT>
                      <a:noFill/>
                    </a:lnT>
                    <a:lnB>
                      <a:noFill/>
                    </a:lnB>
                  </a:tcPr>
                </a:tc>
                <a:extLst>
                  <a:ext uri="{0D108BD9-81ED-4DB2-BD59-A6C34878D82A}">
                    <a16:rowId xmlns:a16="http://schemas.microsoft.com/office/drawing/2014/main" val="2660491562"/>
                  </a:ext>
                </a:extLst>
              </a:tr>
              <a:tr h="178019">
                <a:tc>
                  <a:txBody>
                    <a:bodyPr/>
                    <a:lstStyle/>
                    <a:p>
                      <a:pPr algn="ctr" fontAlgn="ctr"/>
                      <a:r>
                        <a:rPr lang="en-US" sz="1100" b="0" i="0" u="none" strike="noStrike">
                          <a:solidFill>
                            <a:srgbClr val="000000"/>
                          </a:solidFill>
                          <a:effectLst/>
                          <a:latin typeface="Calibri" panose="020F0502020204030204" pitchFamily="34" charset="0"/>
                        </a:rPr>
                        <a:t>79</a:t>
                      </a:r>
                    </a:p>
                  </a:txBody>
                  <a:tcPr marL="8477" marR="8477" marT="8477" marB="0" anchor="ctr">
                    <a:lnL>
                      <a:noFill/>
                    </a:lnL>
                    <a:lnR>
                      <a:noFill/>
                    </a:lnR>
                    <a:lnT>
                      <a:noFill/>
                    </a:lnT>
                    <a:lnB>
                      <a:noFill/>
                    </a:lnB>
                    <a:solidFill>
                      <a:srgbClr val="9966FF"/>
                    </a:solidFill>
                  </a:tcPr>
                </a:tc>
                <a:tc>
                  <a:txBody>
                    <a:bodyPr/>
                    <a:lstStyle/>
                    <a:p>
                      <a:pPr algn="l" fontAlgn="ctr"/>
                      <a:r>
                        <a:rPr lang="en-US" sz="1100" b="0" i="0" u="none" strike="noStrike" err="1">
                          <a:solidFill>
                            <a:srgbClr val="9966FF"/>
                          </a:solidFill>
                          <a:effectLst/>
                          <a:latin typeface="Calibri" panose="020F0502020204030204" pitchFamily="34" charset="0"/>
                        </a:rPr>
                        <a:t>batched_scalar_team_trsm_l_l_t_n_double_double</a:t>
                      </a:r>
                      <a:endParaRPr lang="en-US" sz="1100" b="0" i="0" u="none" strike="noStrike">
                        <a:solidFill>
                          <a:srgbClr val="9966FF"/>
                        </a:solidFill>
                        <a:effectLst/>
                        <a:latin typeface="Calibri" panose="020F0502020204030204" pitchFamily="34" charset="0"/>
                      </a:endParaRPr>
                    </a:p>
                  </a:txBody>
                  <a:tcPr marL="8477" marR="8477" marT="8477" marB="0" anchor="ctr">
                    <a:lnL>
                      <a:noFill/>
                    </a:lnL>
                    <a:lnR>
                      <a:noFill/>
                    </a:lnR>
                    <a:lnT>
                      <a:noFill/>
                    </a:lnT>
                    <a:lnB>
                      <a:noFill/>
                    </a:lnB>
                  </a:tcPr>
                </a:tc>
                <a:extLst>
                  <a:ext uri="{0D108BD9-81ED-4DB2-BD59-A6C34878D82A}">
                    <a16:rowId xmlns:a16="http://schemas.microsoft.com/office/drawing/2014/main" val="4058119456"/>
                  </a:ext>
                </a:extLst>
              </a:tr>
              <a:tr h="178019">
                <a:tc>
                  <a:txBody>
                    <a:bodyPr/>
                    <a:lstStyle/>
                    <a:p>
                      <a:pPr algn="ctr" fontAlgn="ctr"/>
                      <a:r>
                        <a:rPr lang="en-US" sz="1100" b="0" i="0" u="none" strike="noStrike">
                          <a:solidFill>
                            <a:srgbClr val="000000"/>
                          </a:solidFill>
                          <a:effectLst/>
                          <a:latin typeface="Calibri" panose="020F0502020204030204" pitchFamily="34" charset="0"/>
                        </a:rPr>
                        <a:t>80</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batched_scalar_team_trsm_l_u_t_u_double_double</a:t>
                      </a:r>
                    </a:p>
                  </a:txBody>
                  <a:tcPr marL="8477" marR="8477" marT="8477" marB="0" anchor="ctr">
                    <a:lnL>
                      <a:noFill/>
                    </a:lnL>
                    <a:lnR>
                      <a:noFill/>
                    </a:lnR>
                    <a:lnT>
                      <a:noFill/>
                    </a:lnT>
                    <a:lnB>
                      <a:noFill/>
                    </a:lnB>
                  </a:tcPr>
                </a:tc>
                <a:extLst>
                  <a:ext uri="{0D108BD9-81ED-4DB2-BD59-A6C34878D82A}">
                    <a16:rowId xmlns:a16="http://schemas.microsoft.com/office/drawing/2014/main" val="929244257"/>
                  </a:ext>
                </a:extLst>
              </a:tr>
              <a:tr h="178019">
                <a:tc>
                  <a:txBody>
                    <a:bodyPr/>
                    <a:lstStyle/>
                    <a:p>
                      <a:pPr algn="ctr" fontAlgn="ctr"/>
                      <a:r>
                        <a:rPr lang="en-US" sz="1100" b="0" i="0" u="none" strike="noStrike">
                          <a:solidFill>
                            <a:srgbClr val="000000"/>
                          </a:solidFill>
                          <a:effectLst/>
                          <a:latin typeface="Calibri" panose="020F0502020204030204" pitchFamily="34" charset="0"/>
                        </a:rPr>
                        <a:t>81</a:t>
                      </a:r>
                    </a:p>
                  </a:txBody>
                  <a:tcPr marL="8477" marR="8477" marT="8477" marB="0" anchor="ctr">
                    <a:lnL>
                      <a:noFill/>
                    </a:lnL>
                    <a:lnR>
                      <a:noFill/>
                    </a:lnR>
                    <a:lnT>
                      <a:noFill/>
                    </a:lnT>
                    <a:lnB>
                      <a:noFill/>
                    </a:lnB>
                    <a:solidFill>
                      <a:srgbClr val="9966FF"/>
                    </a:solidFill>
                  </a:tcPr>
                </a:tc>
                <a:tc>
                  <a:txBody>
                    <a:bodyPr/>
                    <a:lstStyle/>
                    <a:p>
                      <a:pPr algn="l" fontAlgn="ctr"/>
                      <a:r>
                        <a:rPr lang="en-US" sz="1100" b="0" i="0" u="none" strike="noStrike" err="1">
                          <a:solidFill>
                            <a:srgbClr val="9966FF"/>
                          </a:solidFill>
                          <a:effectLst/>
                          <a:latin typeface="Calibri" panose="020F0502020204030204" pitchFamily="34" charset="0"/>
                        </a:rPr>
                        <a:t>batched_scalar_team_trsm_l_u_t_n_double_double</a:t>
                      </a:r>
                      <a:endParaRPr lang="en-US" sz="1100" b="0" i="0" u="none" strike="noStrike">
                        <a:solidFill>
                          <a:srgbClr val="9966FF"/>
                        </a:solidFill>
                        <a:effectLst/>
                        <a:latin typeface="Calibri" panose="020F0502020204030204" pitchFamily="34" charset="0"/>
                      </a:endParaRPr>
                    </a:p>
                  </a:txBody>
                  <a:tcPr marL="8477" marR="8477" marT="8477" marB="0" anchor="ctr">
                    <a:lnL>
                      <a:noFill/>
                    </a:lnL>
                    <a:lnR>
                      <a:noFill/>
                    </a:lnR>
                    <a:lnT>
                      <a:noFill/>
                    </a:lnT>
                    <a:lnB>
                      <a:noFill/>
                    </a:lnB>
                  </a:tcPr>
                </a:tc>
                <a:extLst>
                  <a:ext uri="{0D108BD9-81ED-4DB2-BD59-A6C34878D82A}">
                    <a16:rowId xmlns:a16="http://schemas.microsoft.com/office/drawing/2014/main" val="387501668"/>
                  </a:ext>
                </a:extLst>
              </a:tr>
              <a:tr h="178019">
                <a:tc>
                  <a:txBody>
                    <a:bodyPr/>
                    <a:lstStyle/>
                    <a:p>
                      <a:pPr algn="ctr" fontAlgn="ctr"/>
                      <a:r>
                        <a:rPr lang="en-US" sz="1100" b="0" i="0" u="none" strike="noStrike">
                          <a:solidFill>
                            <a:srgbClr val="000000"/>
                          </a:solidFill>
                          <a:effectLst/>
                          <a:latin typeface="Calibri" panose="020F0502020204030204" pitchFamily="34" charset="0"/>
                        </a:rPr>
                        <a:t>82</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batched_scalar_team_gemv_nt_double_double</a:t>
                      </a:r>
                    </a:p>
                  </a:txBody>
                  <a:tcPr marL="8477" marR="8477" marT="8477" marB="0" anchor="ctr">
                    <a:lnL>
                      <a:noFill/>
                    </a:lnL>
                    <a:lnR>
                      <a:noFill/>
                    </a:lnR>
                    <a:lnT>
                      <a:noFill/>
                    </a:lnT>
                    <a:lnB>
                      <a:noFill/>
                    </a:lnB>
                  </a:tcPr>
                </a:tc>
                <a:extLst>
                  <a:ext uri="{0D108BD9-81ED-4DB2-BD59-A6C34878D82A}">
                    <a16:rowId xmlns:a16="http://schemas.microsoft.com/office/drawing/2014/main" val="663747468"/>
                  </a:ext>
                </a:extLst>
              </a:tr>
              <a:tr h="178019">
                <a:tc>
                  <a:txBody>
                    <a:bodyPr/>
                    <a:lstStyle/>
                    <a:p>
                      <a:pPr algn="ctr" fontAlgn="ctr"/>
                      <a:r>
                        <a:rPr lang="en-US" sz="1100" b="0" i="0" u="none" strike="noStrike">
                          <a:solidFill>
                            <a:srgbClr val="000000"/>
                          </a:solidFill>
                          <a:effectLst/>
                          <a:latin typeface="Calibri" panose="020F0502020204030204" pitchFamily="34" charset="0"/>
                        </a:rPr>
                        <a:t>83</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batched_scalar_team_gemv_t_double_double</a:t>
                      </a:r>
                    </a:p>
                  </a:txBody>
                  <a:tcPr marL="8477" marR="8477" marT="8477" marB="0" anchor="ctr">
                    <a:lnL>
                      <a:noFill/>
                    </a:lnL>
                    <a:lnR>
                      <a:noFill/>
                    </a:lnR>
                    <a:lnT>
                      <a:noFill/>
                    </a:lnT>
                    <a:lnB>
                      <a:noFill/>
                    </a:lnB>
                  </a:tcPr>
                </a:tc>
                <a:extLst>
                  <a:ext uri="{0D108BD9-81ED-4DB2-BD59-A6C34878D82A}">
                    <a16:rowId xmlns:a16="http://schemas.microsoft.com/office/drawing/2014/main" val="1160159473"/>
                  </a:ext>
                </a:extLst>
              </a:tr>
              <a:tr h="178019">
                <a:tc>
                  <a:txBody>
                    <a:bodyPr/>
                    <a:lstStyle/>
                    <a:p>
                      <a:pPr algn="ctr" fontAlgn="ctr"/>
                      <a:r>
                        <a:rPr lang="en-US" sz="1100" b="0" i="0" u="none" strike="noStrike">
                          <a:solidFill>
                            <a:srgbClr val="000000"/>
                          </a:solidFill>
                          <a:effectLst/>
                          <a:latin typeface="Calibri" panose="020F0502020204030204" pitchFamily="34" charset="0"/>
                        </a:rPr>
                        <a:t>84</a:t>
                      </a:r>
                    </a:p>
                  </a:txBody>
                  <a:tcPr marL="8477" marR="8477" marT="8477" marB="0" anchor="ctr">
                    <a:lnL>
                      <a:noFill/>
                    </a:lnL>
                    <a:lnR>
                      <a:noFill/>
                    </a:lnR>
                    <a:lnT>
                      <a:noFill/>
                    </a:lnT>
                    <a:lnB>
                      <a:noFill/>
                    </a:lnB>
                    <a:solidFill>
                      <a:srgbClr val="9966FF"/>
                    </a:solidFill>
                  </a:tcPr>
                </a:tc>
                <a:tc>
                  <a:txBody>
                    <a:bodyPr/>
                    <a:lstStyle/>
                    <a:p>
                      <a:pPr algn="l" fontAlgn="ctr"/>
                      <a:r>
                        <a:rPr lang="en-US" sz="1100" b="0" i="0" u="none" strike="noStrike" err="1">
                          <a:solidFill>
                            <a:srgbClr val="9966FF"/>
                          </a:solidFill>
                          <a:effectLst/>
                          <a:latin typeface="Calibri" panose="020F0502020204030204" pitchFamily="34" charset="0"/>
                        </a:rPr>
                        <a:t>batched_scalar_serial_lu_double</a:t>
                      </a:r>
                      <a:endParaRPr lang="en-US" sz="1100" b="0" i="0" u="none" strike="noStrike">
                        <a:solidFill>
                          <a:srgbClr val="9966FF"/>
                        </a:solidFill>
                        <a:effectLst/>
                        <a:latin typeface="Calibri" panose="020F0502020204030204" pitchFamily="34" charset="0"/>
                      </a:endParaRPr>
                    </a:p>
                  </a:txBody>
                  <a:tcPr marL="8477" marR="8477" marT="8477" marB="0" anchor="ctr">
                    <a:lnL>
                      <a:noFill/>
                    </a:lnL>
                    <a:lnR>
                      <a:noFill/>
                    </a:lnR>
                    <a:lnT>
                      <a:noFill/>
                    </a:lnT>
                    <a:lnB>
                      <a:noFill/>
                    </a:lnB>
                  </a:tcPr>
                </a:tc>
                <a:extLst>
                  <a:ext uri="{0D108BD9-81ED-4DB2-BD59-A6C34878D82A}">
                    <a16:rowId xmlns:a16="http://schemas.microsoft.com/office/drawing/2014/main" val="3241951784"/>
                  </a:ext>
                </a:extLst>
              </a:tr>
              <a:tr h="178019">
                <a:tc>
                  <a:txBody>
                    <a:bodyPr/>
                    <a:lstStyle/>
                    <a:p>
                      <a:pPr algn="ctr" fontAlgn="ctr"/>
                      <a:r>
                        <a:rPr lang="en-US" sz="1100" b="0" i="0" u="none" strike="noStrike">
                          <a:solidFill>
                            <a:srgbClr val="000000"/>
                          </a:solidFill>
                          <a:effectLst/>
                          <a:latin typeface="Calibri" panose="020F0502020204030204" pitchFamily="34" charset="0"/>
                        </a:rPr>
                        <a:t>85</a:t>
                      </a:r>
                    </a:p>
                  </a:txBody>
                  <a:tcPr marL="8477" marR="8477" marT="8477" marB="0" anchor="ctr">
                    <a:lnL>
                      <a:noFill/>
                    </a:lnL>
                    <a:lnR>
                      <a:noFill/>
                    </a:lnR>
                    <a:lnT>
                      <a:noFill/>
                    </a:lnT>
                    <a:lnB>
                      <a:noFill/>
                    </a:lnB>
                    <a:solidFill>
                      <a:srgbClr val="9966FF"/>
                    </a:solidFill>
                  </a:tcPr>
                </a:tc>
                <a:tc>
                  <a:txBody>
                    <a:bodyPr/>
                    <a:lstStyle/>
                    <a:p>
                      <a:pPr algn="l" fontAlgn="ctr"/>
                      <a:r>
                        <a:rPr lang="en-US" sz="1100" b="0" i="0" u="none" strike="noStrike" err="1">
                          <a:solidFill>
                            <a:srgbClr val="9966FF"/>
                          </a:solidFill>
                          <a:effectLst/>
                          <a:latin typeface="Calibri" panose="020F0502020204030204" pitchFamily="34" charset="0"/>
                        </a:rPr>
                        <a:t>batched_scalar_serial_inverselu_double</a:t>
                      </a:r>
                      <a:endParaRPr lang="en-US" sz="1100" b="0" i="0" u="none" strike="noStrike">
                        <a:solidFill>
                          <a:srgbClr val="9966FF"/>
                        </a:solidFill>
                        <a:effectLst/>
                        <a:latin typeface="Calibri" panose="020F0502020204030204" pitchFamily="34" charset="0"/>
                      </a:endParaRPr>
                    </a:p>
                  </a:txBody>
                  <a:tcPr marL="8477" marR="8477" marT="8477" marB="0" anchor="ctr">
                    <a:lnL>
                      <a:noFill/>
                    </a:lnL>
                    <a:lnR>
                      <a:noFill/>
                    </a:lnR>
                    <a:lnT>
                      <a:noFill/>
                    </a:lnT>
                    <a:lnB>
                      <a:noFill/>
                    </a:lnB>
                  </a:tcPr>
                </a:tc>
                <a:extLst>
                  <a:ext uri="{0D108BD9-81ED-4DB2-BD59-A6C34878D82A}">
                    <a16:rowId xmlns:a16="http://schemas.microsoft.com/office/drawing/2014/main" val="2277746153"/>
                  </a:ext>
                </a:extLst>
              </a:tr>
              <a:tr h="178019">
                <a:tc>
                  <a:txBody>
                    <a:bodyPr/>
                    <a:lstStyle/>
                    <a:p>
                      <a:pPr algn="ctr" fontAlgn="ctr"/>
                      <a:r>
                        <a:rPr lang="en-US" sz="1100" b="0" i="0" u="none" strike="noStrike">
                          <a:solidFill>
                            <a:srgbClr val="000000"/>
                          </a:solidFill>
                          <a:effectLst/>
                          <a:latin typeface="Calibri" panose="020F0502020204030204" pitchFamily="34" charset="0"/>
                        </a:rPr>
                        <a:t>86</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batched_scalar_serial_solvelu_double</a:t>
                      </a:r>
                    </a:p>
                  </a:txBody>
                  <a:tcPr marL="8477" marR="8477" marT="8477" marB="0" anchor="ctr">
                    <a:lnL>
                      <a:noFill/>
                    </a:lnL>
                    <a:lnR>
                      <a:noFill/>
                    </a:lnR>
                    <a:lnT>
                      <a:noFill/>
                    </a:lnT>
                    <a:lnB>
                      <a:noFill/>
                    </a:lnB>
                  </a:tcPr>
                </a:tc>
                <a:extLst>
                  <a:ext uri="{0D108BD9-81ED-4DB2-BD59-A6C34878D82A}">
                    <a16:rowId xmlns:a16="http://schemas.microsoft.com/office/drawing/2014/main" val="1553612822"/>
                  </a:ext>
                </a:extLst>
              </a:tr>
              <a:tr h="178019">
                <a:tc>
                  <a:txBody>
                    <a:bodyPr/>
                    <a:lstStyle/>
                    <a:p>
                      <a:pPr algn="ctr" fontAlgn="ctr"/>
                      <a:r>
                        <a:rPr lang="en-US" sz="1100" b="0" i="0" u="none" strike="noStrike">
                          <a:solidFill>
                            <a:srgbClr val="000000"/>
                          </a:solidFill>
                          <a:effectLst/>
                          <a:latin typeface="Calibri" panose="020F0502020204030204" pitchFamily="34" charset="0"/>
                        </a:rPr>
                        <a:t>87</a:t>
                      </a:r>
                    </a:p>
                  </a:txBody>
                  <a:tcPr marL="8477" marR="8477" marT="8477" marB="0" anchor="ctr">
                    <a:lnL>
                      <a:noFill/>
                    </a:lnL>
                    <a:lnR>
                      <a:noFill/>
                    </a:lnR>
                    <a:lnT>
                      <a:noFill/>
                    </a:lnT>
                    <a:lnB>
                      <a:noFill/>
                    </a:lnB>
                    <a:solidFill>
                      <a:srgbClr val="9966FF"/>
                    </a:solidFill>
                  </a:tcPr>
                </a:tc>
                <a:tc>
                  <a:txBody>
                    <a:bodyPr/>
                    <a:lstStyle/>
                    <a:p>
                      <a:pPr algn="l" fontAlgn="ctr"/>
                      <a:r>
                        <a:rPr lang="en-US" sz="1100" b="0" i="0" u="none" strike="noStrike" err="1">
                          <a:solidFill>
                            <a:srgbClr val="9966FF"/>
                          </a:solidFill>
                          <a:effectLst/>
                          <a:latin typeface="Calibri" panose="020F0502020204030204" pitchFamily="34" charset="0"/>
                        </a:rPr>
                        <a:t>batched_scalar_team_lu_double</a:t>
                      </a:r>
                      <a:endParaRPr lang="en-US" sz="1100" b="0" i="0" u="none" strike="noStrike">
                        <a:solidFill>
                          <a:srgbClr val="9966FF"/>
                        </a:solidFill>
                        <a:effectLst/>
                        <a:latin typeface="Calibri" panose="020F0502020204030204" pitchFamily="34" charset="0"/>
                      </a:endParaRPr>
                    </a:p>
                  </a:txBody>
                  <a:tcPr marL="8477" marR="8477" marT="8477" marB="0" anchor="ctr">
                    <a:lnL>
                      <a:noFill/>
                    </a:lnL>
                    <a:lnR>
                      <a:noFill/>
                    </a:lnR>
                    <a:lnT>
                      <a:noFill/>
                    </a:lnT>
                    <a:lnB>
                      <a:noFill/>
                    </a:lnB>
                  </a:tcPr>
                </a:tc>
                <a:extLst>
                  <a:ext uri="{0D108BD9-81ED-4DB2-BD59-A6C34878D82A}">
                    <a16:rowId xmlns:a16="http://schemas.microsoft.com/office/drawing/2014/main" val="3895061351"/>
                  </a:ext>
                </a:extLst>
              </a:tr>
              <a:tr h="178019">
                <a:tc>
                  <a:txBody>
                    <a:bodyPr/>
                    <a:lstStyle/>
                    <a:p>
                      <a:pPr algn="ctr" fontAlgn="ctr"/>
                      <a:r>
                        <a:rPr lang="en-US" sz="1100" b="0" i="0" u="none" strike="noStrike">
                          <a:solidFill>
                            <a:srgbClr val="000000"/>
                          </a:solidFill>
                          <a:effectLst/>
                          <a:latin typeface="Calibri" panose="020F0502020204030204" pitchFamily="34" charset="0"/>
                        </a:rPr>
                        <a:t>88</a:t>
                      </a:r>
                    </a:p>
                  </a:txBody>
                  <a:tcPr marL="8477" marR="8477" marT="8477" marB="0" anchor="ctr">
                    <a:lnL>
                      <a:noFill/>
                    </a:lnL>
                    <a:lnR>
                      <a:noFill/>
                    </a:lnR>
                    <a:lnT>
                      <a:noFill/>
                    </a:lnT>
                    <a:lnB>
                      <a:noFill/>
                    </a:lnB>
                    <a:solidFill>
                      <a:srgbClr val="9966FF"/>
                    </a:solidFill>
                  </a:tcPr>
                </a:tc>
                <a:tc>
                  <a:txBody>
                    <a:bodyPr/>
                    <a:lstStyle/>
                    <a:p>
                      <a:pPr algn="l" fontAlgn="ctr"/>
                      <a:r>
                        <a:rPr lang="en-US" sz="1100" b="0" i="0" u="none" strike="noStrike" err="1">
                          <a:solidFill>
                            <a:srgbClr val="9966FF"/>
                          </a:solidFill>
                          <a:effectLst/>
                          <a:latin typeface="Calibri" panose="020F0502020204030204" pitchFamily="34" charset="0"/>
                        </a:rPr>
                        <a:t>batched_scalar_team_inverselu_double</a:t>
                      </a:r>
                      <a:endParaRPr lang="en-US" sz="1100" b="0" i="0" u="none" strike="noStrike">
                        <a:solidFill>
                          <a:srgbClr val="9966FF"/>
                        </a:solidFill>
                        <a:effectLst/>
                        <a:latin typeface="Calibri" panose="020F0502020204030204" pitchFamily="34" charset="0"/>
                      </a:endParaRPr>
                    </a:p>
                  </a:txBody>
                  <a:tcPr marL="8477" marR="8477" marT="8477" marB="0" anchor="ctr">
                    <a:lnL>
                      <a:noFill/>
                    </a:lnL>
                    <a:lnR>
                      <a:noFill/>
                    </a:lnR>
                    <a:lnT>
                      <a:noFill/>
                    </a:lnT>
                    <a:lnB>
                      <a:noFill/>
                    </a:lnB>
                  </a:tcPr>
                </a:tc>
                <a:extLst>
                  <a:ext uri="{0D108BD9-81ED-4DB2-BD59-A6C34878D82A}">
                    <a16:rowId xmlns:a16="http://schemas.microsoft.com/office/drawing/2014/main" val="699668473"/>
                  </a:ext>
                </a:extLst>
              </a:tr>
              <a:tr h="178019">
                <a:tc>
                  <a:txBody>
                    <a:bodyPr/>
                    <a:lstStyle/>
                    <a:p>
                      <a:pPr algn="ctr" fontAlgn="ctr"/>
                      <a:r>
                        <a:rPr lang="en-US" sz="1100" b="0" i="0" u="none" strike="noStrike">
                          <a:solidFill>
                            <a:srgbClr val="000000"/>
                          </a:solidFill>
                          <a:effectLst/>
                          <a:latin typeface="Calibri" panose="020F0502020204030204" pitchFamily="34" charset="0"/>
                        </a:rPr>
                        <a:t>89</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err="1">
                          <a:solidFill>
                            <a:srgbClr val="000000"/>
                          </a:solidFill>
                          <a:effectLst/>
                          <a:latin typeface="Calibri" panose="020F0502020204030204" pitchFamily="34" charset="0"/>
                        </a:rPr>
                        <a:t>batched_scalar_team_solvelu_double</a:t>
                      </a:r>
                      <a:endParaRPr lang="en-US" sz="1100" b="0" i="0" u="none" strike="noStrike">
                        <a:solidFill>
                          <a:srgbClr val="000000"/>
                        </a:solidFill>
                        <a:effectLst/>
                        <a:latin typeface="Calibri" panose="020F0502020204030204" pitchFamily="34" charset="0"/>
                      </a:endParaRPr>
                    </a:p>
                  </a:txBody>
                  <a:tcPr marL="8477" marR="8477" marT="8477" marB="0" anchor="ctr">
                    <a:lnL>
                      <a:noFill/>
                    </a:lnL>
                    <a:lnR>
                      <a:noFill/>
                    </a:lnR>
                    <a:lnT>
                      <a:noFill/>
                    </a:lnT>
                    <a:lnB>
                      <a:noFill/>
                    </a:lnB>
                  </a:tcPr>
                </a:tc>
                <a:extLst>
                  <a:ext uri="{0D108BD9-81ED-4DB2-BD59-A6C34878D82A}">
                    <a16:rowId xmlns:a16="http://schemas.microsoft.com/office/drawing/2014/main" val="92870827"/>
                  </a:ext>
                </a:extLst>
              </a:tr>
            </a:tbl>
          </a:graphicData>
        </a:graphic>
      </p:graphicFrame>
      <p:sp>
        <p:nvSpPr>
          <p:cNvPr id="12" name="Content Placeholder 2"/>
          <p:cNvSpPr>
            <a:spLocks noGrp="1"/>
          </p:cNvSpPr>
          <p:nvPr>
            <p:ph idx="1"/>
          </p:nvPr>
        </p:nvSpPr>
        <p:spPr>
          <a:xfrm>
            <a:off x="549294" y="5968803"/>
            <a:ext cx="11387911" cy="789185"/>
          </a:xfrm>
        </p:spPr>
        <p:txBody>
          <a:bodyPr>
            <a:noAutofit/>
          </a:bodyPr>
          <a:lstStyle/>
          <a:p>
            <a:r>
              <a:rPr lang="en-US"/>
              <a:t>Tests in purple fail because of a bug(s) in the functional model that neither the SST nor the </a:t>
            </a:r>
            <a:r>
              <a:rPr lang="en-US" err="1"/>
              <a:t>GPGPUSim</a:t>
            </a:r>
            <a:r>
              <a:rPr lang="en-US"/>
              <a:t> team has been able to isolate</a:t>
            </a:r>
          </a:p>
        </p:txBody>
      </p:sp>
    </p:spTree>
    <p:extLst>
      <p:ext uri="{BB962C8B-B14F-4D97-AF65-F5344CB8AC3E}">
        <p14:creationId xmlns:p14="http://schemas.microsoft.com/office/powerpoint/2010/main" val="2401181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57F99-ADFA-4CA5-8D92-4AED49A5C78D}"/>
              </a:ext>
            </a:extLst>
          </p:cNvPr>
          <p:cNvSpPr>
            <a:spLocks noGrp="1"/>
          </p:cNvSpPr>
          <p:nvPr>
            <p:ph type="title"/>
          </p:nvPr>
        </p:nvSpPr>
        <p:spPr/>
        <p:txBody>
          <a:bodyPr/>
          <a:lstStyle/>
          <a:p>
            <a:r>
              <a:rPr lang="en-US"/>
              <a:t>SST GPGPU Modeling Capability</a:t>
            </a:r>
          </a:p>
        </p:txBody>
      </p:sp>
      <p:sp>
        <p:nvSpPr>
          <p:cNvPr id="3" name="Content Placeholder 2">
            <a:extLst>
              <a:ext uri="{FF2B5EF4-FFF2-40B4-BE49-F238E27FC236}">
                <a16:creationId xmlns:a16="http://schemas.microsoft.com/office/drawing/2014/main" id="{D3D77EA7-6CFA-48CB-A7C4-4D30E6C3F38A}"/>
              </a:ext>
            </a:extLst>
          </p:cNvPr>
          <p:cNvSpPr>
            <a:spLocks noGrp="1"/>
          </p:cNvSpPr>
          <p:nvPr>
            <p:ph idx="1"/>
          </p:nvPr>
        </p:nvSpPr>
        <p:spPr>
          <a:xfrm>
            <a:off x="549294" y="887307"/>
            <a:ext cx="11256625" cy="5376333"/>
          </a:xfrm>
        </p:spPr>
        <p:txBody>
          <a:bodyPr/>
          <a:lstStyle/>
          <a:p>
            <a:r>
              <a:rPr lang="en-US" sz="2400"/>
              <a:t>Long history of GPGPU simulators, mostly from academia</a:t>
            </a:r>
          </a:p>
          <a:p>
            <a:pPr lvl="1"/>
            <a:r>
              <a:rPr lang="en-US"/>
              <a:t>GPGPU</a:t>
            </a:r>
            <a:r>
              <a:rPr lang="en-US" altLang="zh-CN"/>
              <a:t>-</a:t>
            </a:r>
            <a:r>
              <a:rPr lang="en-US"/>
              <a:t>Sim [</a:t>
            </a:r>
            <a:r>
              <a:rPr lang="en-US" err="1"/>
              <a:t>Bakhoda</a:t>
            </a:r>
            <a:r>
              <a:rPr lang="en-US"/>
              <a:t>, 2009]</a:t>
            </a:r>
          </a:p>
          <a:p>
            <a:pPr lvl="1"/>
            <a:r>
              <a:rPr lang="en-US"/>
              <a:t>Gem5+GPU [Power, 2014]</a:t>
            </a:r>
          </a:p>
          <a:p>
            <a:pPr lvl="1"/>
            <a:r>
              <a:rPr lang="en-US" err="1"/>
              <a:t>MacSim</a:t>
            </a:r>
            <a:r>
              <a:rPr lang="en-US"/>
              <a:t>/Ocelot [</a:t>
            </a:r>
            <a:r>
              <a:rPr lang="en-US" err="1"/>
              <a:t>Hyesoon</a:t>
            </a:r>
            <a:r>
              <a:rPr lang="en-US"/>
              <a:t>, 2012], [Kerr, 2009]</a:t>
            </a:r>
          </a:p>
          <a:p>
            <a:pPr lvl="1"/>
            <a:r>
              <a:rPr lang="en-US"/>
              <a:t>Multi2Sim v5.0 [Gong, 2017]</a:t>
            </a:r>
          </a:p>
          <a:p>
            <a:pPr lvl="1"/>
            <a:r>
              <a:rPr lang="en-US" err="1"/>
              <a:t>NVArchSim</a:t>
            </a:r>
            <a:endParaRPr lang="en-US"/>
          </a:p>
          <a:p>
            <a:endParaRPr lang="en-US"/>
          </a:p>
          <a:p>
            <a:r>
              <a:rPr lang="en-US" sz="2400"/>
              <a:t>After a literature review and phone calls with the developers of GPGPU</a:t>
            </a:r>
            <a:r>
              <a:rPr lang="en-US" altLang="zh-CN" sz="2400"/>
              <a:t>-</a:t>
            </a:r>
            <a:r>
              <a:rPr lang="en-US" sz="2400"/>
              <a:t>Sim and Multi2Sim, the SST team chose GPGPU</a:t>
            </a:r>
            <a:r>
              <a:rPr lang="en-US" altLang="zh-CN" sz="2400"/>
              <a:t>-</a:t>
            </a:r>
            <a:r>
              <a:rPr lang="en-US" sz="2400"/>
              <a:t>Sim as the integration target</a:t>
            </a:r>
          </a:p>
          <a:p>
            <a:pPr lvl="1"/>
            <a:r>
              <a:rPr lang="en-US"/>
              <a:t>More amendable to SST integration</a:t>
            </a:r>
          </a:p>
          <a:p>
            <a:pPr lvl="2"/>
            <a:r>
              <a:rPr lang="en-US"/>
              <a:t>Software designed around well-defined objects</a:t>
            </a:r>
          </a:p>
          <a:p>
            <a:pPr lvl="1"/>
            <a:r>
              <a:rPr lang="en-US"/>
              <a:t>More tractable for SST workflows</a:t>
            </a:r>
          </a:p>
          <a:p>
            <a:pPr lvl="1"/>
            <a:endParaRPr lang="en-US"/>
          </a:p>
          <a:p>
            <a:endParaRPr lang="en-US"/>
          </a:p>
        </p:txBody>
      </p:sp>
      <p:sp>
        <p:nvSpPr>
          <p:cNvPr id="4" name="Slide Number Placeholder 3">
            <a:extLst>
              <a:ext uri="{FF2B5EF4-FFF2-40B4-BE49-F238E27FC236}">
                <a16:creationId xmlns:a16="http://schemas.microsoft.com/office/drawing/2014/main" id="{1340B35E-C1A3-4976-AA8E-4C5B6626AA98}"/>
              </a:ext>
            </a:extLst>
          </p:cNvPr>
          <p:cNvSpPr>
            <a:spLocks noGrp="1"/>
          </p:cNvSpPr>
          <p:nvPr>
            <p:ph type="sldNum" sz="quarter" idx="4"/>
          </p:nvPr>
        </p:nvSpPr>
        <p:spPr/>
        <p:txBody>
          <a:bodyPr/>
          <a:lstStyle/>
          <a:p>
            <a:fld id="{4FAB73BC-B049-4115-A692-8D63A059BFB8}" type="slidenum">
              <a:rPr lang="en-US" smtClean="0"/>
              <a:pPr/>
              <a:t>2</a:t>
            </a:fld>
            <a:endParaRPr lang="en-US"/>
          </a:p>
        </p:txBody>
      </p:sp>
      <p:pic>
        <p:nvPicPr>
          <p:cNvPr id="6" name="Picture 5">
            <a:extLst>
              <a:ext uri="{FF2B5EF4-FFF2-40B4-BE49-F238E27FC236}">
                <a16:creationId xmlns:a16="http://schemas.microsoft.com/office/drawing/2014/main" id="{DB4D616C-4119-41FA-A4BD-DC0E13F4E100}"/>
              </a:ext>
            </a:extLst>
          </p:cNvPr>
          <p:cNvPicPr>
            <a:picLocks noChangeAspect="1"/>
          </p:cNvPicPr>
          <p:nvPr/>
        </p:nvPicPr>
        <p:blipFill>
          <a:blip r:embed="rId3"/>
          <a:stretch>
            <a:fillRect/>
          </a:stretch>
        </p:blipFill>
        <p:spPr>
          <a:xfrm>
            <a:off x="8782665" y="4705601"/>
            <a:ext cx="3322430" cy="2126355"/>
          </a:xfrm>
          <a:prstGeom prst="rect">
            <a:avLst/>
          </a:prstGeom>
        </p:spPr>
      </p:pic>
    </p:spTree>
    <p:extLst>
      <p:ext uri="{BB962C8B-B14F-4D97-AF65-F5344CB8AC3E}">
        <p14:creationId xmlns:p14="http://schemas.microsoft.com/office/powerpoint/2010/main" val="1777568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3644" y="685563"/>
            <a:ext cx="2225637" cy="2145192"/>
          </a:xfrm>
          <a:prstGeom prst="rect">
            <a:avLst/>
          </a:prstGeom>
        </p:spPr>
      </p:pic>
      <p:sp>
        <p:nvSpPr>
          <p:cNvPr id="2" name="Title 1"/>
          <p:cNvSpPr>
            <a:spLocks noGrp="1"/>
          </p:cNvSpPr>
          <p:nvPr>
            <p:ph type="title"/>
          </p:nvPr>
        </p:nvSpPr>
        <p:spPr/>
        <p:txBody>
          <a:bodyPr/>
          <a:lstStyle/>
          <a:p>
            <a:r>
              <a:rPr lang="en-US"/>
              <a:t>Performance Analysis – </a:t>
            </a:r>
            <a:r>
              <a:rPr lang="en-US" err="1"/>
              <a:t>Lulesh</a:t>
            </a:r>
            <a:endParaRPr lang="en-US"/>
          </a:p>
        </p:txBody>
      </p:sp>
      <p:sp>
        <p:nvSpPr>
          <p:cNvPr id="4" name="Slide Number Placeholder 3"/>
          <p:cNvSpPr>
            <a:spLocks noGrp="1"/>
          </p:cNvSpPr>
          <p:nvPr>
            <p:ph type="sldNum" sz="quarter" idx="4"/>
          </p:nvPr>
        </p:nvSpPr>
        <p:spPr/>
        <p:txBody>
          <a:bodyPr/>
          <a:lstStyle/>
          <a:p>
            <a:fld id="{4FAB73BC-B049-4115-A692-8D63A059BFB8}" type="slidenum">
              <a:rPr lang="en-US" smtClean="0"/>
              <a:pPr/>
              <a:t>20</a:t>
            </a:fld>
            <a:endParaRPr lang="en-US"/>
          </a:p>
        </p:txBody>
      </p:sp>
      <p:sp>
        <p:nvSpPr>
          <p:cNvPr id="6" name="Content Placeholder 5"/>
          <p:cNvSpPr>
            <a:spLocks noGrp="1"/>
          </p:cNvSpPr>
          <p:nvPr>
            <p:ph idx="1"/>
          </p:nvPr>
        </p:nvSpPr>
        <p:spPr>
          <a:xfrm>
            <a:off x="312231" y="887308"/>
            <a:ext cx="9756240" cy="2552458"/>
          </a:xfrm>
        </p:spPr>
        <p:txBody>
          <a:bodyPr>
            <a:noAutofit/>
          </a:bodyPr>
          <a:lstStyle/>
          <a:p>
            <a:r>
              <a:rPr lang="en-US" sz="2400"/>
              <a:t>One of the most widely used DOE mini-applications</a:t>
            </a:r>
          </a:p>
          <a:p>
            <a:pPr lvl="1"/>
            <a:r>
              <a:rPr lang="en-US"/>
              <a:t>Developed by Lawrence Livermore National Laboratory</a:t>
            </a:r>
          </a:p>
          <a:p>
            <a:pPr lvl="1"/>
            <a:r>
              <a:rPr lang="en-US"/>
              <a:t>Represents challenging hydrodynamics algorithms over unstructured meshes </a:t>
            </a:r>
          </a:p>
          <a:p>
            <a:pPr lvl="2"/>
            <a:r>
              <a:rPr lang="en-US"/>
              <a:t>Common in many high-performance computing centers and are particularly prevalent within the NNSA laboratories</a:t>
            </a:r>
          </a:p>
          <a:p>
            <a:pPr lvl="2"/>
            <a:r>
              <a:rPr lang="en-US"/>
              <a:t>Routinely counted in the top ten application codes in terms of CPU hours utilized</a:t>
            </a:r>
          </a:p>
        </p:txBody>
      </p:sp>
      <p:sp>
        <p:nvSpPr>
          <p:cNvPr id="10" name="Content Placeholder 5"/>
          <p:cNvSpPr txBox="1">
            <a:spLocks/>
          </p:cNvSpPr>
          <p:nvPr/>
        </p:nvSpPr>
        <p:spPr>
          <a:xfrm>
            <a:off x="549295" y="3552525"/>
            <a:ext cx="4795215" cy="2840392"/>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400" kern="1200">
                <a:solidFill>
                  <a:schemeClr val="tx1"/>
                </a:solidFill>
                <a:latin typeface="Helvetica" pitchFamily="2" charset="0"/>
                <a:ea typeface="Helvetica" pitchFamily="2" charset="0"/>
                <a:cs typeface="Helvetica" pitchFamily="2"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2200" kern="1200">
                <a:solidFill>
                  <a:schemeClr val="tx1"/>
                </a:solidFill>
                <a:latin typeface="Helvetica" pitchFamily="2" charset="0"/>
                <a:ea typeface="Helvetica" pitchFamily="2" charset="0"/>
                <a:cs typeface="Helvetica" pitchFamily="2"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2000" kern="1200">
                <a:solidFill>
                  <a:schemeClr val="tx1"/>
                </a:solidFill>
                <a:latin typeface="Helvetica" pitchFamily="2" charset="0"/>
                <a:ea typeface="Helvetica" pitchFamily="2" charset="0"/>
                <a:cs typeface="Helvetica" pitchFamily="2"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2000" kern="1200">
                <a:solidFill>
                  <a:schemeClr val="tx1"/>
                </a:solidFill>
                <a:latin typeface="Helvetica" pitchFamily="2" charset="0"/>
                <a:ea typeface="Helvetica" pitchFamily="2" charset="0"/>
                <a:cs typeface="Helvetica" pitchFamily="2"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2000" kern="1200">
                <a:solidFill>
                  <a:schemeClr val="tx1"/>
                </a:solidFill>
                <a:latin typeface="Helvetica" pitchFamily="2" charset="0"/>
                <a:ea typeface="Helvetica" pitchFamily="2" charset="0"/>
                <a:cs typeface="Helvetica" pitchFamily="2"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err="1"/>
              <a:t>Lulesh</a:t>
            </a:r>
            <a:r>
              <a:rPr lang="en-US"/>
              <a:t> was compiled with:</a:t>
            </a:r>
          </a:p>
        </p:txBody>
      </p:sp>
      <p:graphicFrame>
        <p:nvGraphicFramePr>
          <p:cNvPr id="11" name="Table 10"/>
          <p:cNvGraphicFramePr>
            <a:graphicFrameLocks noGrp="1"/>
          </p:cNvGraphicFramePr>
          <p:nvPr/>
        </p:nvGraphicFramePr>
        <p:xfrm>
          <a:off x="549295" y="4045957"/>
          <a:ext cx="6140450" cy="2346960"/>
        </p:xfrm>
        <a:graphic>
          <a:graphicData uri="http://schemas.openxmlformats.org/drawingml/2006/table">
            <a:tbl>
              <a:tblPr firstRow="1" bandRow="1">
                <a:tableStyleId>{93296810-A885-4BE3-A3E7-6D5BEEA58F35}</a:tableStyleId>
              </a:tblPr>
              <a:tblGrid>
                <a:gridCol w="3070225">
                  <a:extLst>
                    <a:ext uri="{9D8B030D-6E8A-4147-A177-3AD203B41FA5}">
                      <a16:colId xmlns:a16="http://schemas.microsoft.com/office/drawing/2014/main" val="331351130"/>
                    </a:ext>
                  </a:extLst>
                </a:gridCol>
                <a:gridCol w="3070225">
                  <a:extLst>
                    <a:ext uri="{9D8B030D-6E8A-4147-A177-3AD203B41FA5}">
                      <a16:colId xmlns:a16="http://schemas.microsoft.com/office/drawing/2014/main" val="729175914"/>
                    </a:ext>
                  </a:extLst>
                </a:gridCol>
              </a:tblGrid>
              <a:tr h="181504">
                <a:tc>
                  <a:txBody>
                    <a:bodyPr/>
                    <a:lstStyle/>
                    <a:p>
                      <a:pPr algn="ctr"/>
                      <a:r>
                        <a:rPr lang="en-US" sz="1600"/>
                        <a:t>Tool</a:t>
                      </a:r>
                    </a:p>
                  </a:txBody>
                  <a:tcPr/>
                </a:tc>
                <a:tc>
                  <a:txBody>
                    <a:bodyPr/>
                    <a:lstStyle/>
                    <a:p>
                      <a:pPr algn="ctr"/>
                      <a:r>
                        <a:rPr lang="en-US" sz="1600"/>
                        <a:t>Version</a:t>
                      </a:r>
                    </a:p>
                  </a:txBody>
                  <a:tcPr/>
                </a:tc>
                <a:extLst>
                  <a:ext uri="{0D108BD9-81ED-4DB2-BD59-A6C34878D82A}">
                    <a16:rowId xmlns:a16="http://schemas.microsoft.com/office/drawing/2014/main" val="4196797300"/>
                  </a:ext>
                </a:extLst>
              </a:tr>
              <a:tr h="181504">
                <a:tc>
                  <a:txBody>
                    <a:bodyPr/>
                    <a:lstStyle/>
                    <a:p>
                      <a:r>
                        <a:rPr lang="en-US" sz="1600" err="1"/>
                        <a:t>gcc</a:t>
                      </a:r>
                      <a:endParaRPr lang="en-US" sz="1600"/>
                    </a:p>
                  </a:txBody>
                  <a:tcPr/>
                </a:tc>
                <a:tc>
                  <a:txBody>
                    <a:bodyPr/>
                    <a:lstStyle/>
                    <a:p>
                      <a:r>
                        <a:rPr lang="en-US" sz="1600"/>
                        <a:t>4.8.5</a:t>
                      </a:r>
                    </a:p>
                  </a:txBody>
                  <a:tcPr/>
                </a:tc>
                <a:extLst>
                  <a:ext uri="{0D108BD9-81ED-4DB2-BD59-A6C34878D82A}">
                    <a16:rowId xmlns:a16="http://schemas.microsoft.com/office/drawing/2014/main" val="2850791529"/>
                  </a:ext>
                </a:extLst>
              </a:tr>
              <a:tr h="181504">
                <a:tc>
                  <a:txBody>
                    <a:bodyPr/>
                    <a:lstStyle/>
                    <a:p>
                      <a:r>
                        <a:rPr lang="en-US" sz="1600"/>
                        <a:t>CUDA SDK</a:t>
                      </a:r>
                    </a:p>
                  </a:txBody>
                  <a:tcPr/>
                </a:tc>
                <a:tc>
                  <a:txBody>
                    <a:bodyPr/>
                    <a:lstStyle/>
                    <a:p>
                      <a:r>
                        <a:rPr lang="en-US" sz="1600"/>
                        <a:t>9.1.85</a:t>
                      </a:r>
                    </a:p>
                  </a:txBody>
                  <a:tcPr/>
                </a:tc>
                <a:extLst>
                  <a:ext uri="{0D108BD9-81ED-4DB2-BD59-A6C34878D82A}">
                    <a16:rowId xmlns:a16="http://schemas.microsoft.com/office/drawing/2014/main" val="424259128"/>
                  </a:ext>
                </a:extLst>
              </a:tr>
              <a:tr h="181504">
                <a:tc>
                  <a:txBody>
                    <a:bodyPr/>
                    <a:lstStyle/>
                    <a:p>
                      <a:r>
                        <a:rPr lang="en-US" sz="1600" err="1"/>
                        <a:t>Lulesh</a:t>
                      </a:r>
                      <a:endParaRPr lang="en-US" sz="1600"/>
                    </a:p>
                  </a:txBody>
                  <a:tcPr/>
                </a:tc>
                <a:tc>
                  <a:txBody>
                    <a:bodyPr/>
                    <a:lstStyle/>
                    <a:p>
                      <a:r>
                        <a:rPr lang="en-US" sz="1600"/>
                        <a:t>1.0</a:t>
                      </a:r>
                    </a:p>
                  </a:txBody>
                  <a:tcPr/>
                </a:tc>
                <a:extLst>
                  <a:ext uri="{0D108BD9-81ED-4DB2-BD59-A6C34878D82A}">
                    <a16:rowId xmlns:a16="http://schemas.microsoft.com/office/drawing/2014/main" val="4273550022"/>
                  </a:ext>
                </a:extLst>
              </a:tr>
              <a:tr h="181504">
                <a:tc>
                  <a:txBody>
                    <a:bodyPr/>
                    <a:lstStyle/>
                    <a:p>
                      <a:r>
                        <a:rPr lang="en-US" sz="1600" err="1"/>
                        <a:t>sst</a:t>
                      </a:r>
                      <a:r>
                        <a:rPr lang="en-US" sz="1600"/>
                        <a:t>-core</a:t>
                      </a:r>
                    </a:p>
                  </a:txBody>
                  <a:tcPr/>
                </a:tc>
                <a:tc>
                  <a:txBody>
                    <a:bodyPr/>
                    <a:lstStyle/>
                    <a:p>
                      <a:r>
                        <a:rPr lang="en-US" sz="1600"/>
                        <a:t>devel-d8042ec</a:t>
                      </a:r>
                    </a:p>
                  </a:txBody>
                  <a:tcPr/>
                </a:tc>
                <a:extLst>
                  <a:ext uri="{0D108BD9-81ED-4DB2-BD59-A6C34878D82A}">
                    <a16:rowId xmlns:a16="http://schemas.microsoft.com/office/drawing/2014/main" val="285772894"/>
                  </a:ext>
                </a:extLst>
              </a:tr>
              <a:tr h="181504">
                <a:tc>
                  <a:txBody>
                    <a:bodyPr/>
                    <a:lstStyle/>
                    <a:p>
                      <a:r>
                        <a:rPr lang="en-US" sz="1600" err="1"/>
                        <a:t>sst</a:t>
                      </a:r>
                      <a:r>
                        <a:rPr lang="en-US" sz="1600"/>
                        <a:t>-elements</a:t>
                      </a:r>
                    </a:p>
                  </a:txBody>
                  <a:tcPr/>
                </a:tc>
                <a:tc>
                  <a:txBody>
                    <a:bodyPr/>
                    <a:lstStyle/>
                    <a:p>
                      <a:r>
                        <a:rPr lang="en-US" sz="1600"/>
                        <a:t>devel-b3ba937</a:t>
                      </a:r>
                    </a:p>
                  </a:txBody>
                  <a:tcPr/>
                </a:tc>
                <a:extLst>
                  <a:ext uri="{0D108BD9-81ED-4DB2-BD59-A6C34878D82A}">
                    <a16:rowId xmlns:a16="http://schemas.microsoft.com/office/drawing/2014/main" val="2008946969"/>
                  </a:ext>
                </a:extLst>
              </a:tr>
              <a:tr h="181504">
                <a:tc>
                  <a:txBody>
                    <a:bodyPr/>
                    <a:lstStyle/>
                    <a:p>
                      <a:r>
                        <a:rPr lang="en-US" sz="1600"/>
                        <a:t>Pin</a:t>
                      </a:r>
                    </a:p>
                  </a:txBody>
                  <a:tcPr/>
                </a:tc>
                <a:tc>
                  <a:txBody>
                    <a:bodyPr/>
                    <a:lstStyle/>
                    <a:p>
                      <a:r>
                        <a:rPr lang="en-US" sz="1600"/>
                        <a:t>2.14.71313</a:t>
                      </a:r>
                    </a:p>
                  </a:txBody>
                  <a:tcPr/>
                </a:tc>
                <a:extLst>
                  <a:ext uri="{0D108BD9-81ED-4DB2-BD59-A6C34878D82A}">
                    <a16:rowId xmlns:a16="http://schemas.microsoft.com/office/drawing/2014/main" val="2691072794"/>
                  </a:ext>
                </a:extLst>
              </a:tr>
            </a:tbl>
          </a:graphicData>
        </a:graphic>
      </p:graphicFrame>
      <p:sp>
        <p:nvSpPr>
          <p:cNvPr id="14" name="Content Placeholder 5"/>
          <p:cNvSpPr txBox="1">
            <a:spLocks/>
          </p:cNvSpPr>
          <p:nvPr/>
        </p:nvSpPr>
        <p:spPr>
          <a:xfrm>
            <a:off x="7134026" y="3557809"/>
            <a:ext cx="4795215" cy="2840392"/>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400" kern="1200">
                <a:solidFill>
                  <a:schemeClr val="tx1"/>
                </a:solidFill>
                <a:latin typeface="Helvetica" pitchFamily="2" charset="0"/>
                <a:ea typeface="Helvetica" pitchFamily="2" charset="0"/>
                <a:cs typeface="Helvetica" pitchFamily="2"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2200" kern="1200">
                <a:solidFill>
                  <a:schemeClr val="tx1"/>
                </a:solidFill>
                <a:latin typeface="Helvetica" pitchFamily="2" charset="0"/>
                <a:ea typeface="Helvetica" pitchFamily="2" charset="0"/>
                <a:cs typeface="Helvetica" pitchFamily="2"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2000" kern="1200">
                <a:solidFill>
                  <a:schemeClr val="tx1"/>
                </a:solidFill>
                <a:latin typeface="Helvetica" pitchFamily="2" charset="0"/>
                <a:ea typeface="Helvetica" pitchFamily="2" charset="0"/>
                <a:cs typeface="Helvetica" pitchFamily="2"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2000" kern="1200">
                <a:solidFill>
                  <a:schemeClr val="tx1"/>
                </a:solidFill>
                <a:latin typeface="Helvetica" pitchFamily="2" charset="0"/>
                <a:ea typeface="Helvetica" pitchFamily="2" charset="0"/>
                <a:cs typeface="Helvetica" pitchFamily="2"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2000" kern="1200">
                <a:solidFill>
                  <a:schemeClr val="tx1"/>
                </a:solidFill>
                <a:latin typeface="Helvetica" pitchFamily="2" charset="0"/>
                <a:ea typeface="Helvetica" pitchFamily="2" charset="0"/>
                <a:cs typeface="Helvetica" pitchFamily="2"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err="1"/>
              <a:t>Lulesh</a:t>
            </a:r>
            <a:r>
              <a:rPr lang="en-US"/>
              <a:t> was run with:</a:t>
            </a:r>
          </a:p>
          <a:p>
            <a:pPr lvl="1"/>
            <a:r>
              <a:rPr lang="en-US"/>
              <a:t>s=22 (22x22x22 elements)</a:t>
            </a:r>
          </a:p>
          <a:p>
            <a:pPr lvl="1"/>
            <a:r>
              <a:rPr lang="en-US"/>
              <a:t>Iterations=50</a:t>
            </a:r>
          </a:p>
        </p:txBody>
      </p:sp>
    </p:spTree>
    <p:extLst>
      <p:ext uri="{BB962C8B-B14F-4D97-AF65-F5344CB8AC3E}">
        <p14:creationId xmlns:p14="http://schemas.microsoft.com/office/powerpoint/2010/main" val="260399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Performance Analysis – </a:t>
            </a:r>
            <a:r>
              <a:rPr lang="en-US" err="1"/>
              <a:t>Lulesh</a:t>
            </a:r>
            <a:endParaRPr lang="en-US"/>
          </a:p>
        </p:txBody>
      </p:sp>
      <p:sp>
        <p:nvSpPr>
          <p:cNvPr id="4" name="Slide Number Placeholder 3"/>
          <p:cNvSpPr>
            <a:spLocks noGrp="1"/>
          </p:cNvSpPr>
          <p:nvPr>
            <p:ph type="sldNum" sz="quarter" idx="4"/>
          </p:nvPr>
        </p:nvSpPr>
        <p:spPr/>
        <p:txBody>
          <a:bodyPr/>
          <a:lstStyle/>
          <a:p>
            <a:fld id="{4FAB73BC-B049-4115-A692-8D63A059BFB8}" type="slidenum">
              <a:rPr lang="en-US" smtClean="0"/>
              <a:pPr/>
              <a:t>21</a:t>
            </a:fld>
            <a:endParaRPr lang="en-US"/>
          </a:p>
        </p:txBody>
      </p:sp>
      <p:sp>
        <p:nvSpPr>
          <p:cNvPr id="6" name="Content Placeholder 5"/>
          <p:cNvSpPr>
            <a:spLocks noGrp="1"/>
          </p:cNvSpPr>
          <p:nvPr>
            <p:ph idx="1"/>
          </p:nvPr>
        </p:nvSpPr>
        <p:spPr>
          <a:xfrm>
            <a:off x="549295" y="887308"/>
            <a:ext cx="11066770" cy="1419288"/>
          </a:xfrm>
        </p:spPr>
        <p:txBody>
          <a:bodyPr/>
          <a:lstStyle/>
          <a:p>
            <a:r>
              <a:rPr lang="en-US" sz="2400"/>
              <a:t>SST can provide periodic statistic dumps for all the currently loaded components</a:t>
            </a:r>
          </a:p>
          <a:p>
            <a:pPr lvl="1"/>
            <a:r>
              <a:rPr lang="en-US"/>
              <a:t>Valuable for fine-grain performance analysis of applications</a:t>
            </a:r>
          </a:p>
        </p:txBody>
      </p:sp>
      <p:pic>
        <p:nvPicPr>
          <p:cNvPr id="7"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1752" y="4533243"/>
            <a:ext cx="2636224" cy="2324757"/>
          </a:xfrm>
          <a:prstGeom prst="rect">
            <a:avLst/>
          </a:prstGeom>
        </p:spPr>
      </p:pic>
      <p:grpSp>
        <p:nvGrpSpPr>
          <p:cNvPr id="15" name="Group 14"/>
          <p:cNvGrpSpPr/>
          <p:nvPr/>
        </p:nvGrpSpPr>
        <p:grpSpPr>
          <a:xfrm>
            <a:off x="160519" y="2001308"/>
            <a:ext cx="11870962" cy="2819767"/>
            <a:chOff x="222300" y="2001308"/>
            <a:chExt cx="11870962" cy="2819767"/>
          </a:xfrm>
        </p:grpSpPr>
        <p:graphicFrame>
          <p:nvGraphicFramePr>
            <p:cNvPr id="12" name="Chart 11"/>
            <p:cNvGraphicFramePr>
              <a:graphicFrameLocks/>
            </p:cNvGraphicFramePr>
            <p:nvPr/>
          </p:nvGraphicFramePr>
          <p:xfrm>
            <a:off x="222300" y="2001308"/>
            <a:ext cx="5808540" cy="281782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p:cNvGraphicFramePr>
              <a:graphicFrameLocks/>
            </p:cNvGraphicFramePr>
            <p:nvPr/>
          </p:nvGraphicFramePr>
          <p:xfrm>
            <a:off x="6284722" y="2001308"/>
            <a:ext cx="5808540" cy="2819767"/>
          </p:xfrm>
          <a:graphic>
            <a:graphicData uri="http://schemas.openxmlformats.org/drawingml/2006/chart">
              <c:chart xmlns:c="http://schemas.openxmlformats.org/drawingml/2006/chart" xmlns:r="http://schemas.openxmlformats.org/officeDocument/2006/relationships" r:id="rId5"/>
            </a:graphicData>
          </a:graphic>
        </p:graphicFrame>
      </p:grpSp>
    </p:spTree>
    <p:extLst>
      <p:ext uri="{BB962C8B-B14F-4D97-AF65-F5344CB8AC3E}">
        <p14:creationId xmlns:p14="http://schemas.microsoft.com/office/powerpoint/2010/main" val="187894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Performance Analysis L1 Cache – </a:t>
            </a:r>
            <a:r>
              <a:rPr lang="en-US" err="1"/>
              <a:t>Lulesh</a:t>
            </a:r>
            <a:endParaRPr lang="en-US"/>
          </a:p>
        </p:txBody>
      </p:sp>
      <p:sp>
        <p:nvSpPr>
          <p:cNvPr id="4" name="Slide Number Placeholder 3"/>
          <p:cNvSpPr>
            <a:spLocks noGrp="1"/>
          </p:cNvSpPr>
          <p:nvPr>
            <p:ph type="sldNum" sz="quarter" idx="4"/>
          </p:nvPr>
        </p:nvSpPr>
        <p:spPr/>
        <p:txBody>
          <a:bodyPr/>
          <a:lstStyle/>
          <a:p>
            <a:fld id="{4FAB73BC-B049-4115-A692-8D63A059BFB8}" type="slidenum">
              <a:rPr lang="en-US" smtClean="0"/>
              <a:pPr/>
              <a:t>22</a:t>
            </a:fld>
            <a:endParaRPr lang="en-US"/>
          </a:p>
        </p:txBody>
      </p:sp>
      <p:pic>
        <p:nvPicPr>
          <p:cNvPr id="6"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1752" y="4533243"/>
            <a:ext cx="2636224" cy="2324757"/>
          </a:xfrm>
          <a:prstGeom prst="rect">
            <a:avLst/>
          </a:prstGeom>
        </p:spPr>
      </p:pic>
      <p:graphicFrame>
        <p:nvGraphicFramePr>
          <p:cNvPr id="7" name="Chart 6"/>
          <p:cNvGraphicFramePr>
            <a:graphicFrameLocks/>
          </p:cNvGraphicFramePr>
          <p:nvPr/>
        </p:nvGraphicFramePr>
        <p:xfrm>
          <a:off x="155448" y="685800"/>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p:cNvGraphicFramePr>
            <a:graphicFrameLocks/>
          </p:cNvGraphicFramePr>
          <p:nvPr/>
        </p:nvGraphicFramePr>
        <p:xfrm>
          <a:off x="4882896" y="685800"/>
          <a:ext cx="4572000" cy="2743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Chart 8"/>
          <p:cNvGraphicFramePr>
            <a:graphicFrameLocks/>
          </p:cNvGraphicFramePr>
          <p:nvPr/>
        </p:nvGraphicFramePr>
        <p:xfrm>
          <a:off x="155448" y="3374136"/>
          <a:ext cx="4572000" cy="27432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Chart 9"/>
          <p:cNvGraphicFramePr>
            <a:graphicFrameLocks/>
          </p:cNvGraphicFramePr>
          <p:nvPr/>
        </p:nvGraphicFramePr>
        <p:xfrm>
          <a:off x="4882896" y="3374136"/>
          <a:ext cx="4572000" cy="274320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83844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Performance Analysis L2 Cache – </a:t>
            </a:r>
            <a:r>
              <a:rPr lang="en-US" err="1"/>
              <a:t>Lulesh</a:t>
            </a:r>
            <a:endParaRPr lang="en-US"/>
          </a:p>
        </p:txBody>
      </p:sp>
      <p:sp>
        <p:nvSpPr>
          <p:cNvPr id="4" name="Slide Number Placeholder 3"/>
          <p:cNvSpPr>
            <a:spLocks noGrp="1"/>
          </p:cNvSpPr>
          <p:nvPr>
            <p:ph type="sldNum" sz="quarter" idx="4"/>
          </p:nvPr>
        </p:nvSpPr>
        <p:spPr/>
        <p:txBody>
          <a:bodyPr/>
          <a:lstStyle/>
          <a:p>
            <a:fld id="{4FAB73BC-B049-4115-A692-8D63A059BFB8}" type="slidenum">
              <a:rPr lang="en-US" smtClean="0"/>
              <a:pPr/>
              <a:t>23</a:t>
            </a:fld>
            <a:endParaRPr lang="en-US"/>
          </a:p>
        </p:txBody>
      </p:sp>
      <p:graphicFrame>
        <p:nvGraphicFramePr>
          <p:cNvPr id="6" name="Chart 5"/>
          <p:cNvGraphicFramePr>
            <a:graphicFrameLocks/>
          </p:cNvGraphicFramePr>
          <p:nvPr/>
        </p:nvGraphicFramePr>
        <p:xfrm>
          <a:off x="155448" y="68580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p:cNvGraphicFramePr>
            <a:graphicFrameLocks/>
          </p:cNvGraphicFramePr>
          <p:nvPr/>
        </p:nvGraphicFramePr>
        <p:xfrm>
          <a:off x="4882896" y="685800"/>
          <a:ext cx="4572000" cy="2743200"/>
        </p:xfrm>
        <a:graphic>
          <a:graphicData uri="http://schemas.openxmlformats.org/drawingml/2006/chart">
            <c:chart xmlns:c="http://schemas.openxmlformats.org/drawingml/2006/chart" xmlns:r="http://schemas.openxmlformats.org/officeDocument/2006/relationships" r:id="rId4"/>
          </a:graphicData>
        </a:graphic>
      </p:graphicFrame>
      <p:pic>
        <p:nvPicPr>
          <p:cNvPr id="8" name="Content Placeholder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81752" y="4533243"/>
            <a:ext cx="2636224" cy="2324757"/>
          </a:xfrm>
          <a:prstGeom prst="rect">
            <a:avLst/>
          </a:prstGeom>
        </p:spPr>
      </p:pic>
      <p:graphicFrame>
        <p:nvGraphicFramePr>
          <p:cNvPr id="9" name="Chart 8"/>
          <p:cNvGraphicFramePr>
            <a:graphicFrameLocks/>
          </p:cNvGraphicFramePr>
          <p:nvPr/>
        </p:nvGraphicFramePr>
        <p:xfrm>
          <a:off x="155448" y="3374136"/>
          <a:ext cx="4572000" cy="27432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Chart 9"/>
          <p:cNvGraphicFramePr>
            <a:graphicFrameLocks/>
          </p:cNvGraphicFramePr>
          <p:nvPr/>
        </p:nvGraphicFramePr>
        <p:xfrm>
          <a:off x="4882896" y="3374136"/>
          <a:ext cx="4572000" cy="274320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1485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481752" y="4533243"/>
            <a:ext cx="2636225" cy="2324757"/>
          </a:xfrm>
        </p:spPr>
      </p:pic>
      <p:sp>
        <p:nvSpPr>
          <p:cNvPr id="2" name="Title 1"/>
          <p:cNvSpPr>
            <a:spLocks noGrp="1"/>
          </p:cNvSpPr>
          <p:nvPr>
            <p:ph type="title"/>
          </p:nvPr>
        </p:nvSpPr>
        <p:spPr/>
        <p:txBody>
          <a:bodyPr/>
          <a:lstStyle/>
          <a:p>
            <a:r>
              <a:rPr lang="en-US"/>
              <a:t>Performance Analysis Crossbar – </a:t>
            </a:r>
            <a:r>
              <a:rPr lang="en-US" err="1"/>
              <a:t>Lulesh</a:t>
            </a:r>
            <a:endParaRPr lang="en-US"/>
          </a:p>
        </p:txBody>
      </p:sp>
      <p:sp>
        <p:nvSpPr>
          <p:cNvPr id="4" name="Slide Number Placeholder 3"/>
          <p:cNvSpPr>
            <a:spLocks noGrp="1"/>
          </p:cNvSpPr>
          <p:nvPr>
            <p:ph type="sldNum" sz="quarter" idx="4"/>
          </p:nvPr>
        </p:nvSpPr>
        <p:spPr/>
        <p:txBody>
          <a:bodyPr/>
          <a:lstStyle/>
          <a:p>
            <a:fld id="{4FAB73BC-B049-4115-A692-8D63A059BFB8}" type="slidenum">
              <a:rPr lang="en-US" smtClean="0"/>
              <a:pPr/>
              <a:t>24</a:t>
            </a:fld>
            <a:endParaRPr lang="en-US"/>
          </a:p>
        </p:txBody>
      </p:sp>
      <p:graphicFrame>
        <p:nvGraphicFramePr>
          <p:cNvPr id="6" name="Chart 5"/>
          <p:cNvGraphicFramePr>
            <a:graphicFrameLocks/>
          </p:cNvGraphicFramePr>
          <p:nvPr/>
        </p:nvGraphicFramePr>
        <p:xfrm>
          <a:off x="156275" y="688362"/>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p:cNvGraphicFramePr>
            <a:graphicFrameLocks/>
          </p:cNvGraphicFramePr>
          <p:nvPr/>
        </p:nvGraphicFramePr>
        <p:xfrm>
          <a:off x="4885246" y="685502"/>
          <a:ext cx="4572000" cy="2743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Chart 7"/>
          <p:cNvGraphicFramePr>
            <a:graphicFrameLocks/>
          </p:cNvGraphicFramePr>
          <p:nvPr/>
        </p:nvGraphicFramePr>
        <p:xfrm>
          <a:off x="153987" y="3376612"/>
          <a:ext cx="4572000" cy="27432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Chart 8"/>
          <p:cNvGraphicFramePr>
            <a:graphicFrameLocks/>
          </p:cNvGraphicFramePr>
          <p:nvPr/>
        </p:nvGraphicFramePr>
        <p:xfrm>
          <a:off x="4882958" y="3376612"/>
          <a:ext cx="4572000" cy="274320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702774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Performance Analysis Memory Controller– </a:t>
            </a:r>
            <a:r>
              <a:rPr lang="en-US" err="1"/>
              <a:t>Lulesh</a:t>
            </a:r>
            <a:endParaRPr lang="en-US"/>
          </a:p>
        </p:txBody>
      </p:sp>
      <p:sp>
        <p:nvSpPr>
          <p:cNvPr id="4" name="Slide Number Placeholder 3"/>
          <p:cNvSpPr>
            <a:spLocks noGrp="1"/>
          </p:cNvSpPr>
          <p:nvPr>
            <p:ph type="sldNum" sz="quarter" idx="4"/>
          </p:nvPr>
        </p:nvSpPr>
        <p:spPr/>
        <p:txBody>
          <a:bodyPr/>
          <a:lstStyle/>
          <a:p>
            <a:fld id="{4FAB73BC-B049-4115-A692-8D63A059BFB8}" type="slidenum">
              <a:rPr lang="en-US" smtClean="0"/>
              <a:pPr/>
              <a:t>25</a:t>
            </a:fld>
            <a:endParaRPr lang="en-US"/>
          </a:p>
        </p:txBody>
      </p:sp>
      <p:pic>
        <p:nvPicPr>
          <p:cNvPr id="7"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1752" y="4533243"/>
            <a:ext cx="2636224" cy="2324757"/>
          </a:xfrm>
          <a:prstGeom prst="rect">
            <a:avLst/>
          </a:prstGeom>
        </p:spPr>
      </p:pic>
      <p:graphicFrame>
        <p:nvGraphicFramePr>
          <p:cNvPr id="8" name="Chart 7"/>
          <p:cNvGraphicFramePr>
            <a:graphicFrameLocks/>
          </p:cNvGraphicFramePr>
          <p:nvPr/>
        </p:nvGraphicFramePr>
        <p:xfrm>
          <a:off x="155448" y="685800"/>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p:cNvGraphicFramePr>
            <a:graphicFrameLocks/>
          </p:cNvGraphicFramePr>
          <p:nvPr/>
        </p:nvGraphicFramePr>
        <p:xfrm>
          <a:off x="4882896" y="685800"/>
          <a:ext cx="4572000" cy="2743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 name="Chart 9"/>
          <p:cNvGraphicFramePr>
            <a:graphicFrameLocks/>
          </p:cNvGraphicFramePr>
          <p:nvPr/>
        </p:nvGraphicFramePr>
        <p:xfrm>
          <a:off x="155448" y="3374136"/>
          <a:ext cx="4572000" cy="27432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1" name="Chart 10"/>
          <p:cNvGraphicFramePr>
            <a:graphicFrameLocks/>
          </p:cNvGraphicFramePr>
          <p:nvPr/>
        </p:nvGraphicFramePr>
        <p:xfrm>
          <a:off x="4882896" y="3374136"/>
          <a:ext cx="4572000" cy="274320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28617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091" y="109187"/>
            <a:ext cx="10058400" cy="694944"/>
          </a:xfrm>
        </p:spPr>
        <p:txBody>
          <a:bodyPr/>
          <a:lstStyle/>
          <a:p>
            <a:r>
              <a:rPr lang="en-US"/>
              <a:t>Design Space Exploration – </a:t>
            </a:r>
            <a:r>
              <a:rPr lang="en-US" err="1"/>
              <a:t>Lulesh</a:t>
            </a:r>
            <a:endParaRPr lang="en-US"/>
          </a:p>
        </p:txBody>
      </p:sp>
      <p:sp>
        <p:nvSpPr>
          <p:cNvPr id="4" name="Slide Number Placeholder 3"/>
          <p:cNvSpPr>
            <a:spLocks noGrp="1"/>
          </p:cNvSpPr>
          <p:nvPr>
            <p:ph type="sldNum" sz="quarter" idx="4"/>
          </p:nvPr>
        </p:nvSpPr>
        <p:spPr/>
        <p:txBody>
          <a:bodyPr/>
          <a:lstStyle/>
          <a:p>
            <a:fld id="{4FAB73BC-B049-4115-A692-8D63A059BFB8}" type="slidenum">
              <a:rPr lang="en-US" smtClean="0"/>
              <a:pPr/>
              <a:t>26</a:t>
            </a:fld>
            <a:endParaRPr lang="en-US"/>
          </a:p>
        </p:txBody>
      </p:sp>
      <p:grpSp>
        <p:nvGrpSpPr>
          <p:cNvPr id="10" name="Group 9"/>
          <p:cNvGrpSpPr/>
          <p:nvPr/>
        </p:nvGrpSpPr>
        <p:grpSpPr>
          <a:xfrm>
            <a:off x="624091" y="1199456"/>
            <a:ext cx="10943818" cy="3537300"/>
            <a:chOff x="624091" y="1199456"/>
            <a:chExt cx="10943818" cy="3537300"/>
          </a:xfrm>
        </p:grpSpPr>
        <mc:AlternateContent xmlns:mc="http://schemas.openxmlformats.org/markup-compatibility/2006" xmlns:cx1="http://schemas.microsoft.com/office/drawing/2015/9/8/chartex">
          <mc:Choice Requires="cx1">
            <p:graphicFrame>
              <p:nvGraphicFramePr>
                <p:cNvPr id="8" name="Chart 7"/>
                <p:cNvGraphicFramePr/>
                <p:nvPr/>
              </p:nvGraphicFramePr>
              <p:xfrm>
                <a:off x="624091" y="1265583"/>
                <a:ext cx="10943818" cy="3471173"/>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8" name="Chart 7"/>
                <p:cNvPicPr>
                  <a:picLocks noGrp="1" noRot="1" noChangeAspect="1" noMove="1" noResize="1" noEditPoints="1" noAdjustHandles="1" noChangeArrowheads="1" noChangeShapeType="1"/>
                </p:cNvPicPr>
                <p:nvPr/>
              </p:nvPicPr>
              <p:blipFill>
                <a:blip r:embed="rId4"/>
                <a:stretch>
                  <a:fillRect/>
                </a:stretch>
              </p:blipFill>
              <p:spPr>
                <a:xfrm>
                  <a:off x="624091" y="1265583"/>
                  <a:ext cx="10943818" cy="3471173"/>
                </a:xfrm>
                <a:prstGeom prst="rect">
                  <a:avLst/>
                </a:prstGeom>
              </p:spPr>
            </p:pic>
          </mc:Fallback>
        </mc:AlternateContent>
        <p:sp>
          <p:nvSpPr>
            <p:cNvPr id="9" name="TextBox 1"/>
            <p:cNvSpPr txBox="1"/>
            <p:nvPr/>
          </p:nvSpPr>
          <p:spPr>
            <a:xfrm>
              <a:off x="5261886" y="1199456"/>
              <a:ext cx="1723798" cy="3230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100"/>
                <a:t>HBM</a:t>
              </a:r>
              <a:r>
                <a:rPr lang="en-US" sz="1100" baseline="0"/>
                <a:t> Frequency (MHz)</a:t>
              </a:r>
              <a:endParaRPr lang="en-US" sz="1100"/>
            </a:p>
          </p:txBody>
        </p:sp>
      </p:grpSp>
      <p:sp>
        <p:nvSpPr>
          <p:cNvPr id="11" name="Content Placeholder 2">
            <a:extLst>
              <a:ext uri="{FF2B5EF4-FFF2-40B4-BE49-F238E27FC236}">
                <a16:creationId xmlns:a16="http://schemas.microsoft.com/office/drawing/2014/main" id="{1FB051E3-56C4-7E4F-8372-C994AA0319AC}"/>
              </a:ext>
            </a:extLst>
          </p:cNvPr>
          <p:cNvSpPr>
            <a:spLocks noGrp="1"/>
          </p:cNvSpPr>
          <p:nvPr>
            <p:ph idx="1"/>
          </p:nvPr>
        </p:nvSpPr>
        <p:spPr>
          <a:xfrm>
            <a:off x="549295" y="4940584"/>
            <a:ext cx="11066770" cy="1460757"/>
          </a:xfrm>
        </p:spPr>
        <p:txBody>
          <a:bodyPr>
            <a:noAutofit/>
          </a:bodyPr>
          <a:lstStyle/>
          <a:p>
            <a:r>
              <a:rPr lang="en-US" sz="2400"/>
              <a:t>Parameter sweep of SM clock frequency and memory frequency</a:t>
            </a:r>
          </a:p>
          <a:p>
            <a:pPr lvl="1"/>
            <a:r>
              <a:rPr lang="en-US"/>
              <a:t>SM frequency: 500MHz, </a:t>
            </a:r>
            <a:r>
              <a:rPr lang="en-US" b="1"/>
              <a:t>1312MHz</a:t>
            </a:r>
            <a:r>
              <a:rPr lang="en-US"/>
              <a:t>, 1800Mhz (2.5x </a:t>
            </a:r>
            <a:r>
              <a:rPr lang="en-US">
                <a:sym typeface="Wingdings" pitchFamily="2" charset="2"/>
              </a:rPr>
              <a:t> 1.3x speedup)</a:t>
            </a:r>
            <a:endParaRPr lang="en-US"/>
          </a:p>
          <a:p>
            <a:pPr lvl="1"/>
            <a:r>
              <a:rPr lang="en-US"/>
              <a:t>HBM frequency: </a:t>
            </a:r>
            <a:r>
              <a:rPr lang="en-US" b="1"/>
              <a:t>877MHz</a:t>
            </a:r>
            <a:r>
              <a:rPr lang="en-US"/>
              <a:t>, 1200MHz, 1600Mhz (0.99x </a:t>
            </a:r>
            <a:r>
              <a:rPr lang="en-US">
                <a:sym typeface="Wingdings" pitchFamily="2" charset="2"/>
              </a:rPr>
              <a:t> 1.04x speedup)</a:t>
            </a:r>
            <a:endParaRPr lang="en-US"/>
          </a:p>
          <a:p>
            <a:endParaRPr lang="en-US"/>
          </a:p>
        </p:txBody>
      </p:sp>
    </p:spTree>
    <p:extLst>
      <p:ext uri="{BB962C8B-B14F-4D97-AF65-F5344CB8AC3E}">
        <p14:creationId xmlns:p14="http://schemas.microsoft.com/office/powerpoint/2010/main" val="1893083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5697E-4694-8F47-82D3-F0D216F6E10D}"/>
              </a:ext>
            </a:extLst>
          </p:cNvPr>
          <p:cNvSpPr>
            <a:spLocks noGrp="1"/>
          </p:cNvSpPr>
          <p:nvPr>
            <p:ph type="ctrTitle"/>
          </p:nvPr>
        </p:nvSpPr>
        <p:spPr/>
        <p:txBody>
          <a:bodyPr/>
          <a:lstStyle/>
          <a:p>
            <a:r>
              <a:rPr lang="en-US"/>
              <a:t>Future Work and Summaries</a:t>
            </a:r>
          </a:p>
        </p:txBody>
      </p:sp>
      <p:sp>
        <p:nvSpPr>
          <p:cNvPr id="3" name="Subtitle 2">
            <a:extLst>
              <a:ext uri="{FF2B5EF4-FFF2-40B4-BE49-F238E27FC236}">
                <a16:creationId xmlns:a16="http://schemas.microsoft.com/office/drawing/2014/main" id="{7930A002-838B-C849-B4CE-6798B15C8D2B}"/>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8743A002-9EE8-3C47-A85C-8CBD8326BB44}"/>
              </a:ext>
            </a:extLst>
          </p:cNvPr>
          <p:cNvSpPr>
            <a:spLocks noGrp="1"/>
          </p:cNvSpPr>
          <p:nvPr>
            <p:ph type="sldNum" sz="quarter" idx="12"/>
          </p:nvPr>
        </p:nvSpPr>
        <p:spPr/>
        <p:txBody>
          <a:bodyPr/>
          <a:lstStyle/>
          <a:p>
            <a:fld id="{4FAB73BC-B049-4115-A692-8D63A059BFB8}" type="slidenum">
              <a:rPr lang="en-US" smtClean="0"/>
              <a:t>27</a:t>
            </a:fld>
            <a:endParaRPr lang="en-US"/>
          </a:p>
        </p:txBody>
      </p:sp>
    </p:spTree>
    <p:extLst>
      <p:ext uri="{BB962C8B-B14F-4D97-AF65-F5344CB8AC3E}">
        <p14:creationId xmlns:p14="http://schemas.microsoft.com/office/powerpoint/2010/main" val="311647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43C16-AC4B-4219-8F9E-527425DD05C8}"/>
              </a:ext>
            </a:extLst>
          </p:cNvPr>
          <p:cNvSpPr>
            <a:spLocks noGrp="1"/>
          </p:cNvSpPr>
          <p:nvPr>
            <p:ph type="title"/>
          </p:nvPr>
        </p:nvSpPr>
        <p:spPr/>
        <p:txBody>
          <a:bodyPr/>
          <a:lstStyle/>
          <a:p>
            <a:r>
              <a:rPr lang="en-US"/>
              <a:t>Position SST For the Future</a:t>
            </a:r>
          </a:p>
        </p:txBody>
      </p:sp>
      <p:sp>
        <p:nvSpPr>
          <p:cNvPr id="3" name="Content Placeholder 2">
            <a:extLst>
              <a:ext uri="{FF2B5EF4-FFF2-40B4-BE49-F238E27FC236}">
                <a16:creationId xmlns:a16="http://schemas.microsoft.com/office/drawing/2014/main" id="{258A2EB8-ECF2-4B87-8F16-FC4C35D5B929}"/>
              </a:ext>
            </a:extLst>
          </p:cNvPr>
          <p:cNvSpPr>
            <a:spLocks noGrp="1"/>
          </p:cNvSpPr>
          <p:nvPr>
            <p:ph idx="1"/>
          </p:nvPr>
        </p:nvSpPr>
        <p:spPr>
          <a:xfrm>
            <a:off x="6305546" y="887307"/>
            <a:ext cx="5688185" cy="5818692"/>
          </a:xfrm>
        </p:spPr>
        <p:txBody>
          <a:bodyPr>
            <a:noAutofit/>
          </a:bodyPr>
          <a:lstStyle/>
          <a:p>
            <a:r>
              <a:rPr lang="en-US" sz="2400"/>
              <a:t>Proves that SST can be integrated with complex external models</a:t>
            </a:r>
          </a:p>
          <a:p>
            <a:pPr lvl="1"/>
            <a:r>
              <a:rPr lang="en-US"/>
              <a:t>Exploring new ISA plugins for Ariel</a:t>
            </a:r>
          </a:p>
          <a:p>
            <a:pPr lvl="2"/>
            <a:r>
              <a:rPr lang="en-US"/>
              <a:t>ARM (SVE?), other alternatives</a:t>
            </a:r>
          </a:p>
          <a:p>
            <a:pPr lvl="1"/>
            <a:r>
              <a:rPr lang="en-US"/>
              <a:t>HDL simulation components</a:t>
            </a:r>
          </a:p>
          <a:p>
            <a:pPr lvl="2"/>
            <a:r>
              <a:rPr lang="en-US"/>
              <a:t>Low-level hardware design including possible path to tape-out </a:t>
            </a:r>
          </a:p>
          <a:p>
            <a:pPr lvl="1"/>
            <a:r>
              <a:rPr lang="en-US"/>
              <a:t>Neural-inspired &amp; quantum</a:t>
            </a:r>
          </a:p>
          <a:p>
            <a:pPr lvl="2"/>
            <a:r>
              <a:rPr lang="en-US"/>
              <a:t>Exploration of interfaces and data movement</a:t>
            </a:r>
          </a:p>
          <a:p>
            <a:pPr lvl="1"/>
            <a:r>
              <a:rPr lang="en-US"/>
              <a:t>Near memory/storage computing</a:t>
            </a:r>
          </a:p>
          <a:p>
            <a:pPr lvl="2"/>
            <a:r>
              <a:rPr lang="en-US"/>
              <a:t>Micron</a:t>
            </a:r>
          </a:p>
          <a:p>
            <a:pPr lvl="1"/>
            <a:r>
              <a:rPr lang="en-US"/>
              <a:t>Easier integration with vendor-supplied accelerator models</a:t>
            </a:r>
          </a:p>
          <a:p>
            <a:pPr lvl="2"/>
            <a:endParaRPr lang="en-US"/>
          </a:p>
          <a:p>
            <a:pPr lvl="1"/>
            <a:endParaRPr lang="en-US"/>
          </a:p>
          <a:p>
            <a:endParaRPr lang="en-US"/>
          </a:p>
        </p:txBody>
      </p:sp>
      <p:sp>
        <p:nvSpPr>
          <p:cNvPr id="4" name="Slide Number Placeholder 3">
            <a:extLst>
              <a:ext uri="{FF2B5EF4-FFF2-40B4-BE49-F238E27FC236}">
                <a16:creationId xmlns:a16="http://schemas.microsoft.com/office/drawing/2014/main" id="{4976F9B0-BA96-404E-8E8D-0D9FF0C24817}"/>
              </a:ext>
            </a:extLst>
          </p:cNvPr>
          <p:cNvSpPr>
            <a:spLocks noGrp="1"/>
          </p:cNvSpPr>
          <p:nvPr>
            <p:ph type="sldNum" sz="quarter" idx="4"/>
          </p:nvPr>
        </p:nvSpPr>
        <p:spPr/>
        <p:txBody>
          <a:bodyPr/>
          <a:lstStyle/>
          <a:p>
            <a:fld id="{4FAB73BC-B049-4115-A692-8D63A059BFB8}" type="slidenum">
              <a:rPr lang="en-US" smtClean="0"/>
              <a:pPr/>
              <a:t>28</a:t>
            </a:fld>
            <a:endParaRPr lang="en-US"/>
          </a:p>
        </p:txBody>
      </p:sp>
      <p:pic>
        <p:nvPicPr>
          <p:cNvPr id="20" name="Picture 19">
            <a:extLst>
              <a:ext uri="{FF2B5EF4-FFF2-40B4-BE49-F238E27FC236}">
                <a16:creationId xmlns:a16="http://schemas.microsoft.com/office/drawing/2014/main" id="{BBA59FA1-BE15-A642-9F18-E92EFE35834E}"/>
              </a:ext>
            </a:extLst>
          </p:cNvPr>
          <p:cNvPicPr>
            <a:picLocks noChangeAspect="1"/>
          </p:cNvPicPr>
          <p:nvPr/>
        </p:nvPicPr>
        <p:blipFill>
          <a:blip r:embed="rId3"/>
          <a:stretch>
            <a:fillRect/>
          </a:stretch>
        </p:blipFill>
        <p:spPr>
          <a:xfrm>
            <a:off x="211009" y="968420"/>
            <a:ext cx="6117864" cy="4223955"/>
          </a:xfrm>
          <a:prstGeom prst="rect">
            <a:avLst/>
          </a:prstGeom>
        </p:spPr>
      </p:pic>
      <p:grpSp>
        <p:nvGrpSpPr>
          <p:cNvPr id="16" name="Group 15">
            <a:extLst>
              <a:ext uri="{FF2B5EF4-FFF2-40B4-BE49-F238E27FC236}">
                <a16:creationId xmlns:a16="http://schemas.microsoft.com/office/drawing/2014/main" id="{20A9F5F7-1361-4348-A402-49EFA06E9CF7}"/>
              </a:ext>
            </a:extLst>
          </p:cNvPr>
          <p:cNvGrpSpPr/>
          <p:nvPr/>
        </p:nvGrpSpPr>
        <p:grpSpPr>
          <a:xfrm>
            <a:off x="197497" y="5586422"/>
            <a:ext cx="9876575" cy="1217347"/>
            <a:chOff x="197497" y="5586422"/>
            <a:chExt cx="9876575" cy="1217347"/>
          </a:xfrm>
        </p:grpSpPr>
        <p:pic>
          <p:nvPicPr>
            <p:cNvPr id="17" name="Picture 16">
              <a:extLst>
                <a:ext uri="{FF2B5EF4-FFF2-40B4-BE49-F238E27FC236}">
                  <a16:creationId xmlns:a16="http://schemas.microsoft.com/office/drawing/2014/main" id="{17E046FA-1AC8-40D2-8E6D-72430884FA5B}"/>
                </a:ext>
              </a:extLst>
            </p:cNvPr>
            <p:cNvPicPr>
              <a:picLocks noChangeAspect="1"/>
            </p:cNvPicPr>
            <p:nvPr/>
          </p:nvPicPr>
          <p:blipFill>
            <a:blip r:embed="rId4"/>
            <a:stretch>
              <a:fillRect/>
            </a:stretch>
          </p:blipFill>
          <p:spPr>
            <a:xfrm>
              <a:off x="6537220" y="5586422"/>
              <a:ext cx="1512277" cy="1179576"/>
            </a:xfrm>
            <a:prstGeom prst="rect">
              <a:avLst/>
            </a:prstGeom>
          </p:spPr>
        </p:pic>
        <p:pic>
          <p:nvPicPr>
            <p:cNvPr id="21" name="Picture 20">
              <a:extLst>
                <a:ext uri="{FF2B5EF4-FFF2-40B4-BE49-F238E27FC236}">
                  <a16:creationId xmlns:a16="http://schemas.microsoft.com/office/drawing/2014/main" id="{48404940-A433-4365-923F-ED94163C7EA2}"/>
                </a:ext>
              </a:extLst>
            </p:cNvPr>
            <p:cNvPicPr>
              <a:picLocks noChangeAspect="1"/>
            </p:cNvPicPr>
            <p:nvPr/>
          </p:nvPicPr>
          <p:blipFill rotWithShape="1">
            <a:blip r:embed="rId5"/>
            <a:srcRect l="10781" t="8896" r="13886" b="6118"/>
            <a:stretch/>
          </p:blipFill>
          <p:spPr>
            <a:xfrm>
              <a:off x="8468587" y="5596761"/>
              <a:ext cx="1605485" cy="1207008"/>
            </a:xfrm>
            <a:prstGeom prst="rect">
              <a:avLst/>
            </a:prstGeom>
          </p:spPr>
        </p:pic>
        <p:pic>
          <p:nvPicPr>
            <p:cNvPr id="15" name="Picture 14">
              <a:extLst>
                <a:ext uri="{FF2B5EF4-FFF2-40B4-BE49-F238E27FC236}">
                  <a16:creationId xmlns:a16="http://schemas.microsoft.com/office/drawing/2014/main" id="{29FC1731-4A1A-4AD8-96FE-803CCD65CE08}"/>
                </a:ext>
              </a:extLst>
            </p:cNvPr>
            <p:cNvPicPr>
              <a:picLocks noChangeAspect="1"/>
            </p:cNvPicPr>
            <p:nvPr/>
          </p:nvPicPr>
          <p:blipFill>
            <a:blip r:embed="rId6"/>
            <a:stretch>
              <a:fillRect/>
            </a:stretch>
          </p:blipFill>
          <p:spPr>
            <a:xfrm>
              <a:off x="197497" y="5596761"/>
              <a:ext cx="2103120" cy="1179576"/>
            </a:xfrm>
            <a:prstGeom prst="rect">
              <a:avLst/>
            </a:prstGeom>
          </p:spPr>
        </p:pic>
        <p:pic>
          <p:nvPicPr>
            <p:cNvPr id="11" name="Picture 10">
              <a:extLst>
                <a:ext uri="{FF2B5EF4-FFF2-40B4-BE49-F238E27FC236}">
                  <a16:creationId xmlns:a16="http://schemas.microsoft.com/office/drawing/2014/main" id="{C39B4F71-A152-1B46-8E73-FF9729208CF5}"/>
                </a:ext>
              </a:extLst>
            </p:cNvPr>
            <p:cNvPicPr>
              <a:picLocks noChangeAspect="1"/>
            </p:cNvPicPr>
            <p:nvPr/>
          </p:nvPicPr>
          <p:blipFill>
            <a:blip r:embed="rId7"/>
            <a:stretch>
              <a:fillRect/>
            </a:stretch>
          </p:blipFill>
          <p:spPr>
            <a:xfrm>
              <a:off x="2719707" y="5871957"/>
              <a:ext cx="1931367" cy="598564"/>
            </a:xfrm>
            <a:prstGeom prst="rect">
              <a:avLst/>
            </a:prstGeom>
          </p:spPr>
        </p:pic>
        <p:pic>
          <p:nvPicPr>
            <p:cNvPr id="2050" name="Picture 2" descr="https://img.purch.com/amd-logo/o/aHR0cDovL21lZGlhLmJlc3RvZm1pY3JvLmNvbS8wL0YvMTUvb3JpZ2luYWwvYW1kLnBuZw==">
              <a:extLst>
                <a:ext uri="{FF2B5EF4-FFF2-40B4-BE49-F238E27FC236}">
                  <a16:creationId xmlns:a16="http://schemas.microsoft.com/office/drawing/2014/main" id="{392D0417-C1B6-5240-A4B9-6FC5B1EBC8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70164" y="5596761"/>
              <a:ext cx="1047966" cy="117957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44418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Remaining Issues</a:t>
            </a:r>
          </a:p>
        </p:txBody>
      </p:sp>
      <p:sp>
        <p:nvSpPr>
          <p:cNvPr id="3" name="Content Placeholder 2"/>
          <p:cNvSpPr>
            <a:spLocks noGrp="1"/>
          </p:cNvSpPr>
          <p:nvPr>
            <p:ph idx="1"/>
          </p:nvPr>
        </p:nvSpPr>
        <p:spPr/>
        <p:txBody>
          <a:bodyPr/>
          <a:lstStyle/>
          <a:p>
            <a:r>
              <a:rPr lang="en-US" sz="2400"/>
              <a:t>Support for UVM</a:t>
            </a:r>
          </a:p>
          <a:p>
            <a:r>
              <a:rPr lang="en-US" sz="2400"/>
              <a:t>Statistics are still resident in the GPU component and separate from SST</a:t>
            </a:r>
          </a:p>
          <a:p>
            <a:r>
              <a:rPr lang="en-US" sz="2400"/>
              <a:t>PTX parser has trouble with some instructions when compiling for sm_70</a:t>
            </a:r>
          </a:p>
          <a:p>
            <a:r>
              <a:rPr lang="en-US" sz="2400"/>
              <a:t>PTX parser is unable to locate a post dominator instruction in some instances</a:t>
            </a:r>
          </a:p>
          <a:p>
            <a:r>
              <a:rPr lang="en-US" sz="2400"/>
              <a:t>Texture cache is not implemented in functional and timing models</a:t>
            </a:r>
          </a:p>
          <a:p>
            <a:pPr lvl="1"/>
            <a:r>
              <a:rPr lang="en-US"/>
              <a:t>Presents a problem for some </a:t>
            </a:r>
            <a:r>
              <a:rPr lang="en-US" err="1"/>
              <a:t>Kokkos</a:t>
            </a:r>
            <a:r>
              <a:rPr lang="en-US"/>
              <a:t>-based applications</a:t>
            </a:r>
          </a:p>
          <a:p>
            <a:r>
              <a:rPr lang="en-US" sz="2400"/>
              <a:t>Some of the Thrust library is not implemented or is implemented incorrectly leading to </a:t>
            </a:r>
            <a:r>
              <a:rPr lang="en-US" sz="2400" err="1"/>
              <a:t>segfaults</a:t>
            </a:r>
            <a:endParaRPr lang="en-US" sz="2400"/>
          </a:p>
          <a:p>
            <a:r>
              <a:rPr lang="en-US" sz="2400"/>
              <a:t>Upstream GPGPU</a:t>
            </a:r>
            <a:r>
              <a:rPr lang="en-US" altLang="zh-CN" sz="2400"/>
              <a:t>-</a:t>
            </a:r>
            <a:r>
              <a:rPr lang="en-US" sz="2400"/>
              <a:t>Sim changes to mainline</a:t>
            </a:r>
          </a:p>
          <a:p>
            <a:endParaRPr lang="en-US"/>
          </a:p>
        </p:txBody>
      </p:sp>
      <p:sp>
        <p:nvSpPr>
          <p:cNvPr id="4" name="Slide Number Placeholder 3"/>
          <p:cNvSpPr>
            <a:spLocks noGrp="1"/>
          </p:cNvSpPr>
          <p:nvPr>
            <p:ph type="sldNum" sz="quarter" idx="4"/>
          </p:nvPr>
        </p:nvSpPr>
        <p:spPr/>
        <p:txBody>
          <a:bodyPr/>
          <a:lstStyle/>
          <a:p>
            <a:fld id="{4FAB73BC-B049-4115-A692-8D63A059BFB8}" type="slidenum">
              <a:rPr lang="en-US" smtClean="0"/>
              <a:pPr/>
              <a:t>29</a:t>
            </a:fld>
            <a:endParaRPr lang="en-US"/>
          </a:p>
        </p:txBody>
      </p:sp>
    </p:spTree>
    <p:extLst>
      <p:ext uri="{BB962C8B-B14F-4D97-AF65-F5344CB8AC3E}">
        <p14:creationId xmlns:p14="http://schemas.microsoft.com/office/powerpoint/2010/main" val="2198130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6AEFB-F7B9-5044-9FB6-70035F240E67}"/>
              </a:ext>
            </a:extLst>
          </p:cNvPr>
          <p:cNvSpPr>
            <a:spLocks noGrp="1"/>
          </p:cNvSpPr>
          <p:nvPr>
            <p:ph type="title"/>
          </p:nvPr>
        </p:nvSpPr>
        <p:spPr/>
        <p:txBody>
          <a:bodyPr/>
          <a:lstStyle/>
          <a:p>
            <a:r>
              <a:rPr lang="en-US"/>
              <a:t>GPGPU</a:t>
            </a:r>
            <a:r>
              <a:rPr lang="en-US" altLang="zh-CN"/>
              <a:t>-</a:t>
            </a:r>
            <a:r>
              <a:rPr lang="en-US"/>
              <a:t>Sim Integration</a:t>
            </a:r>
          </a:p>
        </p:txBody>
      </p:sp>
      <p:sp>
        <p:nvSpPr>
          <p:cNvPr id="3" name="Content Placeholder 2">
            <a:extLst>
              <a:ext uri="{FF2B5EF4-FFF2-40B4-BE49-F238E27FC236}">
                <a16:creationId xmlns:a16="http://schemas.microsoft.com/office/drawing/2014/main" id="{0878F98E-D04A-004D-BF06-3B8FF2D35139}"/>
              </a:ext>
            </a:extLst>
          </p:cNvPr>
          <p:cNvSpPr>
            <a:spLocks noGrp="1"/>
          </p:cNvSpPr>
          <p:nvPr>
            <p:ph idx="1"/>
          </p:nvPr>
        </p:nvSpPr>
        <p:spPr>
          <a:xfrm>
            <a:off x="549295" y="887307"/>
            <a:ext cx="7001607" cy="2346547"/>
          </a:xfrm>
        </p:spPr>
        <p:txBody>
          <a:bodyPr>
            <a:noAutofit/>
          </a:bodyPr>
          <a:lstStyle/>
          <a:p>
            <a:r>
              <a:rPr lang="en-US" sz="2400"/>
              <a:t>GPGPU</a:t>
            </a:r>
            <a:r>
              <a:rPr lang="en-US" altLang="zh-CN" sz="2400"/>
              <a:t>-</a:t>
            </a:r>
            <a:r>
              <a:rPr lang="en-US" sz="2400"/>
              <a:t>Sim</a:t>
            </a:r>
          </a:p>
          <a:p>
            <a:pPr lvl="1"/>
            <a:r>
              <a:rPr lang="en-US"/>
              <a:t>Runs </a:t>
            </a:r>
            <a:r>
              <a:rPr lang="en-US" i="1"/>
              <a:t>host</a:t>
            </a:r>
            <a:r>
              <a:rPr lang="en-US"/>
              <a:t> code directly</a:t>
            </a:r>
          </a:p>
          <a:p>
            <a:pPr lvl="1"/>
            <a:r>
              <a:rPr lang="en-US"/>
              <a:t>Runs </a:t>
            </a:r>
            <a:r>
              <a:rPr lang="en-US" i="1"/>
              <a:t>device</a:t>
            </a:r>
            <a:r>
              <a:rPr lang="en-US"/>
              <a:t> code on a functional simulator</a:t>
            </a:r>
          </a:p>
          <a:p>
            <a:pPr lvl="1"/>
            <a:r>
              <a:rPr lang="en-US"/>
              <a:t>Interfaces with programs through a custom library, replacing native CUDA calls</a:t>
            </a:r>
          </a:p>
          <a:p>
            <a:pPr lvl="1"/>
            <a:r>
              <a:rPr lang="en-US"/>
              <a:t>Simulation split into functional and timing</a:t>
            </a:r>
          </a:p>
        </p:txBody>
      </p:sp>
      <p:sp>
        <p:nvSpPr>
          <p:cNvPr id="4" name="Slide Number Placeholder 3">
            <a:extLst>
              <a:ext uri="{FF2B5EF4-FFF2-40B4-BE49-F238E27FC236}">
                <a16:creationId xmlns:a16="http://schemas.microsoft.com/office/drawing/2014/main" id="{6C19E556-F4E1-6C48-AE1F-023659F1D7E5}"/>
              </a:ext>
            </a:extLst>
          </p:cNvPr>
          <p:cNvSpPr>
            <a:spLocks noGrp="1"/>
          </p:cNvSpPr>
          <p:nvPr>
            <p:ph type="sldNum" sz="quarter" idx="4"/>
          </p:nvPr>
        </p:nvSpPr>
        <p:spPr/>
        <p:txBody>
          <a:bodyPr/>
          <a:lstStyle/>
          <a:p>
            <a:fld id="{4FAB73BC-B049-4115-A692-8D63A059BFB8}" type="slidenum">
              <a:rPr lang="en-US" smtClean="0"/>
              <a:pPr/>
              <a:t>3</a:t>
            </a:fld>
            <a:endParaRPr lang="en-US"/>
          </a:p>
        </p:txBody>
      </p:sp>
      <p:pic>
        <p:nvPicPr>
          <p:cNvPr id="5" name="Picture 2" descr="nterface.png">
            <a:extLst>
              <a:ext uri="{FF2B5EF4-FFF2-40B4-BE49-F238E27FC236}">
                <a16:creationId xmlns:a16="http://schemas.microsoft.com/office/drawing/2014/main" id="{8A5E1204-9600-DE4D-9F97-4D326BA070F0}"/>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l="3950" r="2285"/>
          <a:stretch/>
        </p:blipFill>
        <p:spPr bwMode="auto">
          <a:xfrm>
            <a:off x="7550902" y="1065513"/>
            <a:ext cx="4583075" cy="155481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10">
            <a:extLst>
              <a:ext uri="{FF2B5EF4-FFF2-40B4-BE49-F238E27FC236}">
                <a16:creationId xmlns:a16="http://schemas.microsoft.com/office/drawing/2014/main" id="{A36B6AA4-8387-4D45-AFF4-7E489B75374F}"/>
              </a:ext>
            </a:extLst>
          </p:cNvPr>
          <p:cNvSpPr txBox="1">
            <a:spLocks/>
          </p:cNvSpPr>
          <p:nvPr/>
        </p:nvSpPr>
        <p:spPr>
          <a:xfrm>
            <a:off x="549295" y="3233854"/>
            <a:ext cx="5938002" cy="3029786"/>
          </a:xfrm>
          <a:prstGeom prst="rect">
            <a:avLst/>
          </a:prstGeom>
        </p:spPr>
        <p:txBody>
          <a:bodyPr vert="horz" lIns="0" tIns="45720" rIns="0" bIns="45720" rtlCol="0">
            <a:no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400" kern="1200">
                <a:solidFill>
                  <a:schemeClr val="tx1"/>
                </a:solidFill>
                <a:latin typeface="Helvetica" pitchFamily="2" charset="0"/>
                <a:ea typeface="Helvetica" pitchFamily="2" charset="0"/>
                <a:cs typeface="Helvetica" pitchFamily="2"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2200" kern="1200">
                <a:solidFill>
                  <a:schemeClr val="tx1"/>
                </a:solidFill>
                <a:latin typeface="Helvetica" pitchFamily="2" charset="0"/>
                <a:ea typeface="Helvetica" pitchFamily="2" charset="0"/>
                <a:cs typeface="Helvetica" pitchFamily="2"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2000" kern="1200">
                <a:solidFill>
                  <a:schemeClr val="tx1"/>
                </a:solidFill>
                <a:latin typeface="Helvetica" pitchFamily="2" charset="0"/>
                <a:ea typeface="Helvetica" pitchFamily="2" charset="0"/>
                <a:cs typeface="Helvetica" pitchFamily="2"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2000" kern="1200">
                <a:solidFill>
                  <a:schemeClr val="tx1"/>
                </a:solidFill>
                <a:latin typeface="Helvetica" pitchFamily="2" charset="0"/>
                <a:ea typeface="Helvetica" pitchFamily="2" charset="0"/>
                <a:cs typeface="Helvetica" pitchFamily="2"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2000" kern="1200">
                <a:solidFill>
                  <a:schemeClr val="tx1"/>
                </a:solidFill>
                <a:latin typeface="Helvetica" pitchFamily="2" charset="0"/>
                <a:ea typeface="Helvetica" pitchFamily="2" charset="0"/>
                <a:cs typeface="Helvetica" pitchFamily="2"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atin typeface="Garamond" panose="02020404030301010803" pitchFamily="18" charset="0"/>
              </a:rPr>
              <a:t>Functional</a:t>
            </a:r>
          </a:p>
          <a:p>
            <a:pPr lvl="1"/>
            <a:r>
              <a:rPr lang="en-US">
                <a:latin typeface="Garamond" panose="02020404030301010803" pitchFamily="18" charset="0"/>
              </a:rPr>
              <a:t>CTA</a:t>
            </a:r>
          </a:p>
          <a:p>
            <a:pPr lvl="2"/>
            <a:r>
              <a:rPr lang="en-US">
                <a:latin typeface="Garamond" panose="02020404030301010803" pitchFamily="18" charset="0"/>
              </a:rPr>
              <a:t>Pool of threads with access to shared memory </a:t>
            </a:r>
          </a:p>
          <a:p>
            <a:pPr lvl="1"/>
            <a:r>
              <a:rPr lang="en-US">
                <a:latin typeface="Garamond" panose="02020404030301010803" pitchFamily="18" charset="0"/>
              </a:rPr>
              <a:t>Thread</a:t>
            </a:r>
          </a:p>
          <a:p>
            <a:pPr lvl="2"/>
            <a:r>
              <a:rPr lang="en-US">
                <a:latin typeface="Garamond" panose="02020404030301010803" pitchFamily="18" charset="0"/>
              </a:rPr>
              <a:t>PC + registers + allocated memory</a:t>
            </a:r>
          </a:p>
          <a:p>
            <a:pPr lvl="1"/>
            <a:r>
              <a:rPr lang="en-US">
                <a:latin typeface="Garamond" panose="02020404030301010803" pitchFamily="18" charset="0"/>
              </a:rPr>
              <a:t>Instruction</a:t>
            </a:r>
          </a:p>
          <a:p>
            <a:pPr lvl="2"/>
            <a:r>
              <a:rPr lang="en-US">
                <a:latin typeface="Garamond" panose="02020404030301010803" pitchFamily="18" charset="0"/>
              </a:rPr>
              <a:t>1:1 mapping with opcode and implementation function; simulated at issue</a:t>
            </a:r>
          </a:p>
          <a:p>
            <a:endParaRPr lang="en-US">
              <a:latin typeface="Garamond" panose="02020404030301010803" pitchFamily="18" charset="0"/>
            </a:endParaRPr>
          </a:p>
        </p:txBody>
      </p:sp>
      <p:sp>
        <p:nvSpPr>
          <p:cNvPr id="8" name="Content Placeholder 10">
            <a:extLst>
              <a:ext uri="{FF2B5EF4-FFF2-40B4-BE49-F238E27FC236}">
                <a16:creationId xmlns:a16="http://schemas.microsoft.com/office/drawing/2014/main" id="{7242161A-21B4-B74C-9412-9E205613298F}"/>
              </a:ext>
            </a:extLst>
          </p:cNvPr>
          <p:cNvSpPr txBox="1">
            <a:spLocks/>
          </p:cNvSpPr>
          <p:nvPr/>
        </p:nvSpPr>
        <p:spPr>
          <a:xfrm>
            <a:off x="6540843" y="3233854"/>
            <a:ext cx="5593134" cy="3029786"/>
          </a:xfrm>
          <a:prstGeom prst="rect">
            <a:avLst/>
          </a:prstGeom>
        </p:spPr>
        <p:txBody>
          <a:bodyPr vert="horz" lIns="0" tIns="45720" rIns="0" bIns="45720" rtlCol="0">
            <a:no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400" kern="1200">
                <a:solidFill>
                  <a:schemeClr val="tx1"/>
                </a:solidFill>
                <a:latin typeface="Helvetica" pitchFamily="2" charset="0"/>
                <a:ea typeface="Helvetica" pitchFamily="2" charset="0"/>
                <a:cs typeface="Helvetica" pitchFamily="2"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2200" kern="1200">
                <a:solidFill>
                  <a:schemeClr val="tx1"/>
                </a:solidFill>
                <a:latin typeface="Helvetica" pitchFamily="2" charset="0"/>
                <a:ea typeface="Helvetica" pitchFamily="2" charset="0"/>
                <a:cs typeface="Helvetica" pitchFamily="2"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2000" kern="1200">
                <a:solidFill>
                  <a:schemeClr val="tx1"/>
                </a:solidFill>
                <a:latin typeface="Helvetica" pitchFamily="2" charset="0"/>
                <a:ea typeface="Helvetica" pitchFamily="2" charset="0"/>
                <a:cs typeface="Helvetica" pitchFamily="2"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2000" kern="1200">
                <a:solidFill>
                  <a:schemeClr val="tx1"/>
                </a:solidFill>
                <a:latin typeface="Helvetica" pitchFamily="2" charset="0"/>
                <a:ea typeface="Helvetica" pitchFamily="2" charset="0"/>
                <a:cs typeface="Helvetica" pitchFamily="2"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2000" kern="1200">
                <a:solidFill>
                  <a:schemeClr val="tx1"/>
                </a:solidFill>
                <a:latin typeface="Helvetica" pitchFamily="2" charset="0"/>
                <a:ea typeface="Helvetica" pitchFamily="2" charset="0"/>
                <a:cs typeface="Helvetica" pitchFamily="2"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atin typeface="Garamond" panose="02020404030301010803" pitchFamily="18" charset="0"/>
              </a:rPr>
              <a:t>Timing</a:t>
            </a:r>
          </a:p>
          <a:p>
            <a:pPr lvl="1"/>
            <a:r>
              <a:rPr lang="en-US">
                <a:latin typeface="Garamond" panose="02020404030301010803" pitchFamily="18" charset="0"/>
              </a:rPr>
              <a:t>SIMT Core</a:t>
            </a:r>
          </a:p>
          <a:p>
            <a:pPr lvl="2"/>
            <a:r>
              <a:rPr lang="en-US" u="sng">
                <a:latin typeface="Garamond" panose="02020404030301010803" pitchFamily="18" charset="0"/>
              </a:rPr>
              <a:t>Roughly</a:t>
            </a:r>
            <a:r>
              <a:rPr lang="en-US">
                <a:latin typeface="Garamond" panose="02020404030301010803" pitchFamily="18" charset="0"/>
              </a:rPr>
              <a:t> equivalent to Volta’s SM</a:t>
            </a:r>
          </a:p>
          <a:p>
            <a:pPr lvl="1"/>
            <a:r>
              <a:rPr lang="en-US">
                <a:latin typeface="Garamond" panose="02020404030301010803" pitchFamily="18" charset="0"/>
              </a:rPr>
              <a:t>Cache</a:t>
            </a:r>
          </a:p>
          <a:p>
            <a:pPr lvl="2"/>
            <a:r>
              <a:rPr lang="en-US">
                <a:latin typeface="Garamond" panose="02020404030301010803" pitchFamily="18" charset="0"/>
              </a:rPr>
              <a:t>L1 </a:t>
            </a:r>
            <a:r>
              <a:rPr lang="en-US">
                <a:latin typeface="Garamond" panose="02020404030301010803" pitchFamily="18" charset="0"/>
                <a:sym typeface="Wingdings"/>
              </a:rPr>
              <a:t> Per-core, write-through/no-allocate</a:t>
            </a:r>
          </a:p>
          <a:p>
            <a:pPr lvl="2"/>
            <a:r>
              <a:rPr lang="en-US">
                <a:latin typeface="Garamond" panose="02020404030301010803" pitchFamily="18" charset="0"/>
                <a:sym typeface="Wingdings"/>
              </a:rPr>
              <a:t>L2  Device, write-back/no-allocate</a:t>
            </a:r>
            <a:endParaRPr lang="en-US">
              <a:latin typeface="Garamond" panose="02020404030301010803" pitchFamily="18" charset="0"/>
            </a:endParaRPr>
          </a:p>
          <a:p>
            <a:pPr lvl="1"/>
            <a:r>
              <a:rPr lang="en-US">
                <a:latin typeface="Garamond" panose="02020404030301010803" pitchFamily="18" charset="0"/>
              </a:rPr>
              <a:t>Interconnect</a:t>
            </a:r>
          </a:p>
          <a:p>
            <a:pPr lvl="2"/>
            <a:r>
              <a:rPr lang="en-US" err="1">
                <a:latin typeface="Garamond" panose="02020404030301010803" pitchFamily="18" charset="0"/>
              </a:rPr>
              <a:t>Intersim</a:t>
            </a:r>
            <a:r>
              <a:rPr lang="en-US">
                <a:latin typeface="Garamond" panose="02020404030301010803" pitchFamily="18" charset="0"/>
              </a:rPr>
              <a:t> (</a:t>
            </a:r>
            <a:r>
              <a:rPr lang="en-US" err="1">
                <a:latin typeface="Garamond" panose="02020404030301010803" pitchFamily="18" charset="0"/>
              </a:rPr>
              <a:t>Booksim</a:t>
            </a:r>
            <a:r>
              <a:rPr lang="en-US">
                <a:latin typeface="Garamond" panose="02020404030301010803" pitchFamily="18" charset="0"/>
              </a:rPr>
              <a:t>)</a:t>
            </a:r>
          </a:p>
          <a:p>
            <a:pPr lvl="1"/>
            <a:r>
              <a:rPr lang="en-US">
                <a:latin typeface="Garamond" panose="02020404030301010803" pitchFamily="18" charset="0"/>
              </a:rPr>
              <a:t>Backing store</a:t>
            </a:r>
          </a:p>
          <a:p>
            <a:pPr lvl="2"/>
            <a:r>
              <a:rPr lang="en-US">
                <a:latin typeface="Garamond" panose="02020404030301010803" pitchFamily="18" charset="0"/>
              </a:rPr>
              <a:t>GDDR3/GDDR5</a:t>
            </a:r>
            <a:r>
              <a:rPr lang="en-US" altLang="zh-CN">
                <a:latin typeface="Garamond" panose="02020404030301010803" pitchFamily="18" charset="0"/>
              </a:rPr>
              <a:t>/HBM</a:t>
            </a:r>
            <a:endParaRPr lang="en-US">
              <a:latin typeface="Garamond" panose="02020404030301010803" pitchFamily="18" charset="0"/>
            </a:endParaRPr>
          </a:p>
          <a:p>
            <a:endParaRPr lang="en-US">
              <a:latin typeface="Garamond" panose="02020404030301010803" pitchFamily="18" charset="0"/>
            </a:endParaRPr>
          </a:p>
        </p:txBody>
      </p:sp>
    </p:spTree>
    <p:extLst>
      <p:ext uri="{BB962C8B-B14F-4D97-AF65-F5344CB8AC3E}">
        <p14:creationId xmlns:p14="http://schemas.microsoft.com/office/powerpoint/2010/main" val="28197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D7F55-9D32-4C5F-A39B-C0377104E5F5}"/>
              </a:ext>
            </a:extLst>
          </p:cNvPr>
          <p:cNvSpPr>
            <a:spLocks noGrp="1"/>
          </p:cNvSpPr>
          <p:nvPr>
            <p:ph type="title"/>
          </p:nvPr>
        </p:nvSpPr>
        <p:spPr/>
        <p:txBody>
          <a:bodyPr/>
          <a:lstStyle/>
          <a:p>
            <a:r>
              <a:rPr lang="en-US" altLang="zh-CN"/>
              <a:t>CUDA</a:t>
            </a:r>
            <a:r>
              <a:rPr lang="zh-CN" altLang="en-US"/>
              <a:t> </a:t>
            </a:r>
            <a:r>
              <a:rPr lang="en-US" altLang="zh-CN"/>
              <a:t>API</a:t>
            </a:r>
            <a:r>
              <a:rPr lang="zh-CN" altLang="en-US"/>
              <a:t> </a:t>
            </a:r>
            <a:r>
              <a:rPr lang="en-US" altLang="zh-CN"/>
              <a:t>interception</a:t>
            </a:r>
            <a:r>
              <a:rPr lang="zh-CN" altLang="en-US"/>
              <a:t> </a:t>
            </a:r>
            <a:r>
              <a:rPr lang="en-US" altLang="zh-CN"/>
              <a:t>model</a:t>
            </a:r>
            <a:endParaRPr lang="en-US"/>
          </a:p>
        </p:txBody>
      </p:sp>
      <p:sp>
        <p:nvSpPr>
          <p:cNvPr id="3" name="Content Placeholder 2">
            <a:extLst>
              <a:ext uri="{FF2B5EF4-FFF2-40B4-BE49-F238E27FC236}">
                <a16:creationId xmlns:a16="http://schemas.microsoft.com/office/drawing/2014/main" id="{54C505F1-1F68-4B34-BCBA-3C63CE7903B7}"/>
              </a:ext>
            </a:extLst>
          </p:cNvPr>
          <p:cNvSpPr>
            <a:spLocks noGrp="1"/>
          </p:cNvSpPr>
          <p:nvPr>
            <p:ph idx="1"/>
          </p:nvPr>
        </p:nvSpPr>
        <p:spPr>
          <a:xfrm>
            <a:off x="549295" y="887308"/>
            <a:ext cx="5205126" cy="4019860"/>
          </a:xfrm>
        </p:spPr>
        <p:txBody>
          <a:bodyPr>
            <a:normAutofit/>
          </a:bodyPr>
          <a:lstStyle/>
          <a:p>
            <a:r>
              <a:rPr lang="en-US" altLang="zh-CN" sz="2400"/>
              <a:t>Standalone</a:t>
            </a:r>
            <a:r>
              <a:rPr lang="zh-CN" altLang="en-US" sz="2400"/>
              <a:t> </a:t>
            </a:r>
            <a:r>
              <a:rPr lang="en-US" altLang="zh-CN" sz="2400"/>
              <a:t>dummy</a:t>
            </a:r>
            <a:r>
              <a:rPr lang="zh-CN" altLang="en-US" sz="2400"/>
              <a:t> </a:t>
            </a:r>
            <a:r>
              <a:rPr lang="en-US" altLang="zh-CN" sz="2400"/>
              <a:t>CUDA</a:t>
            </a:r>
            <a:r>
              <a:rPr lang="zh-CN" altLang="en-US" sz="2400"/>
              <a:t> </a:t>
            </a:r>
            <a:r>
              <a:rPr lang="en-US" altLang="zh-CN" sz="2400"/>
              <a:t>lib</a:t>
            </a:r>
            <a:r>
              <a:rPr lang="zh-CN" altLang="en-US" sz="2400"/>
              <a:t> </a:t>
            </a:r>
            <a:r>
              <a:rPr lang="en-US" altLang="zh-CN" sz="2400"/>
              <a:t>which</a:t>
            </a:r>
            <a:r>
              <a:rPr lang="zh-CN" altLang="en-US" sz="2400"/>
              <a:t> </a:t>
            </a:r>
            <a:r>
              <a:rPr lang="en-US" altLang="zh-CN" sz="2400"/>
              <a:t>is</a:t>
            </a:r>
            <a:r>
              <a:rPr lang="zh-CN" altLang="en-US" sz="2400"/>
              <a:t> </a:t>
            </a:r>
            <a:r>
              <a:rPr lang="en-US" altLang="zh-CN" sz="2400"/>
              <a:t>independent</a:t>
            </a:r>
            <a:r>
              <a:rPr lang="zh-CN" altLang="en-US" sz="2400"/>
              <a:t> </a:t>
            </a:r>
            <a:r>
              <a:rPr lang="en-US" altLang="zh-CN" sz="2400"/>
              <a:t>of CPU model</a:t>
            </a:r>
          </a:p>
          <a:p>
            <a:endParaRPr lang="en-US" altLang="zh-CN" sz="2400"/>
          </a:p>
          <a:p>
            <a:r>
              <a:rPr lang="en-US" altLang="zh-CN" sz="2400"/>
              <a:t>Applications</a:t>
            </a:r>
            <a:r>
              <a:rPr lang="zh-CN" altLang="en-US" sz="2400"/>
              <a:t> </a:t>
            </a:r>
            <a:r>
              <a:rPr lang="en-US" altLang="zh-CN" sz="2400"/>
              <a:t>link</a:t>
            </a:r>
            <a:r>
              <a:rPr lang="zh-CN" altLang="en-US" sz="2400"/>
              <a:t> </a:t>
            </a:r>
            <a:r>
              <a:rPr lang="en-US" altLang="zh-CN" sz="2400"/>
              <a:t>dynamically</a:t>
            </a:r>
            <a:r>
              <a:rPr lang="zh-CN" altLang="en-US" sz="2400"/>
              <a:t> </a:t>
            </a:r>
            <a:r>
              <a:rPr lang="en-US" altLang="zh-CN" sz="2400"/>
              <a:t>with</a:t>
            </a:r>
            <a:r>
              <a:rPr lang="zh-CN" altLang="en-US" sz="2400"/>
              <a:t> </a:t>
            </a:r>
            <a:r>
              <a:rPr lang="en-US" altLang="zh-CN" sz="2400"/>
              <a:t>lib (shared</a:t>
            </a:r>
            <a:r>
              <a:rPr lang="zh-CN" altLang="en-US" sz="2400"/>
              <a:t> </a:t>
            </a:r>
            <a:r>
              <a:rPr lang="en-US" altLang="zh-CN" sz="2400"/>
              <a:t>object)</a:t>
            </a:r>
          </a:p>
          <a:p>
            <a:endParaRPr lang="en-US" altLang="zh-CN" sz="2400"/>
          </a:p>
          <a:p>
            <a:r>
              <a:rPr lang="en-US" altLang="zh-CN" sz="2400"/>
              <a:t>Dummy</a:t>
            </a:r>
            <a:r>
              <a:rPr lang="zh-CN" altLang="en-US" sz="2400"/>
              <a:t> </a:t>
            </a:r>
            <a:r>
              <a:rPr lang="en-US" altLang="zh-CN" sz="2400"/>
              <a:t>lib</a:t>
            </a:r>
            <a:r>
              <a:rPr lang="zh-CN" altLang="en-US" sz="2400"/>
              <a:t> </a:t>
            </a:r>
            <a:r>
              <a:rPr lang="en-US" altLang="zh-CN" sz="2400"/>
              <a:t>interacts</a:t>
            </a:r>
            <a:r>
              <a:rPr lang="zh-CN" altLang="en-US" sz="2400"/>
              <a:t> </a:t>
            </a:r>
            <a:r>
              <a:rPr lang="en-US" altLang="zh-CN" sz="2400"/>
              <a:t>with</a:t>
            </a:r>
            <a:r>
              <a:rPr lang="zh-CN" altLang="en-US" sz="2400"/>
              <a:t> </a:t>
            </a:r>
            <a:r>
              <a:rPr lang="en-US" altLang="zh-CN" sz="2400"/>
              <a:t>GPU</a:t>
            </a:r>
            <a:r>
              <a:rPr lang="zh-CN" altLang="en-US" sz="2400"/>
              <a:t> </a:t>
            </a:r>
            <a:r>
              <a:rPr lang="en-US" altLang="zh-CN" sz="2400"/>
              <a:t>engine</a:t>
            </a:r>
            <a:r>
              <a:rPr lang="zh-CN" altLang="en-US" sz="2400"/>
              <a:t> </a:t>
            </a:r>
            <a:r>
              <a:rPr lang="en-US" altLang="zh-CN" sz="2400"/>
              <a:t>for</a:t>
            </a:r>
            <a:r>
              <a:rPr lang="zh-CN" altLang="en-US" sz="2400"/>
              <a:t> </a:t>
            </a:r>
            <a:r>
              <a:rPr lang="en-US" altLang="zh-CN" sz="2400"/>
              <a:t>kernel</a:t>
            </a:r>
            <a:r>
              <a:rPr lang="zh-CN" altLang="en-US" sz="2400"/>
              <a:t> </a:t>
            </a:r>
            <a:r>
              <a:rPr lang="en-US" altLang="zh-CN" sz="2400"/>
              <a:t>launch</a:t>
            </a:r>
            <a:r>
              <a:rPr lang="zh-CN" altLang="en-US" sz="2400"/>
              <a:t> </a:t>
            </a:r>
            <a:r>
              <a:rPr lang="en-US" altLang="zh-CN" sz="2400"/>
              <a:t>and</a:t>
            </a:r>
            <a:r>
              <a:rPr lang="zh-CN" altLang="en-US" sz="2400"/>
              <a:t> </a:t>
            </a:r>
            <a:r>
              <a:rPr lang="en-US" altLang="zh-CN" sz="2400"/>
              <a:t>CUDA</a:t>
            </a:r>
            <a:r>
              <a:rPr lang="zh-CN" altLang="en-US" sz="2400"/>
              <a:t> </a:t>
            </a:r>
            <a:r>
              <a:rPr lang="en-US" altLang="zh-CN" sz="2400"/>
              <a:t>memory</a:t>
            </a:r>
            <a:r>
              <a:rPr lang="zh-CN" altLang="en-US" sz="2400"/>
              <a:t> </a:t>
            </a:r>
            <a:r>
              <a:rPr lang="en-US" altLang="zh-CN" sz="2400"/>
              <a:t>copies</a:t>
            </a:r>
          </a:p>
        </p:txBody>
      </p:sp>
      <p:grpSp>
        <p:nvGrpSpPr>
          <p:cNvPr id="10" name="Group 9">
            <a:extLst>
              <a:ext uri="{FF2B5EF4-FFF2-40B4-BE49-F238E27FC236}">
                <a16:creationId xmlns:a16="http://schemas.microsoft.com/office/drawing/2014/main" id="{1E6E5295-CBDF-4718-83E7-1D62B544452E}"/>
              </a:ext>
            </a:extLst>
          </p:cNvPr>
          <p:cNvGrpSpPr/>
          <p:nvPr/>
        </p:nvGrpSpPr>
        <p:grpSpPr>
          <a:xfrm>
            <a:off x="5689092" y="771497"/>
            <a:ext cx="6241975" cy="3701997"/>
            <a:chOff x="5422523" y="1214203"/>
            <a:chExt cx="6241975" cy="3701997"/>
          </a:xfrm>
        </p:grpSpPr>
        <p:sp>
          <p:nvSpPr>
            <p:cNvPr id="4" name="Rectangle 3"/>
            <p:cNvSpPr/>
            <p:nvPr/>
          </p:nvSpPr>
          <p:spPr>
            <a:xfrm>
              <a:off x="6286132" y="1214203"/>
              <a:ext cx="4166384" cy="431649"/>
            </a:xfrm>
            <a:prstGeom prst="rect">
              <a:avLst/>
            </a:prstGeom>
            <a:solidFill>
              <a:srgbClr val="FFC000"/>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2000">
                  <a:latin typeface="Calibri" panose="020F0502020204030204" pitchFamily="34" charset="0"/>
                  <a:cs typeface="Calibri" panose="020F0502020204030204" pitchFamily="34" charset="0"/>
                </a:rPr>
                <a:t>Apps</a:t>
              </a:r>
              <a:endParaRPr lang="en-US" sz="2000">
                <a:latin typeface="Calibri" panose="020F0502020204030204" pitchFamily="34" charset="0"/>
                <a:cs typeface="Calibri" panose="020F0502020204030204" pitchFamily="34" charset="0"/>
              </a:endParaRPr>
            </a:p>
          </p:txBody>
        </p:sp>
        <p:sp>
          <p:nvSpPr>
            <p:cNvPr id="6" name="Rectangle 5"/>
            <p:cNvSpPr/>
            <p:nvPr/>
          </p:nvSpPr>
          <p:spPr>
            <a:xfrm>
              <a:off x="6286132" y="2107526"/>
              <a:ext cx="2067129" cy="1137139"/>
            </a:xfrm>
            <a:prstGeom prst="rect">
              <a:avLst/>
            </a:prstGeom>
            <a:solidFill>
              <a:schemeClr val="accent5">
                <a:lumMod val="60000"/>
                <a:lumOff val="40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2000">
                  <a:latin typeface="Calibri" panose="020F0502020204030204" pitchFamily="34" charset="0"/>
                  <a:cs typeface="Calibri" panose="020F0502020204030204" pitchFamily="34" charset="0"/>
                </a:rPr>
                <a:t>PIN-base</a:t>
              </a:r>
              <a:r>
                <a:rPr lang="zh-CN" altLang="en-US" sz="2000">
                  <a:latin typeface="Calibri" panose="020F0502020204030204" pitchFamily="34" charset="0"/>
                  <a:cs typeface="Calibri" panose="020F0502020204030204" pitchFamily="34" charset="0"/>
                </a:rPr>
                <a:t> </a:t>
              </a:r>
              <a:r>
                <a:rPr lang="en-US" sz="2000">
                  <a:latin typeface="Calibri" panose="020F0502020204030204" pitchFamily="34" charset="0"/>
                  <a:cs typeface="Calibri" panose="020F0502020204030204" pitchFamily="34" charset="0"/>
                </a:rPr>
                <a:t>Ariel </a:t>
              </a:r>
              <a:r>
                <a:rPr lang="en-US" altLang="zh-CN" sz="2000">
                  <a:latin typeface="Calibri" panose="020F0502020204030204" pitchFamily="34" charset="0"/>
                  <a:cs typeface="Calibri" panose="020F0502020204030204" pitchFamily="34" charset="0"/>
                </a:rPr>
                <a:t>CPU</a:t>
              </a:r>
              <a:r>
                <a:rPr lang="zh-CN" altLang="en-US" sz="2000">
                  <a:latin typeface="Calibri" panose="020F0502020204030204" pitchFamily="34" charset="0"/>
                  <a:cs typeface="Calibri" panose="020F0502020204030204" pitchFamily="34" charset="0"/>
                </a:rPr>
                <a:t> </a:t>
              </a:r>
              <a:r>
                <a:rPr lang="en-US" altLang="zh-CN" sz="2000">
                  <a:latin typeface="Calibri" panose="020F0502020204030204" pitchFamily="34" charset="0"/>
                  <a:cs typeface="Calibri" panose="020F0502020204030204" pitchFamily="34" charset="0"/>
                </a:rPr>
                <a:t>model</a:t>
              </a:r>
              <a:endParaRPr lang="en-US" sz="2000">
                <a:latin typeface="Calibri" panose="020F0502020204030204" pitchFamily="34" charset="0"/>
                <a:cs typeface="Calibri" panose="020F0502020204030204" pitchFamily="34" charset="0"/>
              </a:endParaRPr>
            </a:p>
          </p:txBody>
        </p:sp>
        <p:sp>
          <p:nvSpPr>
            <p:cNvPr id="7" name="Rectangle 6"/>
            <p:cNvSpPr/>
            <p:nvPr/>
          </p:nvSpPr>
          <p:spPr>
            <a:xfrm>
              <a:off x="8549965" y="2107527"/>
              <a:ext cx="1902551" cy="1137139"/>
            </a:xfrm>
            <a:prstGeom prst="rect">
              <a:avLst/>
            </a:prstGeom>
            <a:solidFill>
              <a:schemeClr val="accent2">
                <a:lumMod val="60000"/>
                <a:lumOff val="40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2000">
                  <a:latin typeface="Calibri" panose="020F0502020204030204" pitchFamily="34" charset="0"/>
                  <a:cs typeface="Calibri" panose="020F0502020204030204" pitchFamily="34" charset="0"/>
                </a:rPr>
                <a:t>Dummy</a:t>
              </a:r>
              <a:r>
                <a:rPr lang="zh-CN" altLang="en-US" sz="2000">
                  <a:latin typeface="Calibri" panose="020F0502020204030204" pitchFamily="34" charset="0"/>
                  <a:cs typeface="Calibri" panose="020F0502020204030204" pitchFamily="34" charset="0"/>
                </a:rPr>
                <a:t> </a:t>
              </a:r>
              <a:r>
                <a:rPr lang="en-US" altLang="zh-CN" sz="2000">
                  <a:latin typeface="Calibri" panose="020F0502020204030204" pitchFamily="34" charset="0"/>
                  <a:cs typeface="Calibri" panose="020F0502020204030204" pitchFamily="34" charset="0"/>
                </a:rPr>
                <a:t>CUDA</a:t>
              </a:r>
              <a:r>
                <a:rPr lang="zh-CN" altLang="en-US" sz="2000">
                  <a:latin typeface="Calibri" panose="020F0502020204030204" pitchFamily="34" charset="0"/>
                  <a:cs typeface="Calibri" panose="020F0502020204030204" pitchFamily="34" charset="0"/>
                </a:rPr>
                <a:t> </a:t>
              </a:r>
              <a:r>
                <a:rPr lang="en-US" altLang="zh-CN" sz="2000">
                  <a:latin typeface="Calibri" panose="020F0502020204030204" pitchFamily="34" charset="0"/>
                  <a:cs typeface="Calibri" panose="020F0502020204030204" pitchFamily="34" charset="0"/>
                </a:rPr>
                <a:t>runtime</a:t>
              </a:r>
              <a:r>
                <a:rPr lang="zh-CN" altLang="en-US" sz="2000">
                  <a:latin typeface="Calibri" panose="020F0502020204030204" pitchFamily="34" charset="0"/>
                  <a:cs typeface="Calibri" panose="020F0502020204030204" pitchFamily="34" charset="0"/>
                </a:rPr>
                <a:t> </a:t>
              </a:r>
              <a:r>
                <a:rPr lang="en-US" altLang="zh-CN" sz="2000">
                  <a:latin typeface="Calibri" panose="020F0502020204030204" pitchFamily="34" charset="0"/>
                  <a:cs typeface="Calibri" panose="020F0502020204030204" pitchFamily="34" charset="0"/>
                </a:rPr>
                <a:t>Library</a:t>
              </a:r>
              <a:endParaRPr lang="en-US" sz="2000">
                <a:latin typeface="Calibri" panose="020F0502020204030204" pitchFamily="34" charset="0"/>
                <a:cs typeface="Calibri" panose="020F0502020204030204" pitchFamily="34" charset="0"/>
              </a:endParaRPr>
            </a:p>
          </p:txBody>
        </p:sp>
        <p:cxnSp>
          <p:nvCxnSpPr>
            <p:cNvPr id="9" name="Straight Arrow Connector 8"/>
            <p:cNvCxnSpPr/>
            <p:nvPr/>
          </p:nvCxnSpPr>
          <p:spPr>
            <a:xfrm>
              <a:off x="7289717" y="1645852"/>
              <a:ext cx="0" cy="46167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9876365" y="1675832"/>
              <a:ext cx="0" cy="46167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422523" y="1692023"/>
              <a:ext cx="1783829" cy="369332"/>
            </a:xfrm>
            <a:prstGeom prst="rect">
              <a:avLst/>
            </a:prstGeom>
            <a:noFill/>
          </p:spPr>
          <p:txBody>
            <a:bodyPr wrap="square" rtlCol="0">
              <a:spAutoFit/>
            </a:bodyPr>
            <a:lstStyle/>
            <a:p>
              <a:r>
                <a:rPr lang="en-US" altLang="zh-CN">
                  <a:latin typeface="Calibri" panose="020F0502020204030204" pitchFamily="34" charset="0"/>
                  <a:cs typeface="Calibri" panose="020F0502020204030204" pitchFamily="34" charset="0"/>
                </a:rPr>
                <a:t>Load/store</a:t>
              </a:r>
              <a:r>
                <a:rPr lang="zh-CN" altLang="en-US">
                  <a:latin typeface="Calibri" panose="020F0502020204030204" pitchFamily="34" charset="0"/>
                  <a:cs typeface="Calibri" panose="020F0502020204030204" pitchFamily="34" charset="0"/>
                </a:rPr>
                <a:t> </a:t>
              </a:r>
              <a:r>
                <a:rPr lang="en-US" altLang="zh-CN">
                  <a:latin typeface="Calibri" panose="020F0502020204030204" pitchFamily="34" charset="0"/>
                  <a:cs typeface="Calibri" panose="020F0502020204030204" pitchFamily="34" charset="0"/>
                </a:rPr>
                <a:t>trace</a:t>
              </a:r>
              <a:endParaRPr lang="en-US">
                <a:latin typeface="Calibri" panose="020F0502020204030204" pitchFamily="34" charset="0"/>
                <a:cs typeface="Calibri" panose="020F0502020204030204" pitchFamily="34" charset="0"/>
              </a:endParaRPr>
            </a:p>
          </p:txBody>
        </p:sp>
        <p:sp>
          <p:nvSpPr>
            <p:cNvPr id="17" name="TextBox 16"/>
            <p:cNvSpPr txBox="1"/>
            <p:nvPr/>
          </p:nvSpPr>
          <p:spPr>
            <a:xfrm>
              <a:off x="9943970" y="1707014"/>
              <a:ext cx="1538506" cy="369332"/>
            </a:xfrm>
            <a:prstGeom prst="rect">
              <a:avLst/>
            </a:prstGeom>
            <a:noFill/>
          </p:spPr>
          <p:txBody>
            <a:bodyPr wrap="square" rtlCol="0">
              <a:spAutoFit/>
            </a:bodyPr>
            <a:lstStyle/>
            <a:p>
              <a:r>
                <a:rPr lang="en-US" altLang="zh-CN">
                  <a:latin typeface="Calibri" panose="020F0502020204030204" pitchFamily="34" charset="0"/>
                  <a:cs typeface="Calibri" panose="020F0502020204030204" pitchFamily="34" charset="0"/>
                </a:rPr>
                <a:t>CUDA</a:t>
              </a:r>
              <a:r>
                <a:rPr lang="zh-CN" altLang="en-US">
                  <a:latin typeface="Calibri" panose="020F0502020204030204" pitchFamily="34" charset="0"/>
                  <a:cs typeface="Calibri" panose="020F0502020204030204" pitchFamily="34" charset="0"/>
                </a:rPr>
                <a:t> </a:t>
              </a:r>
              <a:r>
                <a:rPr lang="en-US" altLang="zh-CN">
                  <a:latin typeface="Calibri" panose="020F0502020204030204" pitchFamily="34" charset="0"/>
                  <a:cs typeface="Calibri" panose="020F0502020204030204" pitchFamily="34" charset="0"/>
                </a:rPr>
                <a:t>API</a:t>
              </a:r>
              <a:r>
                <a:rPr lang="zh-CN" altLang="en-US">
                  <a:latin typeface="Calibri" panose="020F0502020204030204" pitchFamily="34" charset="0"/>
                  <a:cs typeface="Calibri" panose="020F0502020204030204" pitchFamily="34" charset="0"/>
                </a:rPr>
                <a:t> </a:t>
              </a:r>
              <a:r>
                <a:rPr lang="en-US" altLang="zh-CN">
                  <a:latin typeface="Calibri" panose="020F0502020204030204" pitchFamily="34" charset="0"/>
                  <a:cs typeface="Calibri" panose="020F0502020204030204" pitchFamily="34" charset="0"/>
                </a:rPr>
                <a:t>call</a:t>
              </a:r>
              <a:endParaRPr lang="en-US">
                <a:latin typeface="Calibri" panose="020F0502020204030204" pitchFamily="34" charset="0"/>
                <a:cs typeface="Calibri" panose="020F0502020204030204" pitchFamily="34" charset="0"/>
              </a:endParaRPr>
            </a:p>
          </p:txBody>
        </p:sp>
        <p:sp>
          <p:nvSpPr>
            <p:cNvPr id="18" name="Rectangle 17"/>
            <p:cNvSpPr/>
            <p:nvPr/>
          </p:nvSpPr>
          <p:spPr>
            <a:xfrm>
              <a:off x="10255497" y="4275387"/>
              <a:ext cx="1409001" cy="631780"/>
            </a:xfrm>
            <a:prstGeom prst="rect">
              <a:avLst/>
            </a:prstGeom>
            <a:solidFill>
              <a:schemeClr val="accent5">
                <a:lumMod val="60000"/>
                <a:lumOff val="40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2000">
                  <a:latin typeface="Calibri" panose="020F0502020204030204" pitchFamily="34" charset="0"/>
                  <a:cs typeface="Calibri" panose="020F0502020204030204" pitchFamily="34" charset="0"/>
                </a:rPr>
                <a:t>GPU</a:t>
              </a:r>
              <a:r>
                <a:rPr lang="zh-CN" altLang="en-US" sz="2000">
                  <a:latin typeface="Calibri" panose="020F0502020204030204" pitchFamily="34" charset="0"/>
                  <a:cs typeface="Calibri" panose="020F0502020204030204" pitchFamily="34" charset="0"/>
                </a:rPr>
                <a:t> </a:t>
              </a:r>
              <a:r>
                <a:rPr lang="en-US" altLang="zh-CN" sz="2000">
                  <a:latin typeface="Calibri" panose="020F0502020204030204" pitchFamily="34" charset="0"/>
                  <a:cs typeface="Calibri" panose="020F0502020204030204" pitchFamily="34" charset="0"/>
                </a:rPr>
                <a:t>Engine</a:t>
              </a:r>
              <a:r>
                <a:rPr lang="zh-CN" altLang="en-US" sz="2000">
                  <a:latin typeface="Calibri" panose="020F0502020204030204" pitchFamily="34" charset="0"/>
                  <a:cs typeface="Calibri" panose="020F0502020204030204" pitchFamily="34" charset="0"/>
                </a:rPr>
                <a:t> </a:t>
              </a:r>
              <a:r>
                <a:rPr lang="en-US" altLang="zh-CN" sz="2000">
                  <a:latin typeface="Calibri" panose="020F0502020204030204" pitchFamily="34" charset="0"/>
                  <a:cs typeface="Calibri" panose="020F0502020204030204" pitchFamily="34" charset="0"/>
                </a:rPr>
                <a:t>model</a:t>
              </a:r>
              <a:endParaRPr lang="en-US" sz="2000">
                <a:latin typeface="Calibri" panose="020F0502020204030204" pitchFamily="34" charset="0"/>
                <a:cs typeface="Calibri" panose="020F0502020204030204" pitchFamily="34" charset="0"/>
              </a:endParaRPr>
            </a:p>
          </p:txBody>
        </p:sp>
        <p:cxnSp>
          <p:nvCxnSpPr>
            <p:cNvPr id="19" name="Straight Arrow Connector 18"/>
            <p:cNvCxnSpPr/>
            <p:nvPr/>
          </p:nvCxnSpPr>
          <p:spPr>
            <a:xfrm flipV="1">
              <a:off x="9489120" y="1662562"/>
              <a:ext cx="0" cy="461673"/>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774282" y="1709787"/>
              <a:ext cx="1745949" cy="369332"/>
            </a:xfrm>
            <a:prstGeom prst="rect">
              <a:avLst/>
            </a:prstGeom>
            <a:noFill/>
          </p:spPr>
          <p:txBody>
            <a:bodyPr wrap="square" rtlCol="0">
              <a:spAutoFit/>
            </a:bodyPr>
            <a:lstStyle/>
            <a:p>
              <a:r>
                <a:rPr lang="en-US" altLang="zh-CN">
                  <a:latin typeface="Calibri" panose="020F0502020204030204" pitchFamily="34" charset="0"/>
                  <a:cs typeface="Calibri" panose="020F0502020204030204" pitchFamily="34" charset="0"/>
                </a:rPr>
                <a:t>CUDA</a:t>
              </a:r>
              <a:r>
                <a:rPr lang="zh-CN" altLang="en-US">
                  <a:latin typeface="Calibri" panose="020F0502020204030204" pitchFamily="34" charset="0"/>
                  <a:cs typeface="Calibri" panose="020F0502020204030204" pitchFamily="34" charset="0"/>
                </a:rPr>
                <a:t> </a:t>
              </a:r>
              <a:r>
                <a:rPr lang="en-US" altLang="zh-CN">
                  <a:latin typeface="Calibri" panose="020F0502020204030204" pitchFamily="34" charset="0"/>
                  <a:cs typeface="Calibri" panose="020F0502020204030204" pitchFamily="34" charset="0"/>
                </a:rPr>
                <a:t>sync</a:t>
              </a:r>
              <a:r>
                <a:rPr lang="zh-CN" altLang="en-US">
                  <a:latin typeface="Calibri" panose="020F0502020204030204" pitchFamily="34" charset="0"/>
                  <a:cs typeface="Calibri" panose="020F0502020204030204" pitchFamily="34" charset="0"/>
                </a:rPr>
                <a:t> </a:t>
              </a:r>
              <a:r>
                <a:rPr lang="en-US" altLang="zh-CN">
                  <a:latin typeface="Calibri" panose="020F0502020204030204" pitchFamily="34" charset="0"/>
                  <a:cs typeface="Calibri" panose="020F0502020204030204" pitchFamily="34" charset="0"/>
                </a:rPr>
                <a:t>reply</a:t>
              </a:r>
              <a:endParaRPr lang="en-US">
                <a:latin typeface="Calibri" panose="020F0502020204030204" pitchFamily="34" charset="0"/>
                <a:cs typeface="Calibri" panose="020F0502020204030204" pitchFamily="34" charset="0"/>
              </a:endParaRPr>
            </a:p>
          </p:txBody>
        </p:sp>
        <p:sp>
          <p:nvSpPr>
            <p:cNvPr id="25" name="Rectangle 24"/>
            <p:cNvSpPr/>
            <p:nvPr/>
          </p:nvSpPr>
          <p:spPr>
            <a:xfrm>
              <a:off x="6270069" y="3544679"/>
              <a:ext cx="4166384" cy="431649"/>
            </a:xfrm>
            <a:prstGeom prst="rect">
              <a:avLst/>
            </a:prstGeom>
            <a:solidFill>
              <a:schemeClr val="accent4">
                <a:lumMod val="60000"/>
                <a:lumOff val="40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2000">
                  <a:latin typeface="Calibri" panose="020F0502020204030204" pitchFamily="34" charset="0"/>
                  <a:cs typeface="Calibri" panose="020F0502020204030204" pitchFamily="34" charset="0"/>
                </a:rPr>
                <a:t>SST</a:t>
              </a:r>
              <a:r>
                <a:rPr lang="zh-CN" altLang="en-US" sz="2000">
                  <a:latin typeface="Calibri" panose="020F0502020204030204" pitchFamily="34" charset="0"/>
                  <a:cs typeface="Calibri" panose="020F0502020204030204" pitchFamily="34" charset="0"/>
                </a:rPr>
                <a:t> </a:t>
              </a:r>
              <a:r>
                <a:rPr lang="en-US" altLang="zh-CN" sz="2000">
                  <a:latin typeface="Calibri" panose="020F0502020204030204" pitchFamily="34" charset="0"/>
                  <a:cs typeface="Calibri" panose="020F0502020204030204" pitchFamily="34" charset="0"/>
                </a:rPr>
                <a:t>Infrastructure</a:t>
              </a:r>
              <a:endParaRPr lang="en-US" sz="2000">
                <a:latin typeface="Calibri" panose="020F0502020204030204" pitchFamily="34" charset="0"/>
                <a:cs typeface="Calibri" panose="020F0502020204030204" pitchFamily="34" charset="0"/>
              </a:endParaRPr>
            </a:p>
          </p:txBody>
        </p:sp>
        <p:sp>
          <p:nvSpPr>
            <p:cNvPr id="30" name="Rectangle 29"/>
            <p:cNvSpPr/>
            <p:nvPr/>
          </p:nvSpPr>
          <p:spPr>
            <a:xfrm>
              <a:off x="5900272" y="4275389"/>
              <a:ext cx="920220" cy="631780"/>
            </a:xfrm>
            <a:prstGeom prst="rect">
              <a:avLst/>
            </a:prstGeom>
            <a:solidFill>
              <a:schemeClr val="accent6"/>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2000">
                  <a:latin typeface="Calibri" panose="020F0502020204030204" pitchFamily="34" charset="0"/>
                  <a:cs typeface="Calibri" panose="020F0502020204030204" pitchFamily="34" charset="0"/>
                </a:rPr>
                <a:t>SM</a:t>
              </a:r>
              <a:endParaRPr lang="en-US" sz="2000">
                <a:latin typeface="Calibri" panose="020F0502020204030204" pitchFamily="34" charset="0"/>
                <a:cs typeface="Calibri" panose="020F0502020204030204" pitchFamily="34" charset="0"/>
              </a:endParaRPr>
            </a:p>
          </p:txBody>
        </p:sp>
        <p:sp>
          <p:nvSpPr>
            <p:cNvPr id="37" name="Rectangle 36"/>
            <p:cNvSpPr/>
            <p:nvPr/>
          </p:nvSpPr>
          <p:spPr>
            <a:xfrm>
              <a:off x="6968822" y="4284420"/>
              <a:ext cx="920220" cy="631780"/>
            </a:xfrm>
            <a:prstGeom prst="rect">
              <a:avLst/>
            </a:prstGeom>
            <a:solidFill>
              <a:schemeClr val="accent6"/>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2000">
                  <a:latin typeface="Calibri" panose="020F0502020204030204" pitchFamily="34" charset="0"/>
                  <a:cs typeface="Calibri" panose="020F0502020204030204" pitchFamily="34" charset="0"/>
                </a:rPr>
                <a:t>SM</a:t>
              </a:r>
              <a:endParaRPr lang="en-US" sz="2000">
                <a:latin typeface="Calibri" panose="020F0502020204030204" pitchFamily="34" charset="0"/>
                <a:cs typeface="Calibri" panose="020F0502020204030204" pitchFamily="34" charset="0"/>
              </a:endParaRPr>
            </a:p>
          </p:txBody>
        </p:sp>
        <p:sp>
          <p:nvSpPr>
            <p:cNvPr id="38" name="Rectangle 37"/>
            <p:cNvSpPr/>
            <p:nvPr/>
          </p:nvSpPr>
          <p:spPr>
            <a:xfrm>
              <a:off x="8037373" y="4284295"/>
              <a:ext cx="920220" cy="631780"/>
            </a:xfrm>
            <a:prstGeom prst="rect">
              <a:avLst/>
            </a:prstGeom>
            <a:solidFill>
              <a:schemeClr val="accent6"/>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2000">
                  <a:latin typeface="Calibri" panose="020F0502020204030204" pitchFamily="34" charset="0"/>
                  <a:cs typeface="Calibri" panose="020F0502020204030204" pitchFamily="34" charset="0"/>
                </a:rPr>
                <a:t>SM</a:t>
              </a:r>
              <a:endParaRPr lang="en-US" sz="2000">
                <a:latin typeface="Calibri" panose="020F0502020204030204" pitchFamily="34" charset="0"/>
                <a:cs typeface="Calibri" panose="020F0502020204030204" pitchFamily="34" charset="0"/>
              </a:endParaRPr>
            </a:p>
          </p:txBody>
        </p:sp>
        <p:sp>
          <p:nvSpPr>
            <p:cNvPr id="39" name="Rectangle 38"/>
            <p:cNvSpPr/>
            <p:nvPr/>
          </p:nvSpPr>
          <p:spPr>
            <a:xfrm>
              <a:off x="9146435" y="4284295"/>
              <a:ext cx="920220" cy="631780"/>
            </a:xfrm>
            <a:prstGeom prst="rect">
              <a:avLst/>
            </a:prstGeom>
            <a:solidFill>
              <a:schemeClr val="accent6"/>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2000">
                  <a:latin typeface="Calibri" panose="020F0502020204030204" pitchFamily="34" charset="0"/>
                  <a:cs typeface="Calibri" panose="020F0502020204030204" pitchFamily="34" charset="0"/>
                </a:rPr>
                <a:t>SM</a:t>
              </a:r>
              <a:endParaRPr lang="en-US" sz="2000">
                <a:latin typeface="Calibri" panose="020F0502020204030204" pitchFamily="34" charset="0"/>
                <a:cs typeface="Calibri" panose="020F0502020204030204" pitchFamily="34" charset="0"/>
              </a:endParaRPr>
            </a:p>
          </p:txBody>
        </p:sp>
        <p:cxnSp>
          <p:nvCxnSpPr>
            <p:cNvPr id="40" name="Straight Arrow Connector 39"/>
            <p:cNvCxnSpPr>
              <a:stCxn id="6" idx="2"/>
            </p:cNvCxnSpPr>
            <p:nvPr/>
          </p:nvCxnSpPr>
          <p:spPr>
            <a:xfrm flipH="1">
              <a:off x="7319696" y="3244665"/>
              <a:ext cx="1" cy="308214"/>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7" idx="2"/>
            </p:cNvCxnSpPr>
            <p:nvPr/>
          </p:nvCxnSpPr>
          <p:spPr>
            <a:xfrm flipH="1">
              <a:off x="9501240" y="3244666"/>
              <a:ext cx="1" cy="308213"/>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6360380" y="3976081"/>
              <a:ext cx="1" cy="319471"/>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a:off x="7463262" y="3976081"/>
              <a:ext cx="1" cy="319471"/>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8497483" y="3976081"/>
              <a:ext cx="1" cy="319471"/>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H="1">
              <a:off x="9611962" y="3976081"/>
              <a:ext cx="1" cy="319471"/>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8427129" y="2001395"/>
              <a:ext cx="2846339" cy="1369199"/>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55" name="TextBox 54"/>
            <p:cNvSpPr txBox="1"/>
            <p:nvPr/>
          </p:nvSpPr>
          <p:spPr>
            <a:xfrm>
              <a:off x="10534804" y="2017586"/>
              <a:ext cx="738664" cy="1343683"/>
            </a:xfrm>
            <a:prstGeom prst="rect">
              <a:avLst/>
            </a:prstGeom>
            <a:noFill/>
          </p:spPr>
          <p:txBody>
            <a:bodyPr vert="vert" wrap="square" rtlCol="0">
              <a:spAutoFit/>
            </a:bodyPr>
            <a:lstStyle/>
            <a:p>
              <a:pPr algn="ctr"/>
              <a:r>
                <a:rPr lang="en-US" altLang="zh-CN">
                  <a:solidFill>
                    <a:srgbClr val="FF0000"/>
                  </a:solidFill>
                  <a:latin typeface="Calibri" panose="020F0502020204030204" pitchFamily="34" charset="0"/>
                  <a:cs typeface="Calibri" panose="020F0502020204030204" pitchFamily="34" charset="0"/>
                </a:rPr>
                <a:t>standalone</a:t>
              </a:r>
              <a:r>
                <a:rPr lang="zh-CN" altLang="en-US">
                  <a:solidFill>
                    <a:srgbClr val="FF0000"/>
                  </a:solidFill>
                  <a:latin typeface="Calibri" panose="020F0502020204030204" pitchFamily="34" charset="0"/>
                  <a:cs typeface="Calibri" panose="020F0502020204030204" pitchFamily="34" charset="0"/>
                </a:rPr>
                <a:t> </a:t>
              </a:r>
              <a:r>
                <a:rPr lang="en-US" altLang="zh-CN">
                  <a:solidFill>
                    <a:srgbClr val="FF0000"/>
                  </a:solidFill>
                  <a:latin typeface="Calibri" panose="020F0502020204030204" pitchFamily="34" charset="0"/>
                  <a:cs typeface="Calibri" panose="020F0502020204030204" pitchFamily="34" charset="0"/>
                </a:rPr>
                <a:t>library</a:t>
              </a:r>
              <a:endParaRPr lang="en-US">
                <a:solidFill>
                  <a:srgbClr val="FF0000"/>
                </a:solidFill>
                <a:latin typeface="Calibri" panose="020F0502020204030204" pitchFamily="34" charset="0"/>
                <a:cs typeface="Calibri" panose="020F0502020204030204" pitchFamily="34" charset="0"/>
              </a:endParaRPr>
            </a:p>
          </p:txBody>
        </p:sp>
        <p:cxnSp>
          <p:nvCxnSpPr>
            <p:cNvPr id="64" name="Elbow Connector 63"/>
            <p:cNvCxnSpPr>
              <a:stCxn id="25" idx="3"/>
              <a:endCxn id="18" idx="0"/>
            </p:cNvCxnSpPr>
            <p:nvPr/>
          </p:nvCxnSpPr>
          <p:spPr>
            <a:xfrm>
              <a:off x="10436453" y="3760504"/>
              <a:ext cx="523545" cy="514883"/>
            </a:xfrm>
            <a:prstGeom prst="bentConnector2">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graphicFrame>
        <p:nvGraphicFramePr>
          <p:cNvPr id="5" name="Table 4"/>
          <p:cNvGraphicFramePr>
            <a:graphicFrameLocks noGrp="1"/>
          </p:cNvGraphicFramePr>
          <p:nvPr/>
        </p:nvGraphicFramePr>
        <p:xfrm>
          <a:off x="6626950" y="4665863"/>
          <a:ext cx="4956792" cy="2133600"/>
        </p:xfrm>
        <a:graphic>
          <a:graphicData uri="http://schemas.openxmlformats.org/drawingml/2006/table">
            <a:tbl>
              <a:tblPr firstRow="1" bandRow="1">
                <a:tableStyleId>{7DF18680-E054-41AD-8BC1-D1AEF772440D}</a:tableStyleId>
              </a:tblPr>
              <a:tblGrid>
                <a:gridCol w="2478396">
                  <a:extLst>
                    <a:ext uri="{9D8B030D-6E8A-4147-A177-3AD203B41FA5}">
                      <a16:colId xmlns:a16="http://schemas.microsoft.com/office/drawing/2014/main" val="4141272819"/>
                    </a:ext>
                  </a:extLst>
                </a:gridCol>
                <a:gridCol w="2478396">
                  <a:extLst>
                    <a:ext uri="{9D8B030D-6E8A-4147-A177-3AD203B41FA5}">
                      <a16:colId xmlns:a16="http://schemas.microsoft.com/office/drawing/2014/main" val="1700454763"/>
                    </a:ext>
                  </a:extLst>
                </a:gridCol>
              </a:tblGrid>
              <a:tr h="136829">
                <a:tc gridSpan="2">
                  <a:txBody>
                    <a:bodyPr/>
                    <a:lstStyle/>
                    <a:p>
                      <a:pPr algn="ctr"/>
                      <a:r>
                        <a:rPr lang="en-US" sz="1400"/>
                        <a:t>API Calls Forwarded to GPU Model</a:t>
                      </a:r>
                    </a:p>
                  </a:txBody>
                  <a:tcPr anchor="ctr"/>
                </a:tc>
                <a:tc hMerge="1">
                  <a:txBody>
                    <a:bodyPr/>
                    <a:lstStyle/>
                    <a:p>
                      <a:endParaRPr lang="en-US"/>
                    </a:p>
                  </a:txBody>
                  <a:tcPr/>
                </a:tc>
                <a:extLst>
                  <a:ext uri="{0D108BD9-81ED-4DB2-BD59-A6C34878D82A}">
                    <a16:rowId xmlns:a16="http://schemas.microsoft.com/office/drawing/2014/main" val="3157273345"/>
                  </a:ext>
                </a:extLst>
              </a:tr>
              <a:tr h="136829">
                <a:tc>
                  <a:txBody>
                    <a:bodyPr/>
                    <a:lstStyle/>
                    <a:p>
                      <a:r>
                        <a:rPr lang="en-US" sz="1400"/>
                        <a:t>__</a:t>
                      </a:r>
                      <a:r>
                        <a:rPr lang="en-US" sz="1400" err="1"/>
                        <a:t>cudaRegisterFatBinary</a:t>
                      </a:r>
                      <a:endParaRPr lang="en-US" sz="1400"/>
                    </a:p>
                  </a:txBody>
                  <a:tcPr/>
                </a:tc>
                <a:tc>
                  <a:txBody>
                    <a:bodyPr/>
                    <a:lstStyle/>
                    <a:p>
                      <a:r>
                        <a:rPr lang="en-US" sz="1400" err="1"/>
                        <a:t>cudaFree</a:t>
                      </a:r>
                      <a:endParaRPr lang="en-US" sz="1400"/>
                    </a:p>
                  </a:txBody>
                  <a:tcPr/>
                </a:tc>
                <a:extLst>
                  <a:ext uri="{0D108BD9-81ED-4DB2-BD59-A6C34878D82A}">
                    <a16:rowId xmlns:a16="http://schemas.microsoft.com/office/drawing/2014/main" val="1244631024"/>
                  </a:ext>
                </a:extLst>
              </a:tr>
              <a:tr h="136829">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sz="1400"/>
                        <a:t>__</a:t>
                      </a:r>
                      <a:r>
                        <a:rPr lang="en-US" sz="1400" err="1"/>
                        <a:t>cudaRegisterFunction</a:t>
                      </a:r>
                      <a:endParaRPr lang="en-US" sz="1400"/>
                    </a:p>
                  </a:txBody>
                  <a:tcPr/>
                </a:tc>
                <a:tc>
                  <a:txBody>
                    <a:bodyPr/>
                    <a:lstStyle/>
                    <a:p>
                      <a:r>
                        <a:rPr lang="en-US" sz="1400" err="1"/>
                        <a:t>cudaLaunch</a:t>
                      </a:r>
                      <a:endParaRPr lang="en-US" sz="1400"/>
                    </a:p>
                  </a:txBody>
                  <a:tcPr/>
                </a:tc>
                <a:extLst>
                  <a:ext uri="{0D108BD9-81ED-4DB2-BD59-A6C34878D82A}">
                    <a16:rowId xmlns:a16="http://schemas.microsoft.com/office/drawing/2014/main" val="3561023543"/>
                  </a:ext>
                </a:extLst>
              </a:tr>
              <a:tr h="136829">
                <a:tc>
                  <a:txBody>
                    <a:bodyPr/>
                    <a:lstStyle/>
                    <a:p>
                      <a:r>
                        <a:rPr lang="en-US" sz="1400" err="1"/>
                        <a:t>cudaMalloc</a:t>
                      </a:r>
                      <a:endParaRPr lang="en-US" sz="1400"/>
                    </a:p>
                  </a:txBody>
                  <a:tcPr/>
                </a:tc>
                <a:tc>
                  <a:txBody>
                    <a:bodyPr/>
                    <a:lstStyle/>
                    <a:p>
                      <a:r>
                        <a:rPr lang="en-US" sz="1400" err="1"/>
                        <a:t>cudaGetLastError</a:t>
                      </a:r>
                      <a:endParaRPr lang="en-US" sz="1400"/>
                    </a:p>
                  </a:txBody>
                  <a:tcPr/>
                </a:tc>
                <a:extLst>
                  <a:ext uri="{0D108BD9-81ED-4DB2-BD59-A6C34878D82A}">
                    <a16:rowId xmlns:a16="http://schemas.microsoft.com/office/drawing/2014/main" val="2051679375"/>
                  </a:ext>
                </a:extLst>
              </a:tr>
              <a:tr h="136829">
                <a:tc>
                  <a:txBody>
                    <a:bodyPr/>
                    <a:lstStyle/>
                    <a:p>
                      <a:r>
                        <a:rPr lang="en-US" sz="1400" err="1"/>
                        <a:t>cudaMemcpy</a:t>
                      </a:r>
                      <a:endParaRPr lang="en-US" sz="1400"/>
                    </a:p>
                  </a:txBody>
                  <a:tcPr/>
                </a:tc>
                <a:tc>
                  <a:txBody>
                    <a:bodyPr/>
                    <a:lstStyle/>
                    <a:p>
                      <a:r>
                        <a:rPr lang="en-US" sz="1400" err="1"/>
                        <a:t>cudaRegisterVar</a:t>
                      </a:r>
                      <a:endParaRPr lang="en-US" sz="1400"/>
                    </a:p>
                  </a:txBody>
                  <a:tcPr/>
                </a:tc>
                <a:extLst>
                  <a:ext uri="{0D108BD9-81ED-4DB2-BD59-A6C34878D82A}">
                    <a16:rowId xmlns:a16="http://schemas.microsoft.com/office/drawing/2014/main" val="3272501239"/>
                  </a:ext>
                </a:extLst>
              </a:tr>
              <a:tr h="136829">
                <a:tc>
                  <a:txBody>
                    <a:bodyPr/>
                    <a:lstStyle/>
                    <a:p>
                      <a:r>
                        <a:rPr lang="en-US" sz="1400" err="1"/>
                        <a:t>cudaConfigureCall</a:t>
                      </a:r>
                      <a:endParaRPr lang="en-US" sz="1400"/>
                    </a:p>
                  </a:txBody>
                  <a:tcPr/>
                </a:tc>
                <a:tc>
                  <a:txBody>
                    <a:bodyPr/>
                    <a:lstStyle/>
                    <a:p>
                      <a:r>
                        <a:rPr lang="en-US" sz="1400" err="1"/>
                        <a:t>cudaSetupArgument</a:t>
                      </a:r>
                      <a:endParaRPr lang="en-US" sz="1400"/>
                    </a:p>
                  </a:txBody>
                  <a:tcPr/>
                </a:tc>
                <a:extLst>
                  <a:ext uri="{0D108BD9-81ED-4DB2-BD59-A6C34878D82A}">
                    <a16:rowId xmlns:a16="http://schemas.microsoft.com/office/drawing/2014/main" val="3141905891"/>
                  </a:ext>
                </a:extLst>
              </a:tr>
              <a:tr h="136829">
                <a:tc gridSpan="2">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sz="1400" err="1"/>
                        <a:t>cudaOccupancyMaxActiveBlocksPerMultiprocessorWithFlags</a:t>
                      </a:r>
                      <a:endParaRPr lang="en-US" sz="1400"/>
                    </a:p>
                  </a:txBody>
                  <a:tcPr/>
                </a:tc>
                <a:tc hMerge="1">
                  <a:txBody>
                    <a:bodyPr/>
                    <a:lstStyle/>
                    <a:p>
                      <a:endParaRPr lang="en-US"/>
                    </a:p>
                  </a:txBody>
                  <a:tcPr/>
                </a:tc>
                <a:extLst>
                  <a:ext uri="{0D108BD9-81ED-4DB2-BD59-A6C34878D82A}">
                    <a16:rowId xmlns:a16="http://schemas.microsoft.com/office/drawing/2014/main" val="1050248987"/>
                  </a:ext>
                </a:extLst>
              </a:tr>
            </a:tbl>
          </a:graphicData>
        </a:graphic>
      </p:graphicFrame>
    </p:spTree>
    <p:extLst>
      <p:ext uri="{BB962C8B-B14F-4D97-AF65-F5344CB8AC3E}">
        <p14:creationId xmlns:p14="http://schemas.microsoft.com/office/powerpoint/2010/main" val="954226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CA"/>
              <a:t>PTX vs. SASS</a:t>
            </a:r>
            <a:endParaRPr lang="en-US"/>
          </a:p>
        </p:txBody>
      </p:sp>
      <p:sp>
        <p:nvSpPr>
          <p:cNvPr id="5" name="Slide Number Placeholder 4"/>
          <p:cNvSpPr>
            <a:spLocks noGrp="1"/>
          </p:cNvSpPr>
          <p:nvPr>
            <p:ph type="sldNum" sz="quarter" idx="4"/>
          </p:nvPr>
        </p:nvSpPr>
        <p:spPr/>
        <p:txBody>
          <a:bodyPr/>
          <a:lstStyle/>
          <a:p>
            <a:fld id="{A5E55A7B-7854-E145-92D9-B491DF4BAE2D}" type="slidenum">
              <a:rPr lang="en-US" smtClean="0"/>
              <a:pPr/>
              <a:t>31</a:t>
            </a:fld>
            <a:endParaRPr lang="en-US"/>
          </a:p>
        </p:txBody>
      </p:sp>
      <p:grpSp>
        <p:nvGrpSpPr>
          <p:cNvPr id="23" name="Group 22"/>
          <p:cNvGrpSpPr/>
          <p:nvPr/>
        </p:nvGrpSpPr>
        <p:grpSpPr>
          <a:xfrm>
            <a:off x="1828800" y="914400"/>
            <a:ext cx="8534400" cy="5486400"/>
            <a:chOff x="1981200" y="914400"/>
            <a:chExt cx="8534400" cy="5486400"/>
          </a:xfrm>
        </p:grpSpPr>
        <p:sp>
          <p:nvSpPr>
            <p:cNvPr id="19" name="Content Placeholder 10"/>
            <p:cNvSpPr txBox="1">
              <a:spLocks/>
            </p:cNvSpPr>
            <p:nvPr/>
          </p:nvSpPr>
          <p:spPr bwMode="auto">
            <a:xfrm>
              <a:off x="5943600" y="914400"/>
              <a:ext cx="4572000" cy="5486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1800">
                  <a:solidFill>
                    <a:schemeClr val="tx1"/>
                  </a:solidFill>
                  <a:latin typeface="+mn-lt"/>
                </a:defRPr>
              </a:lvl4pPr>
              <a:lvl5pPr marL="2057400" indent="-228600" algn="l" rtl="0" eaLnBrk="0" fontAlgn="base" hangingPunct="0">
                <a:spcBef>
                  <a:spcPct val="20000"/>
                </a:spcBef>
                <a:spcAft>
                  <a:spcPct val="0"/>
                </a:spcAft>
                <a:buChar char="»"/>
                <a:defRPr sz="1800">
                  <a:solidFill>
                    <a:schemeClr val="tx1"/>
                  </a:solidFill>
                  <a:latin typeface="+mn-lt"/>
                </a:defRPr>
              </a:lvl5pPr>
              <a:lvl6pPr marL="2514600" indent="-228600" algn="l" rtl="0" fontAlgn="base">
                <a:spcBef>
                  <a:spcPct val="20000"/>
                </a:spcBef>
                <a:spcAft>
                  <a:spcPct val="0"/>
                </a:spcAft>
                <a:buChar char="»"/>
                <a:defRPr sz="1800">
                  <a:solidFill>
                    <a:schemeClr val="tx1"/>
                  </a:solidFill>
                  <a:latin typeface="+mn-lt"/>
                </a:defRPr>
              </a:lvl6pPr>
              <a:lvl7pPr marL="2971800" indent="-228600" algn="l" rtl="0" fontAlgn="base">
                <a:spcBef>
                  <a:spcPct val="20000"/>
                </a:spcBef>
                <a:spcAft>
                  <a:spcPct val="0"/>
                </a:spcAft>
                <a:buChar char="»"/>
                <a:defRPr sz="1800">
                  <a:solidFill>
                    <a:schemeClr val="tx1"/>
                  </a:solidFill>
                  <a:latin typeface="+mn-lt"/>
                </a:defRPr>
              </a:lvl7pPr>
              <a:lvl8pPr marL="3429000" indent="-228600" algn="l" rtl="0" fontAlgn="base">
                <a:spcBef>
                  <a:spcPct val="20000"/>
                </a:spcBef>
                <a:spcAft>
                  <a:spcPct val="0"/>
                </a:spcAft>
                <a:buChar char="»"/>
                <a:defRPr sz="1800">
                  <a:solidFill>
                    <a:schemeClr val="tx1"/>
                  </a:solidFill>
                  <a:latin typeface="+mn-lt"/>
                </a:defRPr>
              </a:lvl8pPr>
              <a:lvl9pPr marL="3886200" indent="-228600" algn="l" rtl="0" fontAlgn="base">
                <a:spcBef>
                  <a:spcPct val="20000"/>
                </a:spcBef>
                <a:spcAft>
                  <a:spcPct val="0"/>
                </a:spcAft>
                <a:buChar char="»"/>
                <a:defRPr sz="1800">
                  <a:solidFill>
                    <a:schemeClr val="tx1"/>
                  </a:solidFill>
                  <a:latin typeface="+mn-lt"/>
                </a:defRPr>
              </a:lvl9pPr>
            </a:lstStyle>
            <a:p>
              <a:pPr marL="342900" marR="0" lvl="0" indent="-342900" algn="ctr" defTabSz="914400" rtl="0" eaLnBrk="0" fontAlgn="base" latinLnBrk="0" hangingPunct="0">
                <a:lnSpc>
                  <a:spcPct val="100000"/>
                </a:lnSpc>
                <a:spcBef>
                  <a:spcPct val="20000"/>
                </a:spcBef>
                <a:spcAft>
                  <a:spcPct val="0"/>
                </a:spcAft>
                <a:buClrTx/>
                <a:buSzTx/>
                <a:buFontTx/>
                <a:buNone/>
                <a:tabLst/>
                <a:defRPr/>
              </a:pPr>
              <a:r>
                <a:rPr kumimoji="0" lang="pt-BR" sz="2800" b="1" i="0" u="none" strike="noStrike" kern="0" cap="none" spc="0" normalizeH="0" baseline="0" noProof="0">
                  <a:ln>
                    <a:noFill/>
                  </a:ln>
                  <a:solidFill>
                    <a:srgbClr val="000000"/>
                  </a:solidFill>
                  <a:effectLst/>
                  <a:uLnTx/>
                  <a:uFillTx/>
                  <a:latin typeface="Arial"/>
                  <a:ea typeface="+mn-ea"/>
                  <a:cs typeface="+mn-cs"/>
                </a:rPr>
                <a:t>SASS (PTXPlus)</a:t>
              </a:r>
              <a:endParaRPr kumimoji="0" lang="pt-BR" sz="1400" b="1" i="0" u="none" strike="noStrike" kern="0" cap="none" spc="0" normalizeH="0" baseline="0" noProof="0">
                <a:ln>
                  <a:noFill/>
                </a:ln>
                <a:solidFill>
                  <a:srgbClr val="000000"/>
                </a:solidFill>
                <a:effectLst/>
                <a:uLnTx/>
                <a:uFillTx/>
                <a:latin typeface="Arial"/>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400" b="0" i="0" u="none" strike="noStrike" kern="0" cap="none" spc="0" normalizeH="0" baseline="0" noProof="0">
                  <a:ln>
                    <a:noFill/>
                  </a:ln>
                  <a:solidFill>
                    <a:srgbClr val="000000"/>
                  </a:solidFill>
                  <a:effectLst/>
                  <a:uLnTx/>
                  <a:uFillTx/>
                  <a:latin typeface="Arial"/>
                  <a:ea typeface="+mn-ea"/>
                  <a:cs typeface="+mn-cs"/>
                </a:rPr>
                <a:t>l0x00000060:</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400" b="0" i="0" u="none" strike="noStrike" kern="0" cap="none" spc="0" normalizeH="0" baseline="0" noProof="0">
                  <a:ln>
                    <a:noFill/>
                  </a:ln>
                  <a:solidFill>
                    <a:srgbClr val="0070C0"/>
                  </a:solidFill>
                  <a:effectLst/>
                  <a:uLnTx/>
                  <a:uFillTx/>
                  <a:latin typeface="Arial"/>
                  <a:ea typeface="+mn-ea"/>
                  <a:cs typeface="+mn-cs"/>
                </a:rPr>
                <a:t>   add.half.u32 	$r7, $r4, 0x00000400;</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400" b="0" i="0" u="none" strike="noStrike" kern="0" cap="none" spc="0" normalizeH="0" baseline="0" noProof="0">
                  <a:ln>
                    <a:noFill/>
                  </a:ln>
                  <a:solidFill>
                    <a:srgbClr val="FF0000"/>
                  </a:solidFill>
                  <a:effectLst/>
                  <a:uLnTx/>
                  <a:uFillTx/>
                  <a:latin typeface="Arial"/>
                  <a:ea typeface="+mn-ea"/>
                  <a:cs typeface="+mn-cs"/>
                </a:rPr>
                <a:t>   ld.global.u32 	$r8, [$r4];</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400" b="0" i="0" u="none" strike="noStrike" kern="0" cap="none" spc="0" normalizeH="0" baseline="0" noProof="0">
                  <a:ln>
                    <a:noFill/>
                  </a:ln>
                  <a:solidFill>
                    <a:srgbClr val="0070C0"/>
                  </a:solidFill>
                  <a:effectLst/>
                  <a:uLnTx/>
                  <a:uFillTx/>
                  <a:latin typeface="Arial"/>
                  <a:ea typeface="+mn-ea"/>
                  <a:cs typeface="+mn-cs"/>
                </a:rPr>
                <a:t>   ld.global.u32 	$r7, [$r7];</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400" b="0" i="0" u="none" strike="noStrike" kern="0" cap="none" spc="0" normalizeH="0" baseline="0" noProof="0">
                  <a:ln>
                    <a:noFill/>
                  </a:ln>
                  <a:solidFill>
                    <a:srgbClr val="000000"/>
                  </a:solidFill>
                  <a:effectLst/>
                  <a:uLnTx/>
                  <a:uFillTx/>
                  <a:latin typeface="Arial"/>
                  <a:ea typeface="+mn-ea"/>
                  <a:cs typeface="+mn-cs"/>
                </a:rPr>
                <a:t>   add.half.u32 	$r0, $r5, $r0;</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400" b="0" i="0" u="none" strike="noStrike" kern="0" cap="none" spc="0" normalizeH="0" baseline="0" noProof="0">
                  <a:ln>
                    <a:noFill/>
                  </a:ln>
                  <a:solidFill>
                    <a:srgbClr val="FF0000"/>
                  </a:solidFill>
                  <a:effectLst/>
                  <a:uLnTx/>
                  <a:uFillTx/>
                  <a:latin typeface="Arial"/>
                  <a:ea typeface="+mn-ea"/>
                  <a:cs typeface="+mn-cs"/>
                </a:rPr>
                <a:t>   add.half.u32 	$r6, $r8, $r6;</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400" b="0" i="0" u="none" strike="noStrike" kern="0" cap="none" spc="0" normalizeH="0" baseline="0" noProof="0">
                  <a:ln>
                    <a:noFill/>
                  </a:ln>
                  <a:solidFill>
                    <a:srgbClr val="000000"/>
                  </a:solidFill>
                  <a:effectLst/>
                  <a:uLnTx/>
                  <a:uFillTx/>
                  <a:latin typeface="Arial"/>
                  <a:ea typeface="+mn-ea"/>
                  <a:cs typeface="+mn-cs"/>
                </a:rPr>
                <a:t>   set.gt.u32.u32 	$p0/$o127, s[0x0020], $r0;</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400" b="0" i="0" u="none" strike="noStrike" kern="0" cap="none" spc="0" normalizeH="0" baseline="0" noProof="0">
                  <a:ln>
                    <a:noFill/>
                  </a:ln>
                  <a:solidFill>
                    <a:srgbClr val="0070C0"/>
                  </a:solidFill>
                  <a:effectLst/>
                  <a:uLnTx/>
                  <a:uFillTx/>
                  <a:latin typeface="Arial"/>
                  <a:ea typeface="+mn-ea"/>
                  <a:cs typeface="+mn-cs"/>
                </a:rPr>
                <a:t>   add.half.u32 	$r6, $r7, $r6;</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400" b="0" i="0" u="none" strike="noStrike" kern="0" cap="none" spc="0" normalizeH="0" baseline="0" noProof="0">
                  <a:ln>
                    <a:noFill/>
                  </a:ln>
                  <a:solidFill>
                    <a:srgbClr val="000000"/>
                  </a:solidFill>
                  <a:effectLst/>
                  <a:uLnTx/>
                  <a:uFillTx/>
                  <a:latin typeface="Arial"/>
                  <a:ea typeface="+mn-ea"/>
                  <a:cs typeface="+mn-cs"/>
                </a:rPr>
                <a:t>   add.half.u32 	$r4, $r4, $r3;</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400" b="0" i="0" u="none" strike="noStrike" kern="0" cap="none" spc="0" normalizeH="0" baseline="0" noProof="0">
                  <a:ln>
                    <a:noFill/>
                  </a:ln>
                  <a:solidFill>
                    <a:srgbClr val="000000"/>
                  </a:solidFill>
                  <a:effectLst/>
                  <a:uLnTx/>
                  <a:uFillTx/>
                  <a:latin typeface="Arial"/>
                  <a:ea typeface="+mn-ea"/>
                  <a:cs typeface="+mn-cs"/>
                </a:rPr>
                <a:t>   @$p0.ne bra 	l0x00000060;</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CA" sz="1400" b="0" i="0" u="none" strike="noStrike" kern="0" cap="none" spc="0" normalizeH="0" baseline="0" noProof="0">
                  <a:ln>
                    <a:noFill/>
                  </a:ln>
                  <a:solidFill>
                    <a:srgbClr val="000000"/>
                  </a:solidFill>
                  <a:effectLst/>
                  <a:uLnTx/>
                  <a:uFillTx/>
                  <a:latin typeface="Arial"/>
                  <a:ea typeface="+mn-ea"/>
                  <a:cs typeface="+mn-cs"/>
                </a:rPr>
                <a:t>...</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CA" sz="1400" b="0" i="0" u="none" strike="noStrike" kern="0" cap="none" spc="0" normalizeH="0" baseline="0" noProof="0">
                  <a:ln>
                    <a:noFill/>
                  </a:ln>
                  <a:solidFill>
                    <a:srgbClr val="000000"/>
                  </a:solidFill>
                  <a:effectLst/>
                  <a:uLnTx/>
                  <a:uFillTx/>
                  <a:latin typeface="Arial"/>
                  <a:ea typeface="+mn-ea"/>
                  <a:cs typeface="+mn-cs"/>
                </a:rPr>
                <a:t>   </a:t>
              </a:r>
              <a:r>
                <a:rPr kumimoji="0" lang="en-CA" sz="1400" b="0" i="0" u="none" strike="noStrike" kern="0" cap="none" spc="0" normalizeH="0" baseline="0" noProof="0">
                  <a:ln>
                    <a:noFill/>
                  </a:ln>
                  <a:solidFill>
                    <a:srgbClr val="00B050"/>
                  </a:solidFill>
                  <a:effectLst/>
                  <a:uLnTx/>
                  <a:uFillTx/>
                  <a:latin typeface="Arial"/>
                  <a:ea typeface="+mn-ea"/>
                  <a:cs typeface="+mn-cs"/>
                </a:rPr>
                <a:t>set.gt.u32.u32 	$p0/$o127, $r2, const [0x0000];</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CA" sz="1400" b="0" i="0" u="none" strike="noStrike" kern="0" cap="none" spc="0" normalizeH="0" baseline="0" noProof="0">
                  <a:ln>
                    <a:noFill/>
                  </a:ln>
                  <a:solidFill>
                    <a:srgbClr val="000000"/>
                  </a:solidFill>
                  <a:effectLst/>
                  <a:uLnTx/>
                  <a:uFillTx/>
                  <a:latin typeface="Arial"/>
                  <a:ea typeface="+mn-ea"/>
                  <a:cs typeface="+mn-cs"/>
                </a:rPr>
                <a:t>   </a:t>
              </a:r>
              <a:r>
                <a:rPr kumimoji="0" lang="en-CA" sz="1400" b="0" i="0" u="none" strike="noStrike" kern="0" cap="none" spc="0" normalizeH="0" baseline="0" noProof="0">
                  <a:ln>
                    <a:noFill/>
                  </a:ln>
                  <a:solidFill>
                    <a:srgbClr val="7030A0"/>
                  </a:solidFill>
                  <a:effectLst/>
                  <a:uLnTx/>
                  <a:uFillTx/>
                  <a:latin typeface="Arial"/>
                  <a:ea typeface="+mn-ea"/>
                  <a:cs typeface="+mn-cs"/>
                </a:rPr>
                <a:t>@$p0.equ add.u32 	$ofs2, $ofs1, 0x00000230;</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CA" sz="1400" b="0" i="0" u="none" strike="noStrike" kern="0" cap="none" spc="0" normalizeH="0" baseline="0" noProof="0">
                  <a:ln>
                    <a:noFill/>
                  </a:ln>
                  <a:solidFill>
                    <a:srgbClr val="7030A0"/>
                  </a:solidFill>
                  <a:effectLst/>
                  <a:uLnTx/>
                  <a:uFillTx/>
                  <a:latin typeface="Arial"/>
                  <a:ea typeface="+mn-ea"/>
                  <a:cs typeface="+mn-cs"/>
                </a:rPr>
                <a:t>   @$p0.equ add.u32 	$r6, s[$ofs2+0x0000], $r6;</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CA" sz="1400" b="0" i="0" u="none" strike="noStrike" kern="0" cap="none" spc="0" normalizeH="0" baseline="0" noProof="0">
                  <a:ln>
                    <a:noFill/>
                  </a:ln>
                  <a:solidFill>
                    <a:srgbClr val="7030A0"/>
                  </a:solidFill>
                  <a:effectLst/>
                  <a:uLnTx/>
                  <a:uFillTx/>
                  <a:latin typeface="Arial"/>
                  <a:ea typeface="+mn-ea"/>
                  <a:cs typeface="+mn-cs"/>
                </a:rPr>
                <a:t>   @$p0.equ mov.u32 	s[$ofs1+0x0030], $r6;</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CA" sz="1400" b="0" i="0" u="none" strike="noStrike" kern="0" cap="none" spc="0" normalizeH="0" baseline="0" noProof="0">
                  <a:ln>
                    <a:noFill/>
                  </a:ln>
                  <a:solidFill>
                    <a:srgbClr val="000000"/>
                  </a:solidFill>
                  <a:effectLst/>
                  <a:uLnTx/>
                  <a:uFillTx/>
                  <a:latin typeface="Arial"/>
                  <a:ea typeface="+mn-ea"/>
                  <a:cs typeface="+mn-cs"/>
                </a:rPr>
                <a:t>   bar.sync 	0x00000000;</a:t>
              </a:r>
            </a:p>
          </p:txBody>
        </p:sp>
        <p:sp>
          <p:nvSpPr>
            <p:cNvPr id="21" name="Content Placeholder 9"/>
            <p:cNvSpPr txBox="1">
              <a:spLocks/>
            </p:cNvSpPr>
            <p:nvPr/>
          </p:nvSpPr>
          <p:spPr bwMode="auto">
            <a:xfrm>
              <a:off x="1981200" y="914400"/>
              <a:ext cx="4038600" cy="5486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1800">
                  <a:solidFill>
                    <a:schemeClr val="tx1"/>
                  </a:solidFill>
                  <a:latin typeface="+mn-lt"/>
                </a:defRPr>
              </a:lvl4pPr>
              <a:lvl5pPr marL="2057400" indent="-228600" algn="l" rtl="0" eaLnBrk="0" fontAlgn="base" hangingPunct="0">
                <a:spcBef>
                  <a:spcPct val="20000"/>
                </a:spcBef>
                <a:spcAft>
                  <a:spcPct val="0"/>
                </a:spcAft>
                <a:buChar char="»"/>
                <a:defRPr sz="1800">
                  <a:solidFill>
                    <a:schemeClr val="tx1"/>
                  </a:solidFill>
                  <a:latin typeface="+mn-lt"/>
                </a:defRPr>
              </a:lvl5pPr>
              <a:lvl6pPr marL="2514600" indent="-228600" algn="l" rtl="0" fontAlgn="base">
                <a:spcBef>
                  <a:spcPct val="20000"/>
                </a:spcBef>
                <a:spcAft>
                  <a:spcPct val="0"/>
                </a:spcAft>
                <a:buChar char="»"/>
                <a:defRPr sz="1800">
                  <a:solidFill>
                    <a:schemeClr val="tx1"/>
                  </a:solidFill>
                  <a:latin typeface="+mn-lt"/>
                </a:defRPr>
              </a:lvl6pPr>
              <a:lvl7pPr marL="2971800" indent="-228600" algn="l" rtl="0" fontAlgn="base">
                <a:spcBef>
                  <a:spcPct val="20000"/>
                </a:spcBef>
                <a:spcAft>
                  <a:spcPct val="0"/>
                </a:spcAft>
                <a:buChar char="»"/>
                <a:defRPr sz="1800">
                  <a:solidFill>
                    <a:schemeClr val="tx1"/>
                  </a:solidFill>
                  <a:latin typeface="+mn-lt"/>
                </a:defRPr>
              </a:lvl7pPr>
              <a:lvl8pPr marL="3429000" indent="-228600" algn="l" rtl="0" fontAlgn="base">
                <a:spcBef>
                  <a:spcPct val="20000"/>
                </a:spcBef>
                <a:spcAft>
                  <a:spcPct val="0"/>
                </a:spcAft>
                <a:buChar char="»"/>
                <a:defRPr sz="1800">
                  <a:solidFill>
                    <a:schemeClr val="tx1"/>
                  </a:solidFill>
                  <a:latin typeface="+mn-lt"/>
                </a:defRPr>
              </a:lvl8pPr>
              <a:lvl9pPr marL="3886200" indent="-228600" algn="l" rtl="0" fontAlgn="base">
                <a:spcBef>
                  <a:spcPct val="20000"/>
                </a:spcBef>
                <a:spcAft>
                  <a:spcPct val="0"/>
                </a:spcAft>
                <a:buChar char="»"/>
                <a:defRPr sz="1800">
                  <a:solidFill>
                    <a:schemeClr val="tx1"/>
                  </a:solidFill>
                  <a:latin typeface="+mn-lt"/>
                </a:defRPr>
              </a:lvl9pPr>
            </a:lstStyle>
            <a:p>
              <a:pPr marL="342900" marR="0" lvl="0" indent="-342900" algn="ctr" defTabSz="914400" rtl="0" eaLnBrk="0" fontAlgn="base" latinLnBrk="0" hangingPunct="0">
                <a:lnSpc>
                  <a:spcPct val="100000"/>
                </a:lnSpc>
                <a:spcBef>
                  <a:spcPct val="20000"/>
                </a:spcBef>
                <a:spcAft>
                  <a:spcPct val="0"/>
                </a:spcAft>
                <a:buClrTx/>
                <a:buSzTx/>
                <a:buFontTx/>
                <a:buNone/>
                <a:tabLst/>
                <a:defRPr/>
              </a:pPr>
              <a:r>
                <a:rPr kumimoji="0" lang="en-CA" sz="2800" b="1" i="0" u="none" strike="noStrike" kern="0" cap="none" spc="0" normalizeH="0" baseline="0" noProof="0">
                  <a:ln>
                    <a:noFill/>
                  </a:ln>
                  <a:solidFill>
                    <a:srgbClr val="000000"/>
                  </a:solidFill>
                  <a:effectLst/>
                  <a:uLnTx/>
                  <a:uFillTx/>
                  <a:latin typeface="Arial"/>
                  <a:ea typeface="+mn-ea"/>
                  <a:cs typeface="+mn-cs"/>
                </a:rPr>
                <a:t>PTX</a:t>
              </a:r>
              <a:endParaRPr kumimoji="0" lang="en-CA" sz="1400" b="0" i="0" u="none" strike="noStrike" kern="0" cap="none" spc="0" normalizeH="0" baseline="0" noProof="0">
                <a:ln>
                  <a:noFill/>
                </a:ln>
                <a:solidFill>
                  <a:srgbClr val="000000"/>
                </a:solidFill>
                <a:effectLst/>
                <a:uLnTx/>
                <a:uFillTx/>
                <a:latin typeface="Arial"/>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CA" sz="1400" b="0" i="0" u="none" strike="noStrike" kern="0" cap="none" spc="0" normalizeH="0" baseline="0" noProof="0">
                  <a:ln>
                    <a:noFill/>
                  </a:ln>
                  <a:solidFill>
                    <a:srgbClr val="000000"/>
                  </a:solidFill>
                  <a:effectLst/>
                  <a:uLnTx/>
                  <a:uFillTx/>
                  <a:latin typeface="Arial"/>
                  <a:ea typeface="+mn-ea"/>
                  <a:cs typeface="+mn-cs"/>
                </a:rPr>
                <a:t>$Lt_25_13570:</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CA" sz="1400" b="0" i="0" u="none" strike="noStrike" kern="0" cap="none" spc="0" normalizeH="0" baseline="0" noProof="0">
                  <a:ln>
                    <a:noFill/>
                  </a:ln>
                  <a:solidFill>
                    <a:srgbClr val="000000"/>
                  </a:solidFill>
                  <a:effectLst/>
                  <a:uLnTx/>
                  <a:uFillTx/>
                  <a:latin typeface="Arial"/>
                  <a:ea typeface="+mn-ea"/>
                  <a:cs typeface="+mn-cs"/>
                </a:rPr>
                <a:t>   </a:t>
              </a:r>
              <a:r>
                <a:rPr kumimoji="0" lang="en-CA" sz="1400" b="0" i="0" u="none" strike="noStrike" kern="0" cap="none" spc="0" normalizeH="0" baseline="0" noProof="0">
                  <a:ln>
                    <a:noFill/>
                  </a:ln>
                  <a:solidFill>
                    <a:srgbClr val="FF0000"/>
                  </a:solidFill>
                  <a:effectLst/>
                  <a:uLnTx/>
                  <a:uFillTx/>
                  <a:latin typeface="Arial"/>
                  <a:ea typeface="+mn-ea"/>
                  <a:cs typeface="+mn-cs"/>
                </a:rPr>
                <a:t>ld.global.s32 	%r9, [%rd5+0];</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CA" sz="1400" b="0" i="0" u="none" strike="noStrike" kern="0" cap="none" spc="0" normalizeH="0" baseline="0" noProof="0">
                  <a:ln>
                    <a:noFill/>
                  </a:ln>
                  <a:solidFill>
                    <a:srgbClr val="FF0000"/>
                  </a:solidFill>
                  <a:effectLst/>
                  <a:uLnTx/>
                  <a:uFillTx/>
                  <a:latin typeface="Arial"/>
                  <a:ea typeface="+mn-ea"/>
                  <a:cs typeface="+mn-cs"/>
                </a:rPr>
                <a:t>   add.s32 		%r10, %r9, %r8;</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CA" sz="1400" b="0" i="0" u="none" strike="noStrike" kern="0" cap="none" spc="0" normalizeH="0" baseline="0" noProof="0">
                  <a:ln>
                    <a:noFill/>
                  </a:ln>
                  <a:solidFill>
                    <a:srgbClr val="0070C0"/>
                  </a:solidFill>
                  <a:effectLst/>
                  <a:uLnTx/>
                  <a:uFillTx/>
                  <a:latin typeface="Arial"/>
                  <a:ea typeface="+mn-ea"/>
                  <a:cs typeface="+mn-cs"/>
                </a:rPr>
                <a:t>   ld.global.s32 	%r11, [%rd5+1024];</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CA" sz="1400" b="0" i="0" u="none" strike="noStrike" kern="0" cap="none" spc="0" normalizeH="0" baseline="0" noProof="0">
                  <a:ln>
                    <a:noFill/>
                  </a:ln>
                  <a:solidFill>
                    <a:srgbClr val="0070C0"/>
                  </a:solidFill>
                  <a:effectLst/>
                  <a:uLnTx/>
                  <a:uFillTx/>
                  <a:latin typeface="Arial"/>
                  <a:ea typeface="+mn-ea"/>
                  <a:cs typeface="+mn-cs"/>
                </a:rPr>
                <a:t>   add.s32 		%r8, %r11, %r10;</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CA" sz="1400" b="0" i="0" u="none" strike="noStrike" kern="0" cap="none" spc="0" normalizeH="0" baseline="0" noProof="0">
                  <a:ln>
                    <a:noFill/>
                  </a:ln>
                  <a:solidFill>
                    <a:srgbClr val="000000"/>
                  </a:solidFill>
                  <a:effectLst/>
                  <a:uLnTx/>
                  <a:uFillTx/>
                  <a:latin typeface="Arial"/>
                  <a:ea typeface="+mn-ea"/>
                  <a:cs typeface="+mn-cs"/>
                </a:rPr>
                <a:t>   add.u32 		%r5, %r7, %r5;</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CA" sz="1400" b="0" i="0" u="none" strike="noStrike" kern="0" cap="none" spc="0" normalizeH="0" baseline="0" noProof="0">
                  <a:ln>
                    <a:noFill/>
                  </a:ln>
                  <a:solidFill>
                    <a:srgbClr val="000000"/>
                  </a:solidFill>
                  <a:effectLst/>
                  <a:uLnTx/>
                  <a:uFillTx/>
                  <a:latin typeface="Arial"/>
                  <a:ea typeface="+mn-ea"/>
                  <a:cs typeface="+mn-cs"/>
                </a:rPr>
                <a:t>   add.u64 		%rd5, %rd5, %rd6;</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CA" sz="1400" b="0" i="0" u="none" strike="noStrike" kern="0" cap="none" spc="0" normalizeH="0" baseline="0" noProof="0">
                  <a:ln>
                    <a:noFill/>
                  </a:ln>
                  <a:solidFill>
                    <a:srgbClr val="000000"/>
                  </a:solidFill>
                  <a:effectLst/>
                  <a:uLnTx/>
                  <a:uFillTx/>
                  <a:latin typeface="Arial"/>
                  <a:ea typeface="+mn-ea"/>
                  <a:cs typeface="+mn-cs"/>
                </a:rPr>
                <a:t>   ld.param.u32 	%r6, [size];</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CA" sz="1400" b="0" i="0" u="none" strike="noStrike" kern="0" cap="none" spc="0" normalizeH="0" baseline="0" noProof="0">
                  <a:ln>
                    <a:noFill/>
                  </a:ln>
                  <a:solidFill>
                    <a:srgbClr val="000000"/>
                  </a:solidFill>
                  <a:effectLst/>
                  <a:uLnTx/>
                  <a:uFillTx/>
                  <a:latin typeface="Arial"/>
                  <a:ea typeface="+mn-ea"/>
                  <a:cs typeface="+mn-cs"/>
                </a:rPr>
                <a:t>   setp.lt.u32 	%p2, %r5, %r6;</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CA" sz="1400" b="0" i="0" u="none" strike="noStrike" kern="0" cap="none" spc="0" normalizeH="0" baseline="0" noProof="0">
                  <a:ln>
                    <a:noFill/>
                  </a:ln>
                  <a:solidFill>
                    <a:srgbClr val="000000"/>
                  </a:solidFill>
                  <a:effectLst/>
                  <a:uLnTx/>
                  <a:uFillTx/>
                  <a:latin typeface="Arial"/>
                  <a:ea typeface="+mn-ea"/>
                  <a:cs typeface="+mn-cs"/>
                </a:rPr>
                <a:t>   @%p2 bra 	$Lt_25_13570;</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CA" sz="1400" b="0" i="0" u="none" strike="noStrike" kern="0" cap="none" spc="0" normalizeH="0" baseline="0" noProof="0">
                  <a:ln>
                    <a:noFill/>
                  </a:ln>
                  <a:solidFill>
                    <a:srgbClr val="000000"/>
                  </a:solidFill>
                  <a:effectLst/>
                  <a:uLnTx/>
                  <a:uFillTx/>
                  <a:latin typeface="Arial"/>
                  <a:ea typeface="+mn-ea"/>
                  <a:cs typeface="+mn-cs"/>
                </a:rPr>
                <a:t>...</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CA" sz="1400" b="0" i="0" u="none" strike="noStrike" kern="0" cap="none" spc="0" normalizeH="0" baseline="0" noProof="0">
                  <a:ln>
                    <a:noFill/>
                  </a:ln>
                  <a:solidFill>
                    <a:srgbClr val="00B050"/>
                  </a:solidFill>
                  <a:effectLst/>
                  <a:uLnTx/>
                  <a:uFillTx/>
                  <a:latin typeface="Arial"/>
                  <a:ea typeface="+mn-ea"/>
                  <a:cs typeface="+mn-cs"/>
                </a:rPr>
                <a:t>   mov.u32 	%r12, 127;</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CA" sz="1400" b="0" i="0" u="none" strike="noStrike" kern="0" cap="none" spc="0" normalizeH="0" baseline="0" noProof="0">
                  <a:ln>
                    <a:noFill/>
                  </a:ln>
                  <a:solidFill>
                    <a:srgbClr val="00B050"/>
                  </a:solidFill>
                  <a:effectLst/>
                  <a:uLnTx/>
                  <a:uFillTx/>
                  <a:latin typeface="Arial"/>
                  <a:ea typeface="+mn-ea"/>
                  <a:cs typeface="+mn-cs"/>
                </a:rPr>
                <a:t>   setp.gt.u32 	%p3, %r3, %r12;</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CA" sz="1400" b="0" i="0" u="none" strike="noStrike" kern="0" cap="none" spc="0" normalizeH="0" baseline="0" noProof="0">
                  <a:ln>
                    <a:noFill/>
                  </a:ln>
                  <a:solidFill>
                    <a:srgbClr val="00B050"/>
                  </a:solidFill>
                  <a:effectLst/>
                  <a:uLnTx/>
                  <a:uFillTx/>
                  <a:latin typeface="Arial"/>
                  <a:ea typeface="+mn-ea"/>
                  <a:cs typeface="+mn-cs"/>
                </a:rPr>
                <a:t>   @%p3 bra 	$Lt_25_14082;</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CA" sz="1400" b="0" i="0" u="none" strike="noStrike" kern="0" cap="none" spc="0" normalizeH="0" baseline="0" noProof="0">
                  <a:ln>
                    <a:noFill/>
                  </a:ln>
                  <a:solidFill>
                    <a:srgbClr val="7030A0"/>
                  </a:solidFill>
                  <a:effectLst/>
                  <a:uLnTx/>
                  <a:uFillTx/>
                  <a:latin typeface="Arial"/>
                  <a:ea typeface="+mn-ea"/>
                  <a:cs typeface="+mn-cs"/>
                </a:rPr>
                <a:t>   ld.shared.s32 	%r13, [%rd10+512];</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CA" sz="1400" b="0" i="0" u="none" strike="noStrike" kern="0" cap="none" spc="0" normalizeH="0" baseline="0" noProof="0">
                  <a:ln>
                    <a:noFill/>
                  </a:ln>
                  <a:solidFill>
                    <a:srgbClr val="7030A0"/>
                  </a:solidFill>
                  <a:effectLst/>
                  <a:uLnTx/>
                  <a:uFillTx/>
                  <a:latin typeface="Arial"/>
                  <a:ea typeface="+mn-ea"/>
                  <a:cs typeface="+mn-cs"/>
                </a:rPr>
                <a:t>   add.s32 		%r8, %r13, %r8;</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CA" sz="1400" b="0" i="0" u="none" strike="noStrike" kern="0" cap="none" spc="0" normalizeH="0" baseline="0" noProof="0">
                  <a:ln>
                    <a:noFill/>
                  </a:ln>
                  <a:solidFill>
                    <a:srgbClr val="7030A0"/>
                  </a:solidFill>
                  <a:effectLst/>
                  <a:uLnTx/>
                  <a:uFillTx/>
                  <a:latin typeface="Arial"/>
                  <a:ea typeface="+mn-ea"/>
                  <a:cs typeface="+mn-cs"/>
                </a:rPr>
                <a:t>   st.shared.s32 	[%rd10+0], %r8;</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CA" sz="1400" b="0" i="0" u="none" strike="noStrike" kern="0" cap="none" spc="0" normalizeH="0" baseline="0" noProof="0">
                  <a:ln>
                    <a:noFill/>
                  </a:ln>
                  <a:solidFill>
                    <a:srgbClr val="000000"/>
                  </a:solidFill>
                  <a:effectLst/>
                  <a:uLnTx/>
                  <a:uFillTx/>
                  <a:latin typeface="Arial"/>
                  <a:ea typeface="+mn-ea"/>
                  <a:cs typeface="+mn-cs"/>
                </a:rPr>
                <a:t>$Lt_25_14082:</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CA" sz="1400" b="0" i="0" u="none" strike="noStrike" kern="0" cap="none" spc="0" normalizeH="0" baseline="0" noProof="0">
                  <a:ln>
                    <a:noFill/>
                  </a:ln>
                  <a:solidFill>
                    <a:srgbClr val="000000"/>
                  </a:solidFill>
                  <a:effectLst/>
                  <a:uLnTx/>
                  <a:uFillTx/>
                  <a:latin typeface="Arial"/>
                  <a:ea typeface="+mn-ea"/>
                  <a:cs typeface="+mn-cs"/>
                </a:rPr>
                <a:t>   </a:t>
              </a:r>
              <a:r>
                <a:rPr kumimoji="0" lang="en-CA" sz="1400" b="0" i="0" u="none" strike="noStrike" kern="0" cap="none" spc="0" normalizeH="0" baseline="0" noProof="0" err="1">
                  <a:ln>
                    <a:noFill/>
                  </a:ln>
                  <a:solidFill>
                    <a:srgbClr val="000000"/>
                  </a:solidFill>
                  <a:effectLst/>
                  <a:uLnTx/>
                  <a:uFillTx/>
                  <a:latin typeface="Arial"/>
                  <a:ea typeface="+mn-ea"/>
                  <a:cs typeface="+mn-cs"/>
                </a:rPr>
                <a:t>bar.sync</a:t>
              </a:r>
              <a:r>
                <a:rPr kumimoji="0" lang="en-CA" sz="1400" b="0" i="0" u="none" strike="noStrike" kern="0" cap="none" spc="0" normalizeH="0" baseline="0" noProof="0">
                  <a:ln>
                    <a:noFill/>
                  </a:ln>
                  <a:solidFill>
                    <a:srgbClr val="000000"/>
                  </a:solidFill>
                  <a:effectLst/>
                  <a:uLnTx/>
                  <a:uFillTx/>
                  <a:latin typeface="Arial"/>
                  <a:ea typeface="+mn-ea"/>
                  <a:cs typeface="+mn-cs"/>
                </a:rPr>
                <a:t> 	0;</a:t>
              </a:r>
            </a:p>
          </p:txBody>
        </p:sp>
        <p:cxnSp>
          <p:nvCxnSpPr>
            <p:cNvPr id="22" name="Straight Connector 21"/>
            <p:cNvCxnSpPr/>
            <p:nvPr/>
          </p:nvCxnSpPr>
          <p:spPr>
            <a:xfrm>
              <a:off x="5867400" y="990600"/>
              <a:ext cx="0" cy="52578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36106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Kokkos</a:t>
            </a:r>
            <a:r>
              <a:rPr lang="en-US"/>
              <a:t> Kernels Unit Test Results</a:t>
            </a:r>
          </a:p>
        </p:txBody>
      </p:sp>
      <p:sp>
        <p:nvSpPr>
          <p:cNvPr id="4" name="Slide Number Placeholder 3"/>
          <p:cNvSpPr>
            <a:spLocks noGrp="1"/>
          </p:cNvSpPr>
          <p:nvPr>
            <p:ph type="sldNum" sz="quarter" idx="4"/>
          </p:nvPr>
        </p:nvSpPr>
        <p:spPr/>
        <p:txBody>
          <a:bodyPr/>
          <a:lstStyle/>
          <a:p>
            <a:fld id="{4FAB73BC-B049-4115-A692-8D63A059BFB8}" type="slidenum">
              <a:rPr lang="en-US" smtClean="0"/>
              <a:pPr/>
              <a:t>32</a:t>
            </a:fld>
            <a:endParaRPr lang="en-US"/>
          </a:p>
        </p:txBody>
      </p:sp>
      <p:graphicFrame>
        <p:nvGraphicFramePr>
          <p:cNvPr id="15" name="Table 14"/>
          <p:cNvGraphicFramePr>
            <a:graphicFrameLocks noGrp="1"/>
          </p:cNvGraphicFramePr>
          <p:nvPr/>
        </p:nvGraphicFramePr>
        <p:xfrm>
          <a:off x="8209436" y="987416"/>
          <a:ext cx="3759840" cy="5162560"/>
        </p:xfrm>
        <a:graphic>
          <a:graphicData uri="http://schemas.openxmlformats.org/drawingml/2006/table">
            <a:tbl>
              <a:tblPr/>
              <a:tblGrid>
                <a:gridCol w="484130">
                  <a:extLst>
                    <a:ext uri="{9D8B030D-6E8A-4147-A177-3AD203B41FA5}">
                      <a16:colId xmlns:a16="http://schemas.microsoft.com/office/drawing/2014/main" val="1305716531"/>
                    </a:ext>
                  </a:extLst>
                </a:gridCol>
                <a:gridCol w="3275710">
                  <a:extLst>
                    <a:ext uri="{9D8B030D-6E8A-4147-A177-3AD203B41FA5}">
                      <a16:colId xmlns:a16="http://schemas.microsoft.com/office/drawing/2014/main" val="3286389797"/>
                    </a:ext>
                  </a:extLst>
                </a:gridCol>
              </a:tblGrid>
              <a:tr h="151840">
                <a:tc>
                  <a:txBody>
                    <a:bodyPr/>
                    <a:lstStyle/>
                    <a:p>
                      <a:pPr algn="ctr" fontAlgn="ctr"/>
                      <a:r>
                        <a:rPr lang="en-US" sz="900" b="0" i="0" u="none" strike="noStrike">
                          <a:solidFill>
                            <a:srgbClr val="000000"/>
                          </a:solidFill>
                          <a:effectLst/>
                          <a:latin typeface="Calibri" panose="020F0502020204030204" pitchFamily="34" charset="0"/>
                        </a:rPr>
                        <a:t>67</a:t>
                      </a:r>
                    </a:p>
                  </a:txBody>
                  <a:tcPr marL="7230" marR="7230" marT="7230" marB="0" anchor="ctr">
                    <a:lnL>
                      <a:noFill/>
                    </a:lnL>
                    <a:lnR>
                      <a:noFill/>
                    </a:lnR>
                    <a:lnT>
                      <a:noFill/>
                    </a:lnT>
                    <a:lnB>
                      <a:noFill/>
                    </a:lnB>
                    <a:solidFill>
                      <a:srgbClr val="43C330"/>
                    </a:solidFill>
                  </a:tcPr>
                </a:tc>
                <a:tc>
                  <a:txBody>
                    <a:bodyPr/>
                    <a:lstStyle/>
                    <a:p>
                      <a:pPr algn="l" fontAlgn="ctr"/>
                      <a:r>
                        <a:rPr lang="en-US" sz="900" b="0" i="0" u="none" strike="noStrike">
                          <a:solidFill>
                            <a:srgbClr val="000000"/>
                          </a:solidFill>
                          <a:effectLst/>
                          <a:latin typeface="Calibri" panose="020F0502020204030204" pitchFamily="34" charset="0"/>
                        </a:rPr>
                        <a:t>batched_scalar_serial_trsm_l_l_t_u_double_double</a:t>
                      </a:r>
                    </a:p>
                  </a:txBody>
                  <a:tcPr marL="7230" marR="7230" marT="7230" marB="0" anchor="ctr">
                    <a:lnL>
                      <a:noFill/>
                    </a:lnL>
                    <a:lnR>
                      <a:noFill/>
                    </a:lnR>
                    <a:lnT>
                      <a:noFill/>
                    </a:lnT>
                    <a:lnB>
                      <a:noFill/>
                    </a:lnB>
                  </a:tcPr>
                </a:tc>
                <a:extLst>
                  <a:ext uri="{0D108BD9-81ED-4DB2-BD59-A6C34878D82A}">
                    <a16:rowId xmlns:a16="http://schemas.microsoft.com/office/drawing/2014/main" val="2859370927"/>
                  </a:ext>
                </a:extLst>
              </a:tr>
              <a:tr h="151840">
                <a:tc>
                  <a:txBody>
                    <a:bodyPr/>
                    <a:lstStyle/>
                    <a:p>
                      <a:pPr algn="ctr" fontAlgn="ctr"/>
                      <a:r>
                        <a:rPr lang="en-US" sz="900" b="0" i="0" u="none" strike="noStrike">
                          <a:solidFill>
                            <a:srgbClr val="000000"/>
                          </a:solidFill>
                          <a:effectLst/>
                          <a:latin typeface="Calibri" panose="020F0502020204030204" pitchFamily="34" charset="0"/>
                        </a:rPr>
                        <a:t>68</a:t>
                      </a:r>
                    </a:p>
                  </a:txBody>
                  <a:tcPr marL="7230" marR="7230" marT="7230" marB="0" anchor="ctr">
                    <a:lnL>
                      <a:noFill/>
                    </a:lnL>
                    <a:lnR>
                      <a:noFill/>
                    </a:lnR>
                    <a:lnT>
                      <a:noFill/>
                    </a:lnT>
                    <a:lnB>
                      <a:noFill/>
                    </a:lnB>
                    <a:solidFill>
                      <a:srgbClr val="FF420E"/>
                    </a:solidFill>
                  </a:tcPr>
                </a:tc>
                <a:tc>
                  <a:txBody>
                    <a:bodyPr/>
                    <a:lstStyle/>
                    <a:p>
                      <a:pPr algn="l" fontAlgn="ctr"/>
                      <a:r>
                        <a:rPr lang="en-US" sz="900" b="0" i="0" u="none" strike="noStrike">
                          <a:solidFill>
                            <a:srgbClr val="000000"/>
                          </a:solidFill>
                          <a:effectLst/>
                          <a:latin typeface="Calibri" panose="020F0502020204030204" pitchFamily="34" charset="0"/>
                        </a:rPr>
                        <a:t>batched_scalar_serial_trsm_l_l_t_n_double_double</a:t>
                      </a:r>
                    </a:p>
                  </a:txBody>
                  <a:tcPr marL="7230" marR="7230" marT="7230" marB="0" anchor="ctr">
                    <a:lnL>
                      <a:noFill/>
                    </a:lnL>
                    <a:lnR>
                      <a:noFill/>
                    </a:lnR>
                    <a:lnT>
                      <a:noFill/>
                    </a:lnT>
                    <a:lnB>
                      <a:noFill/>
                    </a:lnB>
                  </a:tcPr>
                </a:tc>
                <a:extLst>
                  <a:ext uri="{0D108BD9-81ED-4DB2-BD59-A6C34878D82A}">
                    <a16:rowId xmlns:a16="http://schemas.microsoft.com/office/drawing/2014/main" val="3590812036"/>
                  </a:ext>
                </a:extLst>
              </a:tr>
              <a:tr h="151840">
                <a:tc>
                  <a:txBody>
                    <a:bodyPr/>
                    <a:lstStyle/>
                    <a:p>
                      <a:pPr algn="ctr" fontAlgn="ctr"/>
                      <a:r>
                        <a:rPr lang="en-US" sz="900" b="0" i="0" u="none" strike="noStrike">
                          <a:solidFill>
                            <a:srgbClr val="000000"/>
                          </a:solidFill>
                          <a:effectLst/>
                          <a:latin typeface="Calibri" panose="020F0502020204030204" pitchFamily="34" charset="0"/>
                        </a:rPr>
                        <a:t>69</a:t>
                      </a:r>
                    </a:p>
                  </a:txBody>
                  <a:tcPr marL="7230" marR="7230" marT="7230" marB="0" anchor="ctr">
                    <a:lnL>
                      <a:noFill/>
                    </a:lnL>
                    <a:lnR>
                      <a:noFill/>
                    </a:lnR>
                    <a:lnT>
                      <a:noFill/>
                    </a:lnT>
                    <a:lnB>
                      <a:noFill/>
                    </a:lnB>
                    <a:solidFill>
                      <a:srgbClr val="43C330"/>
                    </a:solidFill>
                  </a:tcPr>
                </a:tc>
                <a:tc>
                  <a:txBody>
                    <a:bodyPr/>
                    <a:lstStyle/>
                    <a:p>
                      <a:pPr algn="l" fontAlgn="ctr"/>
                      <a:r>
                        <a:rPr lang="en-US" sz="900" b="0" i="0" u="none" strike="noStrike">
                          <a:solidFill>
                            <a:srgbClr val="000000"/>
                          </a:solidFill>
                          <a:effectLst/>
                          <a:latin typeface="Calibri" panose="020F0502020204030204" pitchFamily="34" charset="0"/>
                        </a:rPr>
                        <a:t>batched_scalar_serial_trsm_l_u_t_u_double_double</a:t>
                      </a:r>
                    </a:p>
                  </a:txBody>
                  <a:tcPr marL="7230" marR="7230" marT="7230" marB="0" anchor="ctr">
                    <a:lnL>
                      <a:noFill/>
                    </a:lnL>
                    <a:lnR>
                      <a:noFill/>
                    </a:lnR>
                    <a:lnT>
                      <a:noFill/>
                    </a:lnT>
                    <a:lnB>
                      <a:noFill/>
                    </a:lnB>
                  </a:tcPr>
                </a:tc>
                <a:extLst>
                  <a:ext uri="{0D108BD9-81ED-4DB2-BD59-A6C34878D82A}">
                    <a16:rowId xmlns:a16="http://schemas.microsoft.com/office/drawing/2014/main" val="3772220663"/>
                  </a:ext>
                </a:extLst>
              </a:tr>
              <a:tr h="151840">
                <a:tc>
                  <a:txBody>
                    <a:bodyPr/>
                    <a:lstStyle/>
                    <a:p>
                      <a:pPr algn="ctr" fontAlgn="ctr"/>
                      <a:r>
                        <a:rPr lang="en-US" sz="900" b="0" i="0" u="none" strike="noStrike">
                          <a:solidFill>
                            <a:srgbClr val="000000"/>
                          </a:solidFill>
                          <a:effectLst/>
                          <a:latin typeface="Calibri" panose="020F0502020204030204" pitchFamily="34" charset="0"/>
                        </a:rPr>
                        <a:t>70</a:t>
                      </a:r>
                    </a:p>
                  </a:txBody>
                  <a:tcPr marL="7230" marR="7230" marT="7230" marB="0" anchor="ctr">
                    <a:lnL>
                      <a:noFill/>
                    </a:lnL>
                    <a:lnR>
                      <a:noFill/>
                    </a:lnR>
                    <a:lnT>
                      <a:noFill/>
                    </a:lnT>
                    <a:lnB>
                      <a:noFill/>
                    </a:lnB>
                    <a:solidFill>
                      <a:srgbClr val="FF420E"/>
                    </a:solidFill>
                  </a:tcPr>
                </a:tc>
                <a:tc>
                  <a:txBody>
                    <a:bodyPr/>
                    <a:lstStyle/>
                    <a:p>
                      <a:pPr algn="l" fontAlgn="ctr"/>
                      <a:r>
                        <a:rPr lang="en-US" sz="900" b="0" i="0" u="none" strike="noStrike">
                          <a:solidFill>
                            <a:srgbClr val="000000"/>
                          </a:solidFill>
                          <a:effectLst/>
                          <a:latin typeface="Calibri" panose="020F0502020204030204" pitchFamily="34" charset="0"/>
                        </a:rPr>
                        <a:t>batched_scalar_serial_trsm_l_u_t_n_double_double</a:t>
                      </a:r>
                    </a:p>
                  </a:txBody>
                  <a:tcPr marL="7230" marR="7230" marT="7230" marB="0" anchor="ctr">
                    <a:lnL>
                      <a:noFill/>
                    </a:lnL>
                    <a:lnR>
                      <a:noFill/>
                    </a:lnR>
                    <a:lnT>
                      <a:noFill/>
                    </a:lnT>
                    <a:lnB>
                      <a:noFill/>
                    </a:lnB>
                  </a:tcPr>
                </a:tc>
                <a:extLst>
                  <a:ext uri="{0D108BD9-81ED-4DB2-BD59-A6C34878D82A}">
                    <a16:rowId xmlns:a16="http://schemas.microsoft.com/office/drawing/2014/main" val="1443757514"/>
                  </a:ext>
                </a:extLst>
              </a:tr>
              <a:tr h="151840">
                <a:tc>
                  <a:txBody>
                    <a:bodyPr/>
                    <a:lstStyle/>
                    <a:p>
                      <a:pPr algn="ctr" fontAlgn="ctr"/>
                      <a:r>
                        <a:rPr lang="en-US" sz="900" b="0" i="0" u="none" strike="noStrike">
                          <a:solidFill>
                            <a:srgbClr val="000000"/>
                          </a:solidFill>
                          <a:effectLst/>
                          <a:latin typeface="Calibri" panose="020F0502020204030204" pitchFamily="34" charset="0"/>
                        </a:rPr>
                        <a:t>71</a:t>
                      </a:r>
                    </a:p>
                  </a:txBody>
                  <a:tcPr marL="7230" marR="7230" marT="7230" marB="0" anchor="ctr">
                    <a:lnL>
                      <a:noFill/>
                    </a:lnL>
                    <a:lnR>
                      <a:noFill/>
                    </a:lnR>
                    <a:lnT>
                      <a:noFill/>
                    </a:lnT>
                    <a:lnB>
                      <a:noFill/>
                    </a:lnB>
                    <a:solidFill>
                      <a:srgbClr val="43C330"/>
                    </a:solidFill>
                  </a:tcPr>
                </a:tc>
                <a:tc>
                  <a:txBody>
                    <a:bodyPr/>
                    <a:lstStyle/>
                    <a:p>
                      <a:pPr algn="l" fontAlgn="ctr"/>
                      <a:r>
                        <a:rPr lang="en-US" sz="900" b="0" i="0" u="none" strike="noStrike">
                          <a:solidFill>
                            <a:srgbClr val="000000"/>
                          </a:solidFill>
                          <a:effectLst/>
                          <a:latin typeface="Calibri" panose="020F0502020204030204" pitchFamily="34" charset="0"/>
                        </a:rPr>
                        <a:t>batched_scalar_serial_gemv_nt_double_double</a:t>
                      </a:r>
                    </a:p>
                  </a:txBody>
                  <a:tcPr marL="7230" marR="7230" marT="7230" marB="0" anchor="ctr">
                    <a:lnL>
                      <a:noFill/>
                    </a:lnL>
                    <a:lnR>
                      <a:noFill/>
                    </a:lnR>
                    <a:lnT>
                      <a:noFill/>
                    </a:lnT>
                    <a:lnB>
                      <a:noFill/>
                    </a:lnB>
                  </a:tcPr>
                </a:tc>
                <a:extLst>
                  <a:ext uri="{0D108BD9-81ED-4DB2-BD59-A6C34878D82A}">
                    <a16:rowId xmlns:a16="http://schemas.microsoft.com/office/drawing/2014/main" val="2717028877"/>
                  </a:ext>
                </a:extLst>
              </a:tr>
              <a:tr h="151840">
                <a:tc>
                  <a:txBody>
                    <a:bodyPr/>
                    <a:lstStyle/>
                    <a:p>
                      <a:pPr algn="ctr" fontAlgn="ctr"/>
                      <a:r>
                        <a:rPr lang="en-US" sz="900" b="0" i="0" u="none" strike="noStrike">
                          <a:solidFill>
                            <a:srgbClr val="000000"/>
                          </a:solidFill>
                          <a:effectLst/>
                          <a:latin typeface="Calibri" panose="020F0502020204030204" pitchFamily="34" charset="0"/>
                        </a:rPr>
                        <a:t>72</a:t>
                      </a:r>
                    </a:p>
                  </a:txBody>
                  <a:tcPr marL="7230" marR="7230" marT="7230" marB="0" anchor="ctr">
                    <a:lnL>
                      <a:noFill/>
                    </a:lnL>
                    <a:lnR>
                      <a:noFill/>
                    </a:lnR>
                    <a:lnT>
                      <a:noFill/>
                    </a:lnT>
                    <a:lnB>
                      <a:noFill/>
                    </a:lnB>
                    <a:solidFill>
                      <a:srgbClr val="43C330"/>
                    </a:solidFill>
                  </a:tcPr>
                </a:tc>
                <a:tc>
                  <a:txBody>
                    <a:bodyPr/>
                    <a:lstStyle/>
                    <a:p>
                      <a:pPr algn="l" fontAlgn="ctr"/>
                      <a:r>
                        <a:rPr lang="en-US" sz="900" b="0" i="0" u="none" strike="noStrike">
                          <a:solidFill>
                            <a:srgbClr val="000000"/>
                          </a:solidFill>
                          <a:effectLst/>
                          <a:latin typeface="Calibri" panose="020F0502020204030204" pitchFamily="34" charset="0"/>
                        </a:rPr>
                        <a:t>batched_scalar_serial_gemv_t_double_double</a:t>
                      </a:r>
                    </a:p>
                  </a:txBody>
                  <a:tcPr marL="7230" marR="7230" marT="7230" marB="0" anchor="ctr">
                    <a:lnL>
                      <a:noFill/>
                    </a:lnL>
                    <a:lnR>
                      <a:noFill/>
                    </a:lnR>
                    <a:lnT>
                      <a:noFill/>
                    </a:lnT>
                    <a:lnB>
                      <a:noFill/>
                    </a:lnB>
                  </a:tcPr>
                </a:tc>
                <a:extLst>
                  <a:ext uri="{0D108BD9-81ED-4DB2-BD59-A6C34878D82A}">
                    <a16:rowId xmlns:a16="http://schemas.microsoft.com/office/drawing/2014/main" val="2321092198"/>
                  </a:ext>
                </a:extLst>
              </a:tr>
              <a:tr h="151840">
                <a:tc>
                  <a:txBody>
                    <a:bodyPr/>
                    <a:lstStyle/>
                    <a:p>
                      <a:pPr algn="ctr" fontAlgn="ctr"/>
                      <a:r>
                        <a:rPr lang="en-US" sz="900" b="0" i="0" u="none" strike="noStrike">
                          <a:solidFill>
                            <a:srgbClr val="000000"/>
                          </a:solidFill>
                          <a:effectLst/>
                          <a:latin typeface="Calibri" panose="020F0502020204030204" pitchFamily="34" charset="0"/>
                        </a:rPr>
                        <a:t>73</a:t>
                      </a:r>
                    </a:p>
                  </a:txBody>
                  <a:tcPr marL="7230" marR="7230" marT="7230" marB="0" anchor="ctr">
                    <a:lnL>
                      <a:noFill/>
                    </a:lnL>
                    <a:lnR>
                      <a:noFill/>
                    </a:lnR>
                    <a:lnT>
                      <a:noFill/>
                    </a:lnT>
                    <a:lnB>
                      <a:noFill/>
                    </a:lnB>
                    <a:solidFill>
                      <a:srgbClr val="63BBEE"/>
                    </a:solidFill>
                  </a:tcPr>
                </a:tc>
                <a:tc>
                  <a:txBody>
                    <a:bodyPr/>
                    <a:lstStyle/>
                    <a:p>
                      <a:pPr algn="l" fontAlgn="ctr"/>
                      <a:r>
                        <a:rPr lang="en-US" sz="900" b="0" i="0" u="none" strike="noStrike">
                          <a:solidFill>
                            <a:srgbClr val="000000"/>
                          </a:solidFill>
                          <a:effectLst/>
                          <a:latin typeface="Calibri" panose="020F0502020204030204" pitchFamily="34" charset="0"/>
                        </a:rPr>
                        <a:t>batched_scalar_serial_trsv_l_nt_u_double_double</a:t>
                      </a:r>
                    </a:p>
                  </a:txBody>
                  <a:tcPr marL="7230" marR="7230" marT="7230" marB="0" anchor="ctr">
                    <a:lnL>
                      <a:noFill/>
                    </a:lnL>
                    <a:lnR>
                      <a:noFill/>
                    </a:lnR>
                    <a:lnT>
                      <a:noFill/>
                    </a:lnT>
                    <a:lnB>
                      <a:noFill/>
                    </a:lnB>
                  </a:tcPr>
                </a:tc>
                <a:extLst>
                  <a:ext uri="{0D108BD9-81ED-4DB2-BD59-A6C34878D82A}">
                    <a16:rowId xmlns:a16="http://schemas.microsoft.com/office/drawing/2014/main" val="2654213094"/>
                  </a:ext>
                </a:extLst>
              </a:tr>
              <a:tr h="151840">
                <a:tc>
                  <a:txBody>
                    <a:bodyPr/>
                    <a:lstStyle/>
                    <a:p>
                      <a:pPr algn="ctr" fontAlgn="ctr"/>
                      <a:r>
                        <a:rPr lang="en-US" sz="900" b="0" i="0" u="none" strike="noStrike">
                          <a:solidFill>
                            <a:srgbClr val="000000"/>
                          </a:solidFill>
                          <a:effectLst/>
                          <a:latin typeface="Calibri" panose="020F0502020204030204" pitchFamily="34" charset="0"/>
                        </a:rPr>
                        <a:t>74</a:t>
                      </a:r>
                    </a:p>
                  </a:txBody>
                  <a:tcPr marL="7230" marR="7230" marT="7230" marB="0" anchor="ctr">
                    <a:lnL>
                      <a:noFill/>
                    </a:lnL>
                    <a:lnR>
                      <a:noFill/>
                    </a:lnR>
                    <a:lnT>
                      <a:noFill/>
                    </a:lnT>
                    <a:lnB>
                      <a:noFill/>
                    </a:lnB>
                    <a:solidFill>
                      <a:srgbClr val="63BBEE"/>
                    </a:solidFill>
                  </a:tcPr>
                </a:tc>
                <a:tc>
                  <a:txBody>
                    <a:bodyPr/>
                    <a:lstStyle/>
                    <a:p>
                      <a:pPr algn="l" fontAlgn="ctr"/>
                      <a:r>
                        <a:rPr lang="en-US" sz="900" b="0" i="0" u="none" strike="noStrike">
                          <a:solidFill>
                            <a:srgbClr val="000000"/>
                          </a:solidFill>
                          <a:effectLst/>
                          <a:latin typeface="Calibri" panose="020F0502020204030204" pitchFamily="34" charset="0"/>
                        </a:rPr>
                        <a:t>batched_scalar_serial_trsv_l_nt_n_double_double</a:t>
                      </a:r>
                    </a:p>
                  </a:txBody>
                  <a:tcPr marL="7230" marR="7230" marT="7230" marB="0" anchor="ctr">
                    <a:lnL>
                      <a:noFill/>
                    </a:lnL>
                    <a:lnR>
                      <a:noFill/>
                    </a:lnR>
                    <a:lnT>
                      <a:noFill/>
                    </a:lnT>
                    <a:lnB>
                      <a:noFill/>
                    </a:lnB>
                  </a:tcPr>
                </a:tc>
                <a:extLst>
                  <a:ext uri="{0D108BD9-81ED-4DB2-BD59-A6C34878D82A}">
                    <a16:rowId xmlns:a16="http://schemas.microsoft.com/office/drawing/2014/main" val="806149243"/>
                  </a:ext>
                </a:extLst>
              </a:tr>
              <a:tr h="151840">
                <a:tc>
                  <a:txBody>
                    <a:bodyPr/>
                    <a:lstStyle/>
                    <a:p>
                      <a:pPr algn="ctr" fontAlgn="ctr"/>
                      <a:r>
                        <a:rPr lang="en-US" sz="900" b="0" i="0" u="none" strike="noStrike">
                          <a:solidFill>
                            <a:srgbClr val="000000"/>
                          </a:solidFill>
                          <a:effectLst/>
                          <a:latin typeface="Calibri" panose="020F0502020204030204" pitchFamily="34" charset="0"/>
                        </a:rPr>
                        <a:t>75</a:t>
                      </a:r>
                    </a:p>
                  </a:txBody>
                  <a:tcPr marL="7230" marR="7230" marT="7230" marB="0" anchor="ctr">
                    <a:lnL>
                      <a:noFill/>
                    </a:lnL>
                    <a:lnR>
                      <a:noFill/>
                    </a:lnR>
                    <a:lnT>
                      <a:noFill/>
                    </a:lnT>
                    <a:lnB>
                      <a:noFill/>
                    </a:lnB>
                    <a:solidFill>
                      <a:srgbClr val="63BBEE"/>
                    </a:solidFill>
                  </a:tcPr>
                </a:tc>
                <a:tc>
                  <a:txBody>
                    <a:bodyPr/>
                    <a:lstStyle/>
                    <a:p>
                      <a:pPr algn="l" fontAlgn="ctr"/>
                      <a:r>
                        <a:rPr lang="en-US" sz="900" b="0" i="0" u="none" strike="noStrike">
                          <a:solidFill>
                            <a:srgbClr val="000000"/>
                          </a:solidFill>
                          <a:effectLst/>
                          <a:latin typeface="Calibri" panose="020F0502020204030204" pitchFamily="34" charset="0"/>
                        </a:rPr>
                        <a:t>batched_scalar_serial_trsv_u_nt_u_double_double</a:t>
                      </a:r>
                    </a:p>
                  </a:txBody>
                  <a:tcPr marL="7230" marR="7230" marT="7230" marB="0" anchor="ctr">
                    <a:lnL>
                      <a:noFill/>
                    </a:lnL>
                    <a:lnR>
                      <a:noFill/>
                    </a:lnR>
                    <a:lnT>
                      <a:noFill/>
                    </a:lnT>
                    <a:lnB>
                      <a:noFill/>
                    </a:lnB>
                  </a:tcPr>
                </a:tc>
                <a:extLst>
                  <a:ext uri="{0D108BD9-81ED-4DB2-BD59-A6C34878D82A}">
                    <a16:rowId xmlns:a16="http://schemas.microsoft.com/office/drawing/2014/main" val="1046883981"/>
                  </a:ext>
                </a:extLst>
              </a:tr>
              <a:tr h="151840">
                <a:tc>
                  <a:txBody>
                    <a:bodyPr/>
                    <a:lstStyle/>
                    <a:p>
                      <a:pPr algn="ctr" fontAlgn="ctr"/>
                      <a:r>
                        <a:rPr lang="en-US" sz="900" b="0" i="0" u="none" strike="noStrike">
                          <a:solidFill>
                            <a:srgbClr val="000000"/>
                          </a:solidFill>
                          <a:effectLst/>
                          <a:latin typeface="Calibri" panose="020F0502020204030204" pitchFamily="34" charset="0"/>
                        </a:rPr>
                        <a:t>76</a:t>
                      </a:r>
                    </a:p>
                  </a:txBody>
                  <a:tcPr marL="7230" marR="7230" marT="7230" marB="0" anchor="ctr">
                    <a:lnL>
                      <a:noFill/>
                    </a:lnL>
                    <a:lnR>
                      <a:noFill/>
                    </a:lnR>
                    <a:lnT>
                      <a:noFill/>
                    </a:lnT>
                    <a:lnB>
                      <a:noFill/>
                    </a:lnB>
                    <a:solidFill>
                      <a:srgbClr val="63BBEE"/>
                    </a:solidFill>
                  </a:tcPr>
                </a:tc>
                <a:tc>
                  <a:txBody>
                    <a:bodyPr/>
                    <a:lstStyle/>
                    <a:p>
                      <a:pPr algn="l" fontAlgn="ctr"/>
                      <a:r>
                        <a:rPr lang="en-US" sz="900" b="0" i="0" u="none" strike="noStrike">
                          <a:solidFill>
                            <a:srgbClr val="000000"/>
                          </a:solidFill>
                          <a:effectLst/>
                          <a:latin typeface="Calibri" panose="020F0502020204030204" pitchFamily="34" charset="0"/>
                        </a:rPr>
                        <a:t>batched_scalar_serial_trsv_u_nt_n_double_double</a:t>
                      </a:r>
                    </a:p>
                  </a:txBody>
                  <a:tcPr marL="7230" marR="7230" marT="7230" marB="0" anchor="ctr">
                    <a:lnL>
                      <a:noFill/>
                    </a:lnL>
                    <a:lnR>
                      <a:noFill/>
                    </a:lnR>
                    <a:lnT>
                      <a:noFill/>
                    </a:lnT>
                    <a:lnB>
                      <a:noFill/>
                    </a:lnB>
                  </a:tcPr>
                </a:tc>
                <a:extLst>
                  <a:ext uri="{0D108BD9-81ED-4DB2-BD59-A6C34878D82A}">
                    <a16:rowId xmlns:a16="http://schemas.microsoft.com/office/drawing/2014/main" val="922956680"/>
                  </a:ext>
                </a:extLst>
              </a:tr>
              <a:tr h="151840">
                <a:tc>
                  <a:txBody>
                    <a:bodyPr/>
                    <a:lstStyle/>
                    <a:p>
                      <a:pPr algn="ctr" fontAlgn="ctr"/>
                      <a:r>
                        <a:rPr lang="en-US" sz="900" b="0" i="0" u="none" strike="noStrike">
                          <a:solidFill>
                            <a:srgbClr val="000000"/>
                          </a:solidFill>
                          <a:effectLst/>
                          <a:latin typeface="Calibri" panose="020F0502020204030204" pitchFamily="34" charset="0"/>
                        </a:rPr>
                        <a:t>77</a:t>
                      </a:r>
                    </a:p>
                  </a:txBody>
                  <a:tcPr marL="7230" marR="7230" marT="7230" marB="0" anchor="ctr">
                    <a:lnL>
                      <a:noFill/>
                    </a:lnL>
                    <a:lnR>
                      <a:noFill/>
                    </a:lnR>
                    <a:lnT>
                      <a:noFill/>
                    </a:lnT>
                    <a:lnB>
                      <a:noFill/>
                    </a:lnB>
                    <a:solidFill>
                      <a:srgbClr val="FF420E"/>
                    </a:solidFill>
                  </a:tcPr>
                </a:tc>
                <a:tc>
                  <a:txBody>
                    <a:bodyPr/>
                    <a:lstStyle/>
                    <a:p>
                      <a:pPr algn="l" fontAlgn="ctr"/>
                      <a:r>
                        <a:rPr lang="en-US" sz="900" b="0" i="0" u="none" strike="noStrike">
                          <a:solidFill>
                            <a:srgbClr val="000000"/>
                          </a:solidFill>
                          <a:effectLst/>
                          <a:latin typeface="Calibri" panose="020F0502020204030204" pitchFamily="34" charset="0"/>
                        </a:rPr>
                        <a:t>batched_scalar_team_set_double_double</a:t>
                      </a:r>
                    </a:p>
                  </a:txBody>
                  <a:tcPr marL="7230" marR="7230" marT="7230" marB="0" anchor="ctr">
                    <a:lnL>
                      <a:noFill/>
                    </a:lnL>
                    <a:lnR>
                      <a:noFill/>
                    </a:lnR>
                    <a:lnT>
                      <a:noFill/>
                    </a:lnT>
                    <a:lnB>
                      <a:noFill/>
                    </a:lnB>
                  </a:tcPr>
                </a:tc>
                <a:extLst>
                  <a:ext uri="{0D108BD9-81ED-4DB2-BD59-A6C34878D82A}">
                    <a16:rowId xmlns:a16="http://schemas.microsoft.com/office/drawing/2014/main" val="370648406"/>
                  </a:ext>
                </a:extLst>
              </a:tr>
              <a:tr h="151840">
                <a:tc>
                  <a:txBody>
                    <a:bodyPr/>
                    <a:lstStyle/>
                    <a:p>
                      <a:pPr algn="ctr" fontAlgn="ctr"/>
                      <a:r>
                        <a:rPr lang="en-US" sz="900" b="0" i="0" u="none" strike="noStrike">
                          <a:solidFill>
                            <a:srgbClr val="000000"/>
                          </a:solidFill>
                          <a:effectLst/>
                          <a:latin typeface="Calibri" panose="020F0502020204030204" pitchFamily="34" charset="0"/>
                        </a:rPr>
                        <a:t>78</a:t>
                      </a:r>
                    </a:p>
                  </a:txBody>
                  <a:tcPr marL="7230" marR="7230" marT="7230" marB="0" anchor="ctr">
                    <a:lnL>
                      <a:noFill/>
                    </a:lnL>
                    <a:lnR>
                      <a:noFill/>
                    </a:lnR>
                    <a:lnT>
                      <a:noFill/>
                    </a:lnT>
                    <a:lnB>
                      <a:noFill/>
                    </a:lnB>
                    <a:solidFill>
                      <a:srgbClr val="43C330"/>
                    </a:solidFill>
                  </a:tcPr>
                </a:tc>
                <a:tc>
                  <a:txBody>
                    <a:bodyPr/>
                    <a:lstStyle/>
                    <a:p>
                      <a:pPr algn="l" fontAlgn="ctr"/>
                      <a:r>
                        <a:rPr lang="en-US" sz="900" b="0" i="0" u="none" strike="noStrike">
                          <a:solidFill>
                            <a:srgbClr val="000000"/>
                          </a:solidFill>
                          <a:effectLst/>
                          <a:latin typeface="Calibri" panose="020F0502020204030204" pitchFamily="34" charset="0"/>
                        </a:rPr>
                        <a:t>batched_scalar_team_scale_double_double</a:t>
                      </a:r>
                    </a:p>
                  </a:txBody>
                  <a:tcPr marL="7230" marR="7230" marT="7230" marB="0" anchor="ctr">
                    <a:lnL>
                      <a:noFill/>
                    </a:lnL>
                    <a:lnR>
                      <a:noFill/>
                    </a:lnR>
                    <a:lnT>
                      <a:noFill/>
                    </a:lnT>
                    <a:lnB>
                      <a:noFill/>
                    </a:lnB>
                  </a:tcPr>
                </a:tc>
                <a:extLst>
                  <a:ext uri="{0D108BD9-81ED-4DB2-BD59-A6C34878D82A}">
                    <a16:rowId xmlns:a16="http://schemas.microsoft.com/office/drawing/2014/main" val="2939753599"/>
                  </a:ext>
                </a:extLst>
              </a:tr>
              <a:tr h="151840">
                <a:tc>
                  <a:txBody>
                    <a:bodyPr/>
                    <a:lstStyle/>
                    <a:p>
                      <a:pPr algn="ctr" fontAlgn="ctr"/>
                      <a:r>
                        <a:rPr lang="en-US" sz="900" b="0" i="0" u="none" strike="noStrike">
                          <a:solidFill>
                            <a:srgbClr val="000000"/>
                          </a:solidFill>
                          <a:effectLst/>
                          <a:latin typeface="Calibri" panose="020F0502020204030204" pitchFamily="34" charset="0"/>
                        </a:rPr>
                        <a:t>79</a:t>
                      </a:r>
                    </a:p>
                  </a:txBody>
                  <a:tcPr marL="7230" marR="7230" marT="7230" marB="0" anchor="ctr">
                    <a:lnL>
                      <a:noFill/>
                    </a:lnL>
                    <a:lnR>
                      <a:noFill/>
                    </a:lnR>
                    <a:lnT>
                      <a:noFill/>
                    </a:lnT>
                    <a:lnB>
                      <a:noFill/>
                    </a:lnB>
                    <a:solidFill>
                      <a:srgbClr val="43C330"/>
                    </a:solidFill>
                  </a:tcPr>
                </a:tc>
                <a:tc>
                  <a:txBody>
                    <a:bodyPr/>
                    <a:lstStyle/>
                    <a:p>
                      <a:pPr algn="l" fontAlgn="ctr"/>
                      <a:r>
                        <a:rPr lang="en-US" sz="900" b="0" i="0" u="none" strike="noStrike">
                          <a:solidFill>
                            <a:srgbClr val="000000"/>
                          </a:solidFill>
                          <a:effectLst/>
                          <a:latin typeface="Calibri" panose="020F0502020204030204" pitchFamily="34" charset="0"/>
                        </a:rPr>
                        <a:t>batched_scalar_team_gemm_nt_nt_double_double</a:t>
                      </a:r>
                    </a:p>
                  </a:txBody>
                  <a:tcPr marL="7230" marR="7230" marT="7230" marB="0" anchor="ctr">
                    <a:lnL>
                      <a:noFill/>
                    </a:lnL>
                    <a:lnR>
                      <a:noFill/>
                    </a:lnR>
                    <a:lnT>
                      <a:noFill/>
                    </a:lnT>
                    <a:lnB>
                      <a:noFill/>
                    </a:lnB>
                  </a:tcPr>
                </a:tc>
                <a:extLst>
                  <a:ext uri="{0D108BD9-81ED-4DB2-BD59-A6C34878D82A}">
                    <a16:rowId xmlns:a16="http://schemas.microsoft.com/office/drawing/2014/main" val="925819904"/>
                  </a:ext>
                </a:extLst>
              </a:tr>
              <a:tr h="151840">
                <a:tc>
                  <a:txBody>
                    <a:bodyPr/>
                    <a:lstStyle/>
                    <a:p>
                      <a:pPr algn="ctr" fontAlgn="ctr"/>
                      <a:r>
                        <a:rPr lang="en-US" sz="900" b="0" i="0" u="none" strike="noStrike">
                          <a:solidFill>
                            <a:srgbClr val="000000"/>
                          </a:solidFill>
                          <a:effectLst/>
                          <a:latin typeface="Calibri" panose="020F0502020204030204" pitchFamily="34" charset="0"/>
                        </a:rPr>
                        <a:t>80</a:t>
                      </a:r>
                    </a:p>
                  </a:txBody>
                  <a:tcPr marL="7230" marR="7230" marT="7230" marB="0" anchor="ctr">
                    <a:lnL>
                      <a:noFill/>
                    </a:lnL>
                    <a:lnR>
                      <a:noFill/>
                    </a:lnR>
                    <a:lnT>
                      <a:noFill/>
                    </a:lnT>
                    <a:lnB>
                      <a:noFill/>
                    </a:lnB>
                    <a:solidFill>
                      <a:srgbClr val="43C330"/>
                    </a:solidFill>
                  </a:tcPr>
                </a:tc>
                <a:tc>
                  <a:txBody>
                    <a:bodyPr/>
                    <a:lstStyle/>
                    <a:p>
                      <a:pPr algn="l" fontAlgn="ctr"/>
                      <a:r>
                        <a:rPr lang="en-US" sz="900" b="0" i="0" u="none" strike="noStrike">
                          <a:solidFill>
                            <a:srgbClr val="000000"/>
                          </a:solidFill>
                          <a:effectLst/>
                          <a:latin typeface="Calibri" panose="020F0502020204030204" pitchFamily="34" charset="0"/>
                        </a:rPr>
                        <a:t>batched_scalar_team_gemm_t_nt_double_double</a:t>
                      </a:r>
                    </a:p>
                  </a:txBody>
                  <a:tcPr marL="7230" marR="7230" marT="7230" marB="0" anchor="ctr">
                    <a:lnL>
                      <a:noFill/>
                    </a:lnL>
                    <a:lnR>
                      <a:noFill/>
                    </a:lnR>
                    <a:lnT>
                      <a:noFill/>
                    </a:lnT>
                    <a:lnB>
                      <a:noFill/>
                    </a:lnB>
                  </a:tcPr>
                </a:tc>
                <a:extLst>
                  <a:ext uri="{0D108BD9-81ED-4DB2-BD59-A6C34878D82A}">
                    <a16:rowId xmlns:a16="http://schemas.microsoft.com/office/drawing/2014/main" val="2131809339"/>
                  </a:ext>
                </a:extLst>
              </a:tr>
              <a:tr h="151840">
                <a:tc>
                  <a:txBody>
                    <a:bodyPr/>
                    <a:lstStyle/>
                    <a:p>
                      <a:pPr algn="ctr" fontAlgn="ctr"/>
                      <a:r>
                        <a:rPr lang="en-US" sz="900" b="0" i="0" u="none" strike="noStrike">
                          <a:solidFill>
                            <a:srgbClr val="000000"/>
                          </a:solidFill>
                          <a:effectLst/>
                          <a:latin typeface="Calibri" panose="020F0502020204030204" pitchFamily="34" charset="0"/>
                        </a:rPr>
                        <a:t>81</a:t>
                      </a:r>
                    </a:p>
                  </a:txBody>
                  <a:tcPr marL="7230" marR="7230" marT="7230" marB="0" anchor="ctr">
                    <a:lnL>
                      <a:noFill/>
                    </a:lnL>
                    <a:lnR>
                      <a:noFill/>
                    </a:lnR>
                    <a:lnT>
                      <a:noFill/>
                    </a:lnT>
                    <a:lnB>
                      <a:noFill/>
                    </a:lnB>
                    <a:solidFill>
                      <a:srgbClr val="43C330"/>
                    </a:solidFill>
                  </a:tcPr>
                </a:tc>
                <a:tc>
                  <a:txBody>
                    <a:bodyPr/>
                    <a:lstStyle/>
                    <a:p>
                      <a:pPr algn="l" fontAlgn="ctr"/>
                      <a:r>
                        <a:rPr lang="en-US" sz="900" b="0" i="0" u="none" strike="noStrike">
                          <a:solidFill>
                            <a:srgbClr val="000000"/>
                          </a:solidFill>
                          <a:effectLst/>
                          <a:latin typeface="Calibri" panose="020F0502020204030204" pitchFamily="34" charset="0"/>
                        </a:rPr>
                        <a:t>batched_scalar_team_gemm_nt_t_double_double</a:t>
                      </a:r>
                    </a:p>
                  </a:txBody>
                  <a:tcPr marL="7230" marR="7230" marT="7230" marB="0" anchor="ctr">
                    <a:lnL>
                      <a:noFill/>
                    </a:lnL>
                    <a:lnR>
                      <a:noFill/>
                    </a:lnR>
                    <a:lnT>
                      <a:noFill/>
                    </a:lnT>
                    <a:lnB>
                      <a:noFill/>
                    </a:lnB>
                  </a:tcPr>
                </a:tc>
                <a:extLst>
                  <a:ext uri="{0D108BD9-81ED-4DB2-BD59-A6C34878D82A}">
                    <a16:rowId xmlns:a16="http://schemas.microsoft.com/office/drawing/2014/main" val="121236582"/>
                  </a:ext>
                </a:extLst>
              </a:tr>
              <a:tr h="151840">
                <a:tc>
                  <a:txBody>
                    <a:bodyPr/>
                    <a:lstStyle/>
                    <a:p>
                      <a:pPr algn="ctr" fontAlgn="ctr"/>
                      <a:r>
                        <a:rPr lang="en-US" sz="900" b="0" i="0" u="none" strike="noStrike">
                          <a:solidFill>
                            <a:srgbClr val="000000"/>
                          </a:solidFill>
                          <a:effectLst/>
                          <a:latin typeface="Calibri" panose="020F0502020204030204" pitchFamily="34" charset="0"/>
                        </a:rPr>
                        <a:t>82</a:t>
                      </a:r>
                    </a:p>
                  </a:txBody>
                  <a:tcPr marL="7230" marR="7230" marT="7230" marB="0" anchor="ctr">
                    <a:lnL>
                      <a:noFill/>
                    </a:lnL>
                    <a:lnR>
                      <a:noFill/>
                    </a:lnR>
                    <a:lnT>
                      <a:noFill/>
                    </a:lnT>
                    <a:lnB>
                      <a:noFill/>
                    </a:lnB>
                    <a:solidFill>
                      <a:srgbClr val="43C330"/>
                    </a:solidFill>
                  </a:tcPr>
                </a:tc>
                <a:tc>
                  <a:txBody>
                    <a:bodyPr/>
                    <a:lstStyle/>
                    <a:p>
                      <a:pPr algn="l" fontAlgn="ctr"/>
                      <a:r>
                        <a:rPr lang="en-US" sz="900" b="0" i="0" u="none" strike="noStrike">
                          <a:solidFill>
                            <a:srgbClr val="000000"/>
                          </a:solidFill>
                          <a:effectLst/>
                          <a:latin typeface="Calibri" panose="020F0502020204030204" pitchFamily="34" charset="0"/>
                        </a:rPr>
                        <a:t>batched_scalar_team_gemm_t_t_double_double</a:t>
                      </a:r>
                    </a:p>
                  </a:txBody>
                  <a:tcPr marL="7230" marR="7230" marT="7230" marB="0" anchor="ctr">
                    <a:lnL>
                      <a:noFill/>
                    </a:lnL>
                    <a:lnR>
                      <a:noFill/>
                    </a:lnR>
                    <a:lnT>
                      <a:noFill/>
                    </a:lnT>
                    <a:lnB>
                      <a:noFill/>
                    </a:lnB>
                  </a:tcPr>
                </a:tc>
                <a:extLst>
                  <a:ext uri="{0D108BD9-81ED-4DB2-BD59-A6C34878D82A}">
                    <a16:rowId xmlns:a16="http://schemas.microsoft.com/office/drawing/2014/main" val="3810768399"/>
                  </a:ext>
                </a:extLst>
              </a:tr>
              <a:tr h="151840">
                <a:tc>
                  <a:txBody>
                    <a:bodyPr/>
                    <a:lstStyle/>
                    <a:p>
                      <a:pPr algn="ctr" fontAlgn="ctr"/>
                      <a:r>
                        <a:rPr lang="en-US" sz="900" b="0" i="0" u="none" strike="noStrike">
                          <a:solidFill>
                            <a:srgbClr val="000000"/>
                          </a:solidFill>
                          <a:effectLst/>
                          <a:latin typeface="Calibri" panose="020F0502020204030204" pitchFamily="34" charset="0"/>
                        </a:rPr>
                        <a:t>83</a:t>
                      </a:r>
                    </a:p>
                  </a:txBody>
                  <a:tcPr marL="7230" marR="7230" marT="7230" marB="0" anchor="ctr">
                    <a:lnL>
                      <a:noFill/>
                    </a:lnL>
                    <a:lnR>
                      <a:noFill/>
                    </a:lnR>
                    <a:lnT>
                      <a:noFill/>
                    </a:lnT>
                    <a:lnB>
                      <a:noFill/>
                    </a:lnB>
                    <a:solidFill>
                      <a:srgbClr val="43C330"/>
                    </a:solidFill>
                  </a:tcPr>
                </a:tc>
                <a:tc>
                  <a:txBody>
                    <a:bodyPr/>
                    <a:lstStyle/>
                    <a:p>
                      <a:pPr algn="l" fontAlgn="ctr"/>
                      <a:r>
                        <a:rPr lang="en-US" sz="900" b="0" i="0" u="none" strike="noStrike">
                          <a:solidFill>
                            <a:srgbClr val="000000"/>
                          </a:solidFill>
                          <a:effectLst/>
                          <a:latin typeface="Calibri" panose="020F0502020204030204" pitchFamily="34" charset="0"/>
                        </a:rPr>
                        <a:t>batched_scalar_team_trsm_l_l_nt_u_double_double</a:t>
                      </a:r>
                    </a:p>
                  </a:txBody>
                  <a:tcPr marL="7230" marR="7230" marT="7230" marB="0" anchor="ctr">
                    <a:lnL>
                      <a:noFill/>
                    </a:lnL>
                    <a:lnR>
                      <a:noFill/>
                    </a:lnR>
                    <a:lnT>
                      <a:noFill/>
                    </a:lnT>
                    <a:lnB>
                      <a:noFill/>
                    </a:lnB>
                  </a:tcPr>
                </a:tc>
                <a:extLst>
                  <a:ext uri="{0D108BD9-81ED-4DB2-BD59-A6C34878D82A}">
                    <a16:rowId xmlns:a16="http://schemas.microsoft.com/office/drawing/2014/main" val="2010195537"/>
                  </a:ext>
                </a:extLst>
              </a:tr>
              <a:tr h="151840">
                <a:tc>
                  <a:txBody>
                    <a:bodyPr/>
                    <a:lstStyle/>
                    <a:p>
                      <a:pPr algn="ctr" fontAlgn="ctr"/>
                      <a:r>
                        <a:rPr lang="en-US" sz="900" b="0" i="0" u="none" strike="noStrike">
                          <a:solidFill>
                            <a:srgbClr val="000000"/>
                          </a:solidFill>
                          <a:effectLst/>
                          <a:latin typeface="Calibri" panose="020F0502020204030204" pitchFamily="34" charset="0"/>
                        </a:rPr>
                        <a:t>84</a:t>
                      </a:r>
                    </a:p>
                  </a:txBody>
                  <a:tcPr marL="7230" marR="7230" marT="7230" marB="0" anchor="ctr">
                    <a:lnL>
                      <a:noFill/>
                    </a:lnL>
                    <a:lnR>
                      <a:noFill/>
                    </a:lnR>
                    <a:lnT>
                      <a:noFill/>
                    </a:lnT>
                    <a:lnB>
                      <a:noFill/>
                    </a:lnB>
                    <a:solidFill>
                      <a:srgbClr val="FF420E"/>
                    </a:solidFill>
                  </a:tcPr>
                </a:tc>
                <a:tc>
                  <a:txBody>
                    <a:bodyPr/>
                    <a:lstStyle/>
                    <a:p>
                      <a:pPr algn="l" fontAlgn="ctr"/>
                      <a:r>
                        <a:rPr lang="en-US" sz="900" b="0" i="0" u="none" strike="noStrike">
                          <a:solidFill>
                            <a:srgbClr val="000000"/>
                          </a:solidFill>
                          <a:effectLst/>
                          <a:latin typeface="Calibri" panose="020F0502020204030204" pitchFamily="34" charset="0"/>
                        </a:rPr>
                        <a:t>batched_scalar_team_trsm_l_l_nt_n_double_double</a:t>
                      </a:r>
                    </a:p>
                  </a:txBody>
                  <a:tcPr marL="7230" marR="7230" marT="7230" marB="0" anchor="ctr">
                    <a:lnL>
                      <a:noFill/>
                    </a:lnL>
                    <a:lnR>
                      <a:noFill/>
                    </a:lnR>
                    <a:lnT>
                      <a:noFill/>
                    </a:lnT>
                    <a:lnB>
                      <a:noFill/>
                    </a:lnB>
                  </a:tcPr>
                </a:tc>
                <a:extLst>
                  <a:ext uri="{0D108BD9-81ED-4DB2-BD59-A6C34878D82A}">
                    <a16:rowId xmlns:a16="http://schemas.microsoft.com/office/drawing/2014/main" val="1161415146"/>
                  </a:ext>
                </a:extLst>
              </a:tr>
              <a:tr h="151840">
                <a:tc>
                  <a:txBody>
                    <a:bodyPr/>
                    <a:lstStyle/>
                    <a:p>
                      <a:pPr algn="ctr" fontAlgn="ctr"/>
                      <a:r>
                        <a:rPr lang="en-US" sz="900" b="0" i="0" u="none" strike="noStrike">
                          <a:solidFill>
                            <a:srgbClr val="000000"/>
                          </a:solidFill>
                          <a:effectLst/>
                          <a:latin typeface="Calibri" panose="020F0502020204030204" pitchFamily="34" charset="0"/>
                        </a:rPr>
                        <a:t>85</a:t>
                      </a:r>
                    </a:p>
                  </a:txBody>
                  <a:tcPr marL="7230" marR="7230" marT="7230" marB="0" anchor="ctr">
                    <a:lnL>
                      <a:noFill/>
                    </a:lnL>
                    <a:lnR>
                      <a:noFill/>
                    </a:lnR>
                    <a:lnT>
                      <a:noFill/>
                    </a:lnT>
                    <a:lnB>
                      <a:noFill/>
                    </a:lnB>
                    <a:solidFill>
                      <a:srgbClr val="43C330"/>
                    </a:solidFill>
                  </a:tcPr>
                </a:tc>
                <a:tc>
                  <a:txBody>
                    <a:bodyPr/>
                    <a:lstStyle/>
                    <a:p>
                      <a:pPr algn="l" fontAlgn="ctr"/>
                      <a:r>
                        <a:rPr lang="en-US" sz="900" b="0" i="0" u="none" strike="noStrike">
                          <a:solidFill>
                            <a:srgbClr val="000000"/>
                          </a:solidFill>
                          <a:effectLst/>
                          <a:latin typeface="Calibri" panose="020F0502020204030204" pitchFamily="34" charset="0"/>
                        </a:rPr>
                        <a:t>batched_scalar_team_trsm_l_u_nt_u_double_double</a:t>
                      </a:r>
                    </a:p>
                  </a:txBody>
                  <a:tcPr marL="7230" marR="7230" marT="7230" marB="0" anchor="ctr">
                    <a:lnL>
                      <a:noFill/>
                    </a:lnL>
                    <a:lnR>
                      <a:noFill/>
                    </a:lnR>
                    <a:lnT>
                      <a:noFill/>
                    </a:lnT>
                    <a:lnB>
                      <a:noFill/>
                    </a:lnB>
                  </a:tcPr>
                </a:tc>
                <a:extLst>
                  <a:ext uri="{0D108BD9-81ED-4DB2-BD59-A6C34878D82A}">
                    <a16:rowId xmlns:a16="http://schemas.microsoft.com/office/drawing/2014/main" val="44903961"/>
                  </a:ext>
                </a:extLst>
              </a:tr>
              <a:tr h="151840">
                <a:tc>
                  <a:txBody>
                    <a:bodyPr/>
                    <a:lstStyle/>
                    <a:p>
                      <a:pPr algn="ctr" fontAlgn="ctr"/>
                      <a:r>
                        <a:rPr lang="en-US" sz="900" b="0" i="0" u="none" strike="noStrike">
                          <a:solidFill>
                            <a:srgbClr val="000000"/>
                          </a:solidFill>
                          <a:effectLst/>
                          <a:latin typeface="Calibri" panose="020F0502020204030204" pitchFamily="34" charset="0"/>
                        </a:rPr>
                        <a:t>86</a:t>
                      </a:r>
                    </a:p>
                  </a:txBody>
                  <a:tcPr marL="7230" marR="7230" marT="7230" marB="0" anchor="ctr">
                    <a:lnL>
                      <a:noFill/>
                    </a:lnL>
                    <a:lnR>
                      <a:noFill/>
                    </a:lnR>
                    <a:lnT>
                      <a:noFill/>
                    </a:lnT>
                    <a:lnB>
                      <a:noFill/>
                    </a:lnB>
                    <a:solidFill>
                      <a:srgbClr val="FF420E"/>
                    </a:solidFill>
                  </a:tcPr>
                </a:tc>
                <a:tc>
                  <a:txBody>
                    <a:bodyPr/>
                    <a:lstStyle/>
                    <a:p>
                      <a:pPr algn="l" fontAlgn="ctr"/>
                      <a:r>
                        <a:rPr lang="en-US" sz="900" b="0" i="0" u="none" strike="noStrike">
                          <a:solidFill>
                            <a:srgbClr val="000000"/>
                          </a:solidFill>
                          <a:effectLst/>
                          <a:latin typeface="Calibri" panose="020F0502020204030204" pitchFamily="34" charset="0"/>
                        </a:rPr>
                        <a:t>batched_scalar_team_trsm_l_u_nt_n_double_double</a:t>
                      </a:r>
                    </a:p>
                  </a:txBody>
                  <a:tcPr marL="7230" marR="7230" marT="7230" marB="0" anchor="ctr">
                    <a:lnL>
                      <a:noFill/>
                    </a:lnL>
                    <a:lnR>
                      <a:noFill/>
                    </a:lnR>
                    <a:lnT>
                      <a:noFill/>
                    </a:lnT>
                    <a:lnB>
                      <a:noFill/>
                    </a:lnB>
                  </a:tcPr>
                </a:tc>
                <a:extLst>
                  <a:ext uri="{0D108BD9-81ED-4DB2-BD59-A6C34878D82A}">
                    <a16:rowId xmlns:a16="http://schemas.microsoft.com/office/drawing/2014/main" val="2656946268"/>
                  </a:ext>
                </a:extLst>
              </a:tr>
              <a:tr h="151840">
                <a:tc>
                  <a:txBody>
                    <a:bodyPr/>
                    <a:lstStyle/>
                    <a:p>
                      <a:pPr algn="ctr" fontAlgn="ctr"/>
                      <a:r>
                        <a:rPr lang="en-US" sz="900" b="0" i="0" u="none" strike="noStrike">
                          <a:solidFill>
                            <a:srgbClr val="000000"/>
                          </a:solidFill>
                          <a:effectLst/>
                          <a:latin typeface="Calibri" panose="020F0502020204030204" pitchFamily="34" charset="0"/>
                        </a:rPr>
                        <a:t>87</a:t>
                      </a:r>
                    </a:p>
                  </a:txBody>
                  <a:tcPr marL="7230" marR="7230" marT="7230" marB="0" anchor="ctr">
                    <a:lnL>
                      <a:noFill/>
                    </a:lnL>
                    <a:lnR>
                      <a:noFill/>
                    </a:lnR>
                    <a:lnT>
                      <a:noFill/>
                    </a:lnT>
                    <a:lnB>
                      <a:noFill/>
                    </a:lnB>
                    <a:solidFill>
                      <a:srgbClr val="43C330"/>
                    </a:solidFill>
                  </a:tcPr>
                </a:tc>
                <a:tc>
                  <a:txBody>
                    <a:bodyPr/>
                    <a:lstStyle/>
                    <a:p>
                      <a:pPr algn="l" fontAlgn="ctr"/>
                      <a:r>
                        <a:rPr lang="en-US" sz="900" b="0" i="0" u="none" strike="noStrike">
                          <a:solidFill>
                            <a:srgbClr val="000000"/>
                          </a:solidFill>
                          <a:effectLst/>
                          <a:latin typeface="Calibri" panose="020F0502020204030204" pitchFamily="34" charset="0"/>
                        </a:rPr>
                        <a:t>batched_scalar_team_trsm_r_u_nt_u_double_double</a:t>
                      </a:r>
                    </a:p>
                  </a:txBody>
                  <a:tcPr marL="7230" marR="7230" marT="7230" marB="0" anchor="ctr">
                    <a:lnL>
                      <a:noFill/>
                    </a:lnL>
                    <a:lnR>
                      <a:noFill/>
                    </a:lnR>
                    <a:lnT>
                      <a:noFill/>
                    </a:lnT>
                    <a:lnB>
                      <a:noFill/>
                    </a:lnB>
                  </a:tcPr>
                </a:tc>
                <a:extLst>
                  <a:ext uri="{0D108BD9-81ED-4DB2-BD59-A6C34878D82A}">
                    <a16:rowId xmlns:a16="http://schemas.microsoft.com/office/drawing/2014/main" val="3478695151"/>
                  </a:ext>
                </a:extLst>
              </a:tr>
              <a:tr h="151840">
                <a:tc>
                  <a:txBody>
                    <a:bodyPr/>
                    <a:lstStyle/>
                    <a:p>
                      <a:pPr algn="ctr" fontAlgn="ctr"/>
                      <a:r>
                        <a:rPr lang="en-US" sz="900" b="0" i="0" u="none" strike="noStrike">
                          <a:solidFill>
                            <a:srgbClr val="000000"/>
                          </a:solidFill>
                          <a:effectLst/>
                          <a:latin typeface="Calibri" panose="020F0502020204030204" pitchFamily="34" charset="0"/>
                        </a:rPr>
                        <a:t>88</a:t>
                      </a:r>
                    </a:p>
                  </a:txBody>
                  <a:tcPr marL="7230" marR="7230" marT="7230" marB="0" anchor="ctr">
                    <a:lnL>
                      <a:noFill/>
                    </a:lnL>
                    <a:lnR>
                      <a:noFill/>
                    </a:lnR>
                    <a:lnT>
                      <a:noFill/>
                    </a:lnT>
                    <a:lnB>
                      <a:noFill/>
                    </a:lnB>
                    <a:solidFill>
                      <a:srgbClr val="FF420E"/>
                    </a:solidFill>
                  </a:tcPr>
                </a:tc>
                <a:tc>
                  <a:txBody>
                    <a:bodyPr/>
                    <a:lstStyle/>
                    <a:p>
                      <a:pPr algn="l" fontAlgn="ctr"/>
                      <a:r>
                        <a:rPr lang="en-US" sz="900" b="0" i="0" u="none" strike="noStrike">
                          <a:solidFill>
                            <a:srgbClr val="000000"/>
                          </a:solidFill>
                          <a:effectLst/>
                          <a:latin typeface="Calibri" panose="020F0502020204030204" pitchFamily="34" charset="0"/>
                        </a:rPr>
                        <a:t>batched_scalar_team_trsm_r_u_nt_n_double_double</a:t>
                      </a:r>
                    </a:p>
                  </a:txBody>
                  <a:tcPr marL="7230" marR="7230" marT="7230" marB="0" anchor="ctr">
                    <a:lnL>
                      <a:noFill/>
                    </a:lnL>
                    <a:lnR>
                      <a:noFill/>
                    </a:lnR>
                    <a:lnT>
                      <a:noFill/>
                    </a:lnT>
                    <a:lnB>
                      <a:noFill/>
                    </a:lnB>
                  </a:tcPr>
                </a:tc>
                <a:extLst>
                  <a:ext uri="{0D108BD9-81ED-4DB2-BD59-A6C34878D82A}">
                    <a16:rowId xmlns:a16="http://schemas.microsoft.com/office/drawing/2014/main" val="3217203280"/>
                  </a:ext>
                </a:extLst>
              </a:tr>
              <a:tr h="151840">
                <a:tc>
                  <a:txBody>
                    <a:bodyPr/>
                    <a:lstStyle/>
                    <a:p>
                      <a:pPr algn="ctr" fontAlgn="ctr"/>
                      <a:r>
                        <a:rPr lang="en-US" sz="900" b="0" i="0" u="none" strike="noStrike">
                          <a:solidFill>
                            <a:srgbClr val="000000"/>
                          </a:solidFill>
                          <a:effectLst/>
                          <a:latin typeface="Calibri" panose="020F0502020204030204" pitchFamily="34" charset="0"/>
                        </a:rPr>
                        <a:t>89</a:t>
                      </a:r>
                    </a:p>
                  </a:txBody>
                  <a:tcPr marL="7230" marR="7230" marT="7230" marB="0" anchor="ctr">
                    <a:lnL>
                      <a:noFill/>
                    </a:lnL>
                    <a:lnR>
                      <a:noFill/>
                    </a:lnR>
                    <a:lnT>
                      <a:noFill/>
                    </a:lnT>
                    <a:lnB>
                      <a:noFill/>
                    </a:lnB>
                    <a:solidFill>
                      <a:srgbClr val="43C330"/>
                    </a:solidFill>
                  </a:tcPr>
                </a:tc>
                <a:tc>
                  <a:txBody>
                    <a:bodyPr/>
                    <a:lstStyle/>
                    <a:p>
                      <a:pPr algn="l" fontAlgn="ctr"/>
                      <a:r>
                        <a:rPr lang="en-US" sz="900" b="0" i="0" u="none" strike="noStrike">
                          <a:solidFill>
                            <a:srgbClr val="000000"/>
                          </a:solidFill>
                          <a:effectLst/>
                          <a:latin typeface="Calibri" panose="020F0502020204030204" pitchFamily="34" charset="0"/>
                        </a:rPr>
                        <a:t>batched_scalar_team_trsm_l_l_t_u_double_double</a:t>
                      </a:r>
                    </a:p>
                  </a:txBody>
                  <a:tcPr marL="7230" marR="7230" marT="7230" marB="0" anchor="ctr">
                    <a:lnL>
                      <a:noFill/>
                    </a:lnL>
                    <a:lnR>
                      <a:noFill/>
                    </a:lnR>
                    <a:lnT>
                      <a:noFill/>
                    </a:lnT>
                    <a:lnB>
                      <a:noFill/>
                    </a:lnB>
                  </a:tcPr>
                </a:tc>
                <a:extLst>
                  <a:ext uri="{0D108BD9-81ED-4DB2-BD59-A6C34878D82A}">
                    <a16:rowId xmlns:a16="http://schemas.microsoft.com/office/drawing/2014/main" val="3207738027"/>
                  </a:ext>
                </a:extLst>
              </a:tr>
              <a:tr h="151840">
                <a:tc>
                  <a:txBody>
                    <a:bodyPr/>
                    <a:lstStyle/>
                    <a:p>
                      <a:pPr algn="ctr" fontAlgn="ctr"/>
                      <a:r>
                        <a:rPr lang="en-US" sz="900" b="0" i="0" u="none" strike="noStrike">
                          <a:solidFill>
                            <a:srgbClr val="000000"/>
                          </a:solidFill>
                          <a:effectLst/>
                          <a:latin typeface="Calibri" panose="020F0502020204030204" pitchFamily="34" charset="0"/>
                        </a:rPr>
                        <a:t>90</a:t>
                      </a:r>
                    </a:p>
                  </a:txBody>
                  <a:tcPr marL="7230" marR="7230" marT="7230" marB="0" anchor="ctr">
                    <a:lnL>
                      <a:noFill/>
                    </a:lnL>
                    <a:lnR>
                      <a:noFill/>
                    </a:lnR>
                    <a:lnT>
                      <a:noFill/>
                    </a:lnT>
                    <a:lnB>
                      <a:noFill/>
                    </a:lnB>
                    <a:solidFill>
                      <a:srgbClr val="FF420E"/>
                    </a:solidFill>
                  </a:tcPr>
                </a:tc>
                <a:tc>
                  <a:txBody>
                    <a:bodyPr/>
                    <a:lstStyle/>
                    <a:p>
                      <a:pPr algn="l" fontAlgn="ctr"/>
                      <a:r>
                        <a:rPr lang="en-US" sz="900" b="0" i="0" u="none" strike="noStrike">
                          <a:solidFill>
                            <a:srgbClr val="000000"/>
                          </a:solidFill>
                          <a:effectLst/>
                          <a:latin typeface="Calibri" panose="020F0502020204030204" pitchFamily="34" charset="0"/>
                        </a:rPr>
                        <a:t>batched_scalar_team_trsm_l_l_t_n_double_double</a:t>
                      </a:r>
                    </a:p>
                  </a:txBody>
                  <a:tcPr marL="7230" marR="7230" marT="7230" marB="0" anchor="ctr">
                    <a:lnL>
                      <a:noFill/>
                    </a:lnL>
                    <a:lnR>
                      <a:noFill/>
                    </a:lnR>
                    <a:lnT>
                      <a:noFill/>
                    </a:lnT>
                    <a:lnB>
                      <a:noFill/>
                    </a:lnB>
                  </a:tcPr>
                </a:tc>
                <a:extLst>
                  <a:ext uri="{0D108BD9-81ED-4DB2-BD59-A6C34878D82A}">
                    <a16:rowId xmlns:a16="http://schemas.microsoft.com/office/drawing/2014/main" val="298085666"/>
                  </a:ext>
                </a:extLst>
              </a:tr>
              <a:tr h="151840">
                <a:tc>
                  <a:txBody>
                    <a:bodyPr/>
                    <a:lstStyle/>
                    <a:p>
                      <a:pPr algn="ctr" fontAlgn="ctr"/>
                      <a:r>
                        <a:rPr lang="en-US" sz="900" b="0" i="0" u="none" strike="noStrike">
                          <a:solidFill>
                            <a:srgbClr val="000000"/>
                          </a:solidFill>
                          <a:effectLst/>
                          <a:latin typeface="Calibri" panose="020F0502020204030204" pitchFamily="34" charset="0"/>
                        </a:rPr>
                        <a:t>91</a:t>
                      </a:r>
                    </a:p>
                  </a:txBody>
                  <a:tcPr marL="7230" marR="7230" marT="7230" marB="0" anchor="ctr">
                    <a:lnL>
                      <a:noFill/>
                    </a:lnL>
                    <a:lnR>
                      <a:noFill/>
                    </a:lnR>
                    <a:lnT>
                      <a:noFill/>
                    </a:lnT>
                    <a:lnB>
                      <a:noFill/>
                    </a:lnB>
                    <a:solidFill>
                      <a:srgbClr val="43C330"/>
                    </a:solidFill>
                  </a:tcPr>
                </a:tc>
                <a:tc>
                  <a:txBody>
                    <a:bodyPr/>
                    <a:lstStyle/>
                    <a:p>
                      <a:pPr algn="l" fontAlgn="ctr"/>
                      <a:r>
                        <a:rPr lang="en-US" sz="900" b="0" i="0" u="none" strike="noStrike">
                          <a:solidFill>
                            <a:srgbClr val="000000"/>
                          </a:solidFill>
                          <a:effectLst/>
                          <a:latin typeface="Calibri" panose="020F0502020204030204" pitchFamily="34" charset="0"/>
                        </a:rPr>
                        <a:t>batched_scalar_team_trsm_l_u_t_u_double_double</a:t>
                      </a:r>
                    </a:p>
                  </a:txBody>
                  <a:tcPr marL="7230" marR="7230" marT="7230" marB="0" anchor="ctr">
                    <a:lnL>
                      <a:noFill/>
                    </a:lnL>
                    <a:lnR>
                      <a:noFill/>
                    </a:lnR>
                    <a:lnT>
                      <a:noFill/>
                    </a:lnT>
                    <a:lnB>
                      <a:noFill/>
                    </a:lnB>
                  </a:tcPr>
                </a:tc>
                <a:extLst>
                  <a:ext uri="{0D108BD9-81ED-4DB2-BD59-A6C34878D82A}">
                    <a16:rowId xmlns:a16="http://schemas.microsoft.com/office/drawing/2014/main" val="1258011701"/>
                  </a:ext>
                </a:extLst>
              </a:tr>
              <a:tr h="151840">
                <a:tc>
                  <a:txBody>
                    <a:bodyPr/>
                    <a:lstStyle/>
                    <a:p>
                      <a:pPr algn="ctr" fontAlgn="ctr"/>
                      <a:r>
                        <a:rPr lang="en-US" sz="900" b="0" i="0" u="none" strike="noStrike">
                          <a:solidFill>
                            <a:srgbClr val="000000"/>
                          </a:solidFill>
                          <a:effectLst/>
                          <a:latin typeface="Calibri" panose="020F0502020204030204" pitchFamily="34" charset="0"/>
                        </a:rPr>
                        <a:t>92</a:t>
                      </a:r>
                    </a:p>
                  </a:txBody>
                  <a:tcPr marL="7230" marR="7230" marT="7230" marB="0" anchor="ctr">
                    <a:lnL>
                      <a:noFill/>
                    </a:lnL>
                    <a:lnR>
                      <a:noFill/>
                    </a:lnR>
                    <a:lnT>
                      <a:noFill/>
                    </a:lnT>
                    <a:lnB>
                      <a:noFill/>
                    </a:lnB>
                    <a:solidFill>
                      <a:srgbClr val="FF420E"/>
                    </a:solidFill>
                  </a:tcPr>
                </a:tc>
                <a:tc>
                  <a:txBody>
                    <a:bodyPr/>
                    <a:lstStyle/>
                    <a:p>
                      <a:pPr algn="l" fontAlgn="ctr"/>
                      <a:r>
                        <a:rPr lang="en-US" sz="900" b="0" i="0" u="none" strike="noStrike">
                          <a:solidFill>
                            <a:srgbClr val="000000"/>
                          </a:solidFill>
                          <a:effectLst/>
                          <a:latin typeface="Calibri" panose="020F0502020204030204" pitchFamily="34" charset="0"/>
                        </a:rPr>
                        <a:t>batched_scalar_team_trsm_l_u_t_n_double_double</a:t>
                      </a:r>
                    </a:p>
                  </a:txBody>
                  <a:tcPr marL="7230" marR="7230" marT="7230" marB="0" anchor="ctr">
                    <a:lnL>
                      <a:noFill/>
                    </a:lnL>
                    <a:lnR>
                      <a:noFill/>
                    </a:lnR>
                    <a:lnT>
                      <a:noFill/>
                    </a:lnT>
                    <a:lnB>
                      <a:noFill/>
                    </a:lnB>
                  </a:tcPr>
                </a:tc>
                <a:extLst>
                  <a:ext uri="{0D108BD9-81ED-4DB2-BD59-A6C34878D82A}">
                    <a16:rowId xmlns:a16="http://schemas.microsoft.com/office/drawing/2014/main" val="2630238104"/>
                  </a:ext>
                </a:extLst>
              </a:tr>
              <a:tr h="151840">
                <a:tc>
                  <a:txBody>
                    <a:bodyPr/>
                    <a:lstStyle/>
                    <a:p>
                      <a:pPr algn="ctr" fontAlgn="ctr"/>
                      <a:r>
                        <a:rPr lang="en-US" sz="900" b="0" i="0" u="none" strike="noStrike">
                          <a:solidFill>
                            <a:srgbClr val="000000"/>
                          </a:solidFill>
                          <a:effectLst/>
                          <a:latin typeface="Calibri" panose="020F0502020204030204" pitchFamily="34" charset="0"/>
                        </a:rPr>
                        <a:t>93</a:t>
                      </a:r>
                    </a:p>
                  </a:txBody>
                  <a:tcPr marL="7230" marR="7230" marT="7230" marB="0" anchor="ctr">
                    <a:lnL>
                      <a:noFill/>
                    </a:lnL>
                    <a:lnR>
                      <a:noFill/>
                    </a:lnR>
                    <a:lnT>
                      <a:noFill/>
                    </a:lnT>
                    <a:lnB>
                      <a:noFill/>
                    </a:lnB>
                    <a:solidFill>
                      <a:srgbClr val="43C330"/>
                    </a:solidFill>
                  </a:tcPr>
                </a:tc>
                <a:tc>
                  <a:txBody>
                    <a:bodyPr/>
                    <a:lstStyle/>
                    <a:p>
                      <a:pPr algn="l" fontAlgn="ctr"/>
                      <a:r>
                        <a:rPr lang="en-US" sz="900" b="0" i="0" u="none" strike="noStrike">
                          <a:solidFill>
                            <a:srgbClr val="000000"/>
                          </a:solidFill>
                          <a:effectLst/>
                          <a:latin typeface="Calibri" panose="020F0502020204030204" pitchFamily="34" charset="0"/>
                        </a:rPr>
                        <a:t>batched_scalar_team_gemv_nt_double_double</a:t>
                      </a:r>
                    </a:p>
                  </a:txBody>
                  <a:tcPr marL="7230" marR="7230" marT="7230" marB="0" anchor="ctr">
                    <a:lnL>
                      <a:noFill/>
                    </a:lnL>
                    <a:lnR>
                      <a:noFill/>
                    </a:lnR>
                    <a:lnT>
                      <a:noFill/>
                    </a:lnT>
                    <a:lnB>
                      <a:noFill/>
                    </a:lnB>
                  </a:tcPr>
                </a:tc>
                <a:extLst>
                  <a:ext uri="{0D108BD9-81ED-4DB2-BD59-A6C34878D82A}">
                    <a16:rowId xmlns:a16="http://schemas.microsoft.com/office/drawing/2014/main" val="3325882005"/>
                  </a:ext>
                </a:extLst>
              </a:tr>
              <a:tr h="151840">
                <a:tc>
                  <a:txBody>
                    <a:bodyPr/>
                    <a:lstStyle/>
                    <a:p>
                      <a:pPr algn="ctr" fontAlgn="ctr"/>
                      <a:r>
                        <a:rPr lang="en-US" sz="900" b="0" i="0" u="none" strike="noStrike">
                          <a:solidFill>
                            <a:srgbClr val="000000"/>
                          </a:solidFill>
                          <a:effectLst/>
                          <a:latin typeface="Calibri" panose="020F0502020204030204" pitchFamily="34" charset="0"/>
                        </a:rPr>
                        <a:t>94</a:t>
                      </a:r>
                    </a:p>
                  </a:txBody>
                  <a:tcPr marL="7230" marR="7230" marT="7230" marB="0" anchor="ctr">
                    <a:lnL>
                      <a:noFill/>
                    </a:lnL>
                    <a:lnR>
                      <a:noFill/>
                    </a:lnR>
                    <a:lnT>
                      <a:noFill/>
                    </a:lnT>
                    <a:lnB>
                      <a:noFill/>
                    </a:lnB>
                    <a:solidFill>
                      <a:srgbClr val="43C330"/>
                    </a:solidFill>
                  </a:tcPr>
                </a:tc>
                <a:tc>
                  <a:txBody>
                    <a:bodyPr/>
                    <a:lstStyle/>
                    <a:p>
                      <a:pPr algn="l" fontAlgn="ctr"/>
                      <a:r>
                        <a:rPr lang="en-US" sz="900" b="0" i="0" u="none" strike="noStrike">
                          <a:solidFill>
                            <a:srgbClr val="000000"/>
                          </a:solidFill>
                          <a:effectLst/>
                          <a:latin typeface="Calibri" panose="020F0502020204030204" pitchFamily="34" charset="0"/>
                        </a:rPr>
                        <a:t>batched_scalar_team_gemv_t_double_double</a:t>
                      </a:r>
                    </a:p>
                  </a:txBody>
                  <a:tcPr marL="7230" marR="7230" marT="7230" marB="0" anchor="ctr">
                    <a:lnL>
                      <a:noFill/>
                    </a:lnL>
                    <a:lnR>
                      <a:noFill/>
                    </a:lnR>
                    <a:lnT>
                      <a:noFill/>
                    </a:lnT>
                    <a:lnB>
                      <a:noFill/>
                    </a:lnB>
                  </a:tcPr>
                </a:tc>
                <a:extLst>
                  <a:ext uri="{0D108BD9-81ED-4DB2-BD59-A6C34878D82A}">
                    <a16:rowId xmlns:a16="http://schemas.microsoft.com/office/drawing/2014/main" val="2726577777"/>
                  </a:ext>
                </a:extLst>
              </a:tr>
              <a:tr h="151840">
                <a:tc>
                  <a:txBody>
                    <a:bodyPr/>
                    <a:lstStyle/>
                    <a:p>
                      <a:pPr algn="ctr" fontAlgn="ctr"/>
                      <a:r>
                        <a:rPr lang="en-US" sz="900" b="0" i="0" u="none" strike="noStrike">
                          <a:solidFill>
                            <a:srgbClr val="000000"/>
                          </a:solidFill>
                          <a:effectLst/>
                          <a:latin typeface="Calibri" panose="020F0502020204030204" pitchFamily="34" charset="0"/>
                        </a:rPr>
                        <a:t>95</a:t>
                      </a:r>
                    </a:p>
                  </a:txBody>
                  <a:tcPr marL="7230" marR="7230" marT="7230" marB="0" anchor="ctr">
                    <a:lnL>
                      <a:noFill/>
                    </a:lnL>
                    <a:lnR>
                      <a:noFill/>
                    </a:lnR>
                    <a:lnT>
                      <a:noFill/>
                    </a:lnT>
                    <a:lnB>
                      <a:noFill/>
                    </a:lnB>
                    <a:solidFill>
                      <a:srgbClr val="FF420E"/>
                    </a:solidFill>
                  </a:tcPr>
                </a:tc>
                <a:tc>
                  <a:txBody>
                    <a:bodyPr/>
                    <a:lstStyle/>
                    <a:p>
                      <a:pPr algn="l" fontAlgn="ctr"/>
                      <a:r>
                        <a:rPr lang="en-US" sz="900" b="0" i="0" u="none" strike="noStrike">
                          <a:solidFill>
                            <a:srgbClr val="000000"/>
                          </a:solidFill>
                          <a:effectLst/>
                          <a:latin typeface="Calibri" panose="020F0502020204030204" pitchFamily="34" charset="0"/>
                        </a:rPr>
                        <a:t>batched_scalar_serial_lu_double</a:t>
                      </a:r>
                    </a:p>
                  </a:txBody>
                  <a:tcPr marL="7230" marR="7230" marT="7230" marB="0" anchor="ctr">
                    <a:lnL>
                      <a:noFill/>
                    </a:lnL>
                    <a:lnR>
                      <a:noFill/>
                    </a:lnR>
                    <a:lnT>
                      <a:noFill/>
                    </a:lnT>
                    <a:lnB>
                      <a:noFill/>
                    </a:lnB>
                  </a:tcPr>
                </a:tc>
                <a:extLst>
                  <a:ext uri="{0D108BD9-81ED-4DB2-BD59-A6C34878D82A}">
                    <a16:rowId xmlns:a16="http://schemas.microsoft.com/office/drawing/2014/main" val="1954217858"/>
                  </a:ext>
                </a:extLst>
              </a:tr>
              <a:tr h="151840">
                <a:tc>
                  <a:txBody>
                    <a:bodyPr/>
                    <a:lstStyle/>
                    <a:p>
                      <a:pPr algn="ctr" fontAlgn="ctr"/>
                      <a:r>
                        <a:rPr lang="en-US" sz="900" b="0" i="0" u="none" strike="noStrike">
                          <a:solidFill>
                            <a:srgbClr val="000000"/>
                          </a:solidFill>
                          <a:effectLst/>
                          <a:latin typeface="Calibri" panose="020F0502020204030204" pitchFamily="34" charset="0"/>
                        </a:rPr>
                        <a:t>96</a:t>
                      </a:r>
                    </a:p>
                  </a:txBody>
                  <a:tcPr marL="7230" marR="7230" marT="7230" marB="0" anchor="ctr">
                    <a:lnL>
                      <a:noFill/>
                    </a:lnL>
                    <a:lnR>
                      <a:noFill/>
                    </a:lnR>
                    <a:lnT>
                      <a:noFill/>
                    </a:lnT>
                    <a:lnB>
                      <a:noFill/>
                    </a:lnB>
                    <a:solidFill>
                      <a:srgbClr val="FF420E"/>
                    </a:solidFill>
                  </a:tcPr>
                </a:tc>
                <a:tc>
                  <a:txBody>
                    <a:bodyPr/>
                    <a:lstStyle/>
                    <a:p>
                      <a:pPr algn="l" fontAlgn="ctr"/>
                      <a:r>
                        <a:rPr lang="en-US" sz="900" b="0" i="0" u="none" strike="noStrike">
                          <a:solidFill>
                            <a:srgbClr val="000000"/>
                          </a:solidFill>
                          <a:effectLst/>
                          <a:latin typeface="Calibri" panose="020F0502020204030204" pitchFamily="34" charset="0"/>
                        </a:rPr>
                        <a:t>batched_scalar_serial_inverselu_double</a:t>
                      </a:r>
                    </a:p>
                  </a:txBody>
                  <a:tcPr marL="7230" marR="7230" marT="7230" marB="0" anchor="ctr">
                    <a:lnL>
                      <a:noFill/>
                    </a:lnL>
                    <a:lnR>
                      <a:noFill/>
                    </a:lnR>
                    <a:lnT>
                      <a:noFill/>
                    </a:lnT>
                    <a:lnB>
                      <a:noFill/>
                    </a:lnB>
                  </a:tcPr>
                </a:tc>
                <a:extLst>
                  <a:ext uri="{0D108BD9-81ED-4DB2-BD59-A6C34878D82A}">
                    <a16:rowId xmlns:a16="http://schemas.microsoft.com/office/drawing/2014/main" val="1733524746"/>
                  </a:ext>
                </a:extLst>
              </a:tr>
              <a:tr h="151840">
                <a:tc>
                  <a:txBody>
                    <a:bodyPr/>
                    <a:lstStyle/>
                    <a:p>
                      <a:pPr algn="ctr" fontAlgn="ctr"/>
                      <a:r>
                        <a:rPr lang="en-US" sz="900" b="0" i="0" u="none" strike="noStrike">
                          <a:solidFill>
                            <a:srgbClr val="000000"/>
                          </a:solidFill>
                          <a:effectLst/>
                          <a:latin typeface="Calibri" panose="020F0502020204030204" pitchFamily="34" charset="0"/>
                        </a:rPr>
                        <a:t>97</a:t>
                      </a:r>
                    </a:p>
                  </a:txBody>
                  <a:tcPr marL="7230" marR="7230" marT="7230" marB="0" anchor="ctr">
                    <a:lnL>
                      <a:noFill/>
                    </a:lnL>
                    <a:lnR>
                      <a:noFill/>
                    </a:lnR>
                    <a:lnT>
                      <a:noFill/>
                    </a:lnT>
                    <a:lnB>
                      <a:noFill/>
                    </a:lnB>
                    <a:solidFill>
                      <a:srgbClr val="43C330"/>
                    </a:solidFill>
                  </a:tcPr>
                </a:tc>
                <a:tc>
                  <a:txBody>
                    <a:bodyPr/>
                    <a:lstStyle/>
                    <a:p>
                      <a:pPr algn="l" fontAlgn="ctr"/>
                      <a:r>
                        <a:rPr lang="en-US" sz="900" b="0" i="0" u="none" strike="noStrike">
                          <a:solidFill>
                            <a:srgbClr val="000000"/>
                          </a:solidFill>
                          <a:effectLst/>
                          <a:latin typeface="Calibri" panose="020F0502020204030204" pitchFamily="34" charset="0"/>
                        </a:rPr>
                        <a:t>batched_scalar_serial_solvelu_double</a:t>
                      </a:r>
                    </a:p>
                  </a:txBody>
                  <a:tcPr marL="7230" marR="7230" marT="7230" marB="0" anchor="ctr">
                    <a:lnL>
                      <a:noFill/>
                    </a:lnL>
                    <a:lnR>
                      <a:noFill/>
                    </a:lnR>
                    <a:lnT>
                      <a:noFill/>
                    </a:lnT>
                    <a:lnB>
                      <a:noFill/>
                    </a:lnB>
                  </a:tcPr>
                </a:tc>
                <a:extLst>
                  <a:ext uri="{0D108BD9-81ED-4DB2-BD59-A6C34878D82A}">
                    <a16:rowId xmlns:a16="http://schemas.microsoft.com/office/drawing/2014/main" val="161532682"/>
                  </a:ext>
                </a:extLst>
              </a:tr>
              <a:tr h="151840">
                <a:tc>
                  <a:txBody>
                    <a:bodyPr/>
                    <a:lstStyle/>
                    <a:p>
                      <a:pPr algn="ctr" fontAlgn="ctr"/>
                      <a:r>
                        <a:rPr lang="en-US" sz="900" b="0" i="0" u="none" strike="noStrike">
                          <a:solidFill>
                            <a:srgbClr val="000000"/>
                          </a:solidFill>
                          <a:effectLst/>
                          <a:latin typeface="Calibri" panose="020F0502020204030204" pitchFamily="34" charset="0"/>
                        </a:rPr>
                        <a:t>98</a:t>
                      </a:r>
                    </a:p>
                  </a:txBody>
                  <a:tcPr marL="7230" marR="7230" marT="7230" marB="0" anchor="ctr">
                    <a:lnL>
                      <a:noFill/>
                    </a:lnL>
                    <a:lnR>
                      <a:noFill/>
                    </a:lnR>
                    <a:lnT>
                      <a:noFill/>
                    </a:lnT>
                    <a:lnB>
                      <a:noFill/>
                    </a:lnB>
                    <a:solidFill>
                      <a:srgbClr val="FFFF99"/>
                    </a:solidFill>
                  </a:tcPr>
                </a:tc>
                <a:tc>
                  <a:txBody>
                    <a:bodyPr/>
                    <a:lstStyle/>
                    <a:p>
                      <a:pPr algn="l" fontAlgn="ctr"/>
                      <a:r>
                        <a:rPr lang="en-US" sz="900" b="0" i="0" u="none" strike="noStrike">
                          <a:solidFill>
                            <a:srgbClr val="000000"/>
                          </a:solidFill>
                          <a:effectLst/>
                          <a:latin typeface="Calibri" panose="020F0502020204030204" pitchFamily="34" charset="0"/>
                        </a:rPr>
                        <a:t>batched_scalar_team_lu_double</a:t>
                      </a:r>
                    </a:p>
                  </a:txBody>
                  <a:tcPr marL="7230" marR="7230" marT="7230" marB="0" anchor="ctr">
                    <a:lnL>
                      <a:noFill/>
                    </a:lnL>
                    <a:lnR>
                      <a:noFill/>
                    </a:lnR>
                    <a:lnT>
                      <a:noFill/>
                    </a:lnT>
                    <a:lnB>
                      <a:noFill/>
                    </a:lnB>
                  </a:tcPr>
                </a:tc>
                <a:extLst>
                  <a:ext uri="{0D108BD9-81ED-4DB2-BD59-A6C34878D82A}">
                    <a16:rowId xmlns:a16="http://schemas.microsoft.com/office/drawing/2014/main" val="570142120"/>
                  </a:ext>
                </a:extLst>
              </a:tr>
              <a:tr h="151840">
                <a:tc>
                  <a:txBody>
                    <a:bodyPr/>
                    <a:lstStyle/>
                    <a:p>
                      <a:pPr algn="ctr" fontAlgn="ctr"/>
                      <a:r>
                        <a:rPr lang="en-US" sz="900" b="0" i="0" u="none" strike="noStrike">
                          <a:solidFill>
                            <a:srgbClr val="000000"/>
                          </a:solidFill>
                          <a:effectLst/>
                          <a:latin typeface="Calibri" panose="020F0502020204030204" pitchFamily="34" charset="0"/>
                        </a:rPr>
                        <a:t>99</a:t>
                      </a:r>
                    </a:p>
                  </a:txBody>
                  <a:tcPr marL="7230" marR="7230" marT="7230" marB="0" anchor="ctr">
                    <a:lnL>
                      <a:noFill/>
                    </a:lnL>
                    <a:lnR>
                      <a:noFill/>
                    </a:lnR>
                    <a:lnT>
                      <a:noFill/>
                    </a:lnT>
                    <a:lnB>
                      <a:noFill/>
                    </a:lnB>
                    <a:solidFill>
                      <a:srgbClr val="FFFF99"/>
                    </a:solidFill>
                  </a:tcPr>
                </a:tc>
                <a:tc>
                  <a:txBody>
                    <a:bodyPr/>
                    <a:lstStyle/>
                    <a:p>
                      <a:pPr algn="l" fontAlgn="ctr"/>
                      <a:r>
                        <a:rPr lang="en-US" sz="900" b="0" i="0" u="none" strike="noStrike">
                          <a:solidFill>
                            <a:srgbClr val="000000"/>
                          </a:solidFill>
                          <a:effectLst/>
                          <a:latin typeface="Calibri" panose="020F0502020204030204" pitchFamily="34" charset="0"/>
                        </a:rPr>
                        <a:t>batched_scalar_team_inverselu_double</a:t>
                      </a:r>
                    </a:p>
                  </a:txBody>
                  <a:tcPr marL="7230" marR="7230" marT="7230" marB="0" anchor="ctr">
                    <a:lnL>
                      <a:noFill/>
                    </a:lnL>
                    <a:lnR>
                      <a:noFill/>
                    </a:lnR>
                    <a:lnT>
                      <a:noFill/>
                    </a:lnT>
                    <a:lnB>
                      <a:noFill/>
                    </a:lnB>
                  </a:tcPr>
                </a:tc>
                <a:extLst>
                  <a:ext uri="{0D108BD9-81ED-4DB2-BD59-A6C34878D82A}">
                    <a16:rowId xmlns:a16="http://schemas.microsoft.com/office/drawing/2014/main" val="1679460839"/>
                  </a:ext>
                </a:extLst>
              </a:tr>
              <a:tr h="151840">
                <a:tc>
                  <a:txBody>
                    <a:bodyPr/>
                    <a:lstStyle/>
                    <a:p>
                      <a:pPr algn="ctr" fontAlgn="ctr"/>
                      <a:r>
                        <a:rPr lang="en-US" sz="900" b="0" i="0" u="none" strike="noStrike">
                          <a:solidFill>
                            <a:srgbClr val="000000"/>
                          </a:solidFill>
                          <a:effectLst/>
                          <a:latin typeface="Calibri" panose="020F0502020204030204" pitchFamily="34" charset="0"/>
                        </a:rPr>
                        <a:t>100</a:t>
                      </a:r>
                    </a:p>
                  </a:txBody>
                  <a:tcPr marL="7230" marR="7230" marT="7230" marB="0" anchor="ctr">
                    <a:lnL>
                      <a:noFill/>
                    </a:lnL>
                    <a:lnR>
                      <a:noFill/>
                    </a:lnR>
                    <a:lnT>
                      <a:noFill/>
                    </a:lnT>
                    <a:lnB>
                      <a:noFill/>
                    </a:lnB>
                    <a:solidFill>
                      <a:srgbClr val="FFFF99"/>
                    </a:solidFill>
                  </a:tcPr>
                </a:tc>
                <a:tc>
                  <a:txBody>
                    <a:bodyPr/>
                    <a:lstStyle/>
                    <a:p>
                      <a:pPr algn="l" fontAlgn="ctr"/>
                      <a:r>
                        <a:rPr lang="en-US" sz="900" b="0" i="0" u="none" strike="noStrike" err="1">
                          <a:solidFill>
                            <a:srgbClr val="000000"/>
                          </a:solidFill>
                          <a:effectLst/>
                          <a:latin typeface="Calibri" panose="020F0502020204030204" pitchFamily="34" charset="0"/>
                        </a:rPr>
                        <a:t>batched_scalar_team_solvelu_double</a:t>
                      </a:r>
                      <a:endParaRPr lang="en-US" sz="900" b="0" i="0" u="none" strike="noStrike">
                        <a:solidFill>
                          <a:srgbClr val="000000"/>
                        </a:solidFill>
                        <a:effectLst/>
                        <a:latin typeface="Calibri" panose="020F0502020204030204" pitchFamily="34" charset="0"/>
                      </a:endParaRPr>
                    </a:p>
                  </a:txBody>
                  <a:tcPr marL="7230" marR="7230" marT="7230" marB="0" anchor="ctr">
                    <a:lnL>
                      <a:noFill/>
                    </a:lnL>
                    <a:lnR>
                      <a:noFill/>
                    </a:lnR>
                    <a:lnT>
                      <a:noFill/>
                    </a:lnT>
                    <a:lnB>
                      <a:noFill/>
                    </a:lnB>
                  </a:tcPr>
                </a:tc>
                <a:extLst>
                  <a:ext uri="{0D108BD9-81ED-4DB2-BD59-A6C34878D82A}">
                    <a16:rowId xmlns:a16="http://schemas.microsoft.com/office/drawing/2014/main" val="4181116509"/>
                  </a:ext>
                </a:extLst>
              </a:tr>
            </a:tbl>
          </a:graphicData>
        </a:graphic>
      </p:graphicFrame>
      <p:sp>
        <p:nvSpPr>
          <p:cNvPr id="312" name="AutoShape 306"/>
          <p:cNvSpPr>
            <a:spLocks noChangeAspect="1" noChangeArrowheads="1" noTextEdit="1"/>
          </p:cNvSpPr>
          <p:nvPr/>
        </p:nvSpPr>
        <p:spPr bwMode="auto">
          <a:xfrm>
            <a:off x="374650" y="970949"/>
            <a:ext cx="3884613" cy="524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Rectangle 308"/>
          <p:cNvSpPr>
            <a:spLocks noChangeArrowheads="1"/>
          </p:cNvSpPr>
          <p:nvPr/>
        </p:nvSpPr>
        <p:spPr bwMode="auto">
          <a:xfrm>
            <a:off x="377825" y="991587"/>
            <a:ext cx="498475" cy="157163"/>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Rectangle 309"/>
          <p:cNvSpPr>
            <a:spLocks noChangeArrowheads="1"/>
          </p:cNvSpPr>
          <p:nvPr/>
        </p:nvSpPr>
        <p:spPr bwMode="auto">
          <a:xfrm>
            <a:off x="377825" y="1148749"/>
            <a:ext cx="498475" cy="155575"/>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Rectangle 310"/>
          <p:cNvSpPr>
            <a:spLocks noChangeArrowheads="1"/>
          </p:cNvSpPr>
          <p:nvPr/>
        </p:nvSpPr>
        <p:spPr bwMode="auto">
          <a:xfrm>
            <a:off x="377825" y="1304324"/>
            <a:ext cx="498475" cy="157163"/>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Rectangle 311"/>
          <p:cNvSpPr>
            <a:spLocks noChangeArrowheads="1"/>
          </p:cNvSpPr>
          <p:nvPr/>
        </p:nvSpPr>
        <p:spPr bwMode="auto">
          <a:xfrm>
            <a:off x="377825" y="1461487"/>
            <a:ext cx="498475" cy="157163"/>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Rectangle 312"/>
          <p:cNvSpPr>
            <a:spLocks noChangeArrowheads="1"/>
          </p:cNvSpPr>
          <p:nvPr/>
        </p:nvSpPr>
        <p:spPr bwMode="auto">
          <a:xfrm>
            <a:off x="377825" y="1618649"/>
            <a:ext cx="498475" cy="155575"/>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Rectangle 313"/>
          <p:cNvSpPr>
            <a:spLocks noChangeArrowheads="1"/>
          </p:cNvSpPr>
          <p:nvPr/>
        </p:nvSpPr>
        <p:spPr bwMode="auto">
          <a:xfrm>
            <a:off x="377825" y="1774224"/>
            <a:ext cx="498475" cy="157163"/>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Rectangle 314"/>
          <p:cNvSpPr>
            <a:spLocks noChangeArrowheads="1"/>
          </p:cNvSpPr>
          <p:nvPr/>
        </p:nvSpPr>
        <p:spPr bwMode="auto">
          <a:xfrm>
            <a:off x="377825" y="1931387"/>
            <a:ext cx="498475" cy="157163"/>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Rectangle 315"/>
          <p:cNvSpPr>
            <a:spLocks noChangeArrowheads="1"/>
          </p:cNvSpPr>
          <p:nvPr/>
        </p:nvSpPr>
        <p:spPr bwMode="auto">
          <a:xfrm>
            <a:off x="377825" y="2088549"/>
            <a:ext cx="498475" cy="155575"/>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Rectangle 316"/>
          <p:cNvSpPr>
            <a:spLocks noChangeArrowheads="1"/>
          </p:cNvSpPr>
          <p:nvPr/>
        </p:nvSpPr>
        <p:spPr bwMode="auto">
          <a:xfrm>
            <a:off x="377825" y="2244124"/>
            <a:ext cx="498475" cy="157163"/>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Rectangle 317"/>
          <p:cNvSpPr>
            <a:spLocks noChangeArrowheads="1"/>
          </p:cNvSpPr>
          <p:nvPr/>
        </p:nvSpPr>
        <p:spPr bwMode="auto">
          <a:xfrm>
            <a:off x="377825" y="2401287"/>
            <a:ext cx="498475" cy="157163"/>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Rectangle 318"/>
          <p:cNvSpPr>
            <a:spLocks noChangeArrowheads="1"/>
          </p:cNvSpPr>
          <p:nvPr/>
        </p:nvSpPr>
        <p:spPr bwMode="auto">
          <a:xfrm>
            <a:off x="377825" y="2558449"/>
            <a:ext cx="498475" cy="155575"/>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Rectangle 319"/>
          <p:cNvSpPr>
            <a:spLocks noChangeArrowheads="1"/>
          </p:cNvSpPr>
          <p:nvPr/>
        </p:nvSpPr>
        <p:spPr bwMode="auto">
          <a:xfrm>
            <a:off x="377825" y="2714024"/>
            <a:ext cx="498475" cy="157163"/>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Rectangle 320"/>
          <p:cNvSpPr>
            <a:spLocks noChangeArrowheads="1"/>
          </p:cNvSpPr>
          <p:nvPr/>
        </p:nvSpPr>
        <p:spPr bwMode="auto">
          <a:xfrm>
            <a:off x="377825" y="2871187"/>
            <a:ext cx="498475" cy="157163"/>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Rectangle 321"/>
          <p:cNvSpPr>
            <a:spLocks noChangeArrowheads="1"/>
          </p:cNvSpPr>
          <p:nvPr/>
        </p:nvSpPr>
        <p:spPr bwMode="auto">
          <a:xfrm>
            <a:off x="377825" y="3028349"/>
            <a:ext cx="498475" cy="157163"/>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Rectangle 322"/>
          <p:cNvSpPr>
            <a:spLocks noChangeArrowheads="1"/>
          </p:cNvSpPr>
          <p:nvPr/>
        </p:nvSpPr>
        <p:spPr bwMode="auto">
          <a:xfrm>
            <a:off x="377825" y="3185512"/>
            <a:ext cx="498475" cy="157163"/>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Rectangle 323"/>
          <p:cNvSpPr>
            <a:spLocks noChangeArrowheads="1"/>
          </p:cNvSpPr>
          <p:nvPr/>
        </p:nvSpPr>
        <p:spPr bwMode="auto">
          <a:xfrm>
            <a:off x="377825" y="3342674"/>
            <a:ext cx="498475" cy="155575"/>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Rectangle 324"/>
          <p:cNvSpPr>
            <a:spLocks noChangeArrowheads="1"/>
          </p:cNvSpPr>
          <p:nvPr/>
        </p:nvSpPr>
        <p:spPr bwMode="auto">
          <a:xfrm>
            <a:off x="377825" y="3498249"/>
            <a:ext cx="498475" cy="157163"/>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Rectangle 325"/>
          <p:cNvSpPr>
            <a:spLocks noChangeArrowheads="1"/>
          </p:cNvSpPr>
          <p:nvPr/>
        </p:nvSpPr>
        <p:spPr bwMode="auto">
          <a:xfrm>
            <a:off x="377825" y="3655412"/>
            <a:ext cx="498475" cy="157163"/>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Rectangle 326"/>
          <p:cNvSpPr>
            <a:spLocks noChangeArrowheads="1"/>
          </p:cNvSpPr>
          <p:nvPr/>
        </p:nvSpPr>
        <p:spPr bwMode="auto">
          <a:xfrm>
            <a:off x="377825" y="3812574"/>
            <a:ext cx="498475" cy="157163"/>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Rectangle 327"/>
          <p:cNvSpPr>
            <a:spLocks noChangeArrowheads="1"/>
          </p:cNvSpPr>
          <p:nvPr/>
        </p:nvSpPr>
        <p:spPr bwMode="auto">
          <a:xfrm>
            <a:off x="377825" y="3969737"/>
            <a:ext cx="498475" cy="155575"/>
          </a:xfrm>
          <a:prstGeom prst="rect">
            <a:avLst/>
          </a:prstGeom>
          <a:solidFill>
            <a:srgbClr val="FF4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Rectangle 328"/>
          <p:cNvSpPr>
            <a:spLocks noChangeArrowheads="1"/>
          </p:cNvSpPr>
          <p:nvPr/>
        </p:nvSpPr>
        <p:spPr bwMode="auto">
          <a:xfrm>
            <a:off x="377825" y="4125312"/>
            <a:ext cx="498475" cy="157163"/>
          </a:xfrm>
          <a:prstGeom prst="rect">
            <a:avLst/>
          </a:prstGeom>
          <a:solidFill>
            <a:srgbClr val="FF4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Rectangle 329"/>
          <p:cNvSpPr>
            <a:spLocks noChangeArrowheads="1"/>
          </p:cNvSpPr>
          <p:nvPr/>
        </p:nvSpPr>
        <p:spPr bwMode="auto">
          <a:xfrm>
            <a:off x="377825" y="4282474"/>
            <a:ext cx="498475" cy="157163"/>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Rectangle 330"/>
          <p:cNvSpPr>
            <a:spLocks noChangeArrowheads="1"/>
          </p:cNvSpPr>
          <p:nvPr/>
        </p:nvSpPr>
        <p:spPr bwMode="auto">
          <a:xfrm>
            <a:off x="377825" y="4439637"/>
            <a:ext cx="498475" cy="155575"/>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Rectangle 331"/>
          <p:cNvSpPr>
            <a:spLocks noChangeArrowheads="1"/>
          </p:cNvSpPr>
          <p:nvPr/>
        </p:nvSpPr>
        <p:spPr bwMode="auto">
          <a:xfrm>
            <a:off x="377825" y="4595212"/>
            <a:ext cx="498475" cy="157163"/>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Rectangle 332"/>
          <p:cNvSpPr>
            <a:spLocks noChangeArrowheads="1"/>
          </p:cNvSpPr>
          <p:nvPr/>
        </p:nvSpPr>
        <p:spPr bwMode="auto">
          <a:xfrm>
            <a:off x="377825" y="4752374"/>
            <a:ext cx="498475" cy="157163"/>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Rectangle 333"/>
          <p:cNvSpPr>
            <a:spLocks noChangeArrowheads="1"/>
          </p:cNvSpPr>
          <p:nvPr/>
        </p:nvSpPr>
        <p:spPr bwMode="auto">
          <a:xfrm>
            <a:off x="377825" y="4909537"/>
            <a:ext cx="498475" cy="155575"/>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Rectangle 334"/>
          <p:cNvSpPr>
            <a:spLocks noChangeArrowheads="1"/>
          </p:cNvSpPr>
          <p:nvPr/>
        </p:nvSpPr>
        <p:spPr bwMode="auto">
          <a:xfrm>
            <a:off x="377825" y="5065112"/>
            <a:ext cx="498475" cy="157163"/>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Rectangle 335"/>
          <p:cNvSpPr>
            <a:spLocks noChangeArrowheads="1"/>
          </p:cNvSpPr>
          <p:nvPr/>
        </p:nvSpPr>
        <p:spPr bwMode="auto">
          <a:xfrm>
            <a:off x="377825" y="5222274"/>
            <a:ext cx="498475" cy="157163"/>
          </a:xfrm>
          <a:prstGeom prst="rect">
            <a:avLst/>
          </a:prstGeom>
          <a:solidFill>
            <a:srgbClr val="FF4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Rectangle 336"/>
          <p:cNvSpPr>
            <a:spLocks noChangeArrowheads="1"/>
          </p:cNvSpPr>
          <p:nvPr/>
        </p:nvSpPr>
        <p:spPr bwMode="auto">
          <a:xfrm>
            <a:off x="377825" y="5379437"/>
            <a:ext cx="498475" cy="15716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Rectangle 337"/>
          <p:cNvSpPr>
            <a:spLocks noChangeArrowheads="1"/>
          </p:cNvSpPr>
          <p:nvPr/>
        </p:nvSpPr>
        <p:spPr bwMode="auto">
          <a:xfrm>
            <a:off x="377825" y="5536599"/>
            <a:ext cx="498475" cy="155575"/>
          </a:xfrm>
          <a:prstGeom prst="rect">
            <a:avLst/>
          </a:prstGeom>
          <a:solidFill>
            <a:srgbClr val="FF4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Rectangle 338"/>
          <p:cNvSpPr>
            <a:spLocks noChangeArrowheads="1"/>
          </p:cNvSpPr>
          <p:nvPr/>
        </p:nvSpPr>
        <p:spPr bwMode="auto">
          <a:xfrm>
            <a:off x="377825" y="5692174"/>
            <a:ext cx="498475" cy="157163"/>
          </a:xfrm>
          <a:prstGeom prst="rect">
            <a:avLst/>
          </a:prstGeom>
          <a:solidFill>
            <a:srgbClr val="FF4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Rectangle 339"/>
          <p:cNvSpPr>
            <a:spLocks noChangeArrowheads="1"/>
          </p:cNvSpPr>
          <p:nvPr/>
        </p:nvSpPr>
        <p:spPr bwMode="auto">
          <a:xfrm>
            <a:off x="377825" y="5849337"/>
            <a:ext cx="498475" cy="157163"/>
          </a:xfrm>
          <a:prstGeom prst="rect">
            <a:avLst/>
          </a:prstGeom>
          <a:solidFill>
            <a:srgbClr val="FF4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Rectangle 340"/>
          <p:cNvSpPr>
            <a:spLocks noChangeArrowheads="1"/>
          </p:cNvSpPr>
          <p:nvPr/>
        </p:nvSpPr>
        <p:spPr bwMode="auto">
          <a:xfrm>
            <a:off x="377825" y="6006499"/>
            <a:ext cx="498475" cy="157163"/>
          </a:xfrm>
          <a:prstGeom prst="rect">
            <a:avLst/>
          </a:prstGeom>
          <a:solidFill>
            <a:srgbClr val="FF4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Rectangle 341"/>
          <p:cNvSpPr>
            <a:spLocks noChangeArrowheads="1"/>
          </p:cNvSpPr>
          <p:nvPr/>
        </p:nvSpPr>
        <p:spPr bwMode="auto">
          <a:xfrm>
            <a:off x="600075" y="1009049"/>
            <a:ext cx="11430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47" name="Rectangle 342"/>
          <p:cNvSpPr>
            <a:spLocks noChangeArrowheads="1"/>
          </p:cNvSpPr>
          <p:nvPr/>
        </p:nvSpPr>
        <p:spPr bwMode="auto">
          <a:xfrm>
            <a:off x="889000" y="1009049"/>
            <a:ext cx="601663"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abs_double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48" name="Rectangle 343"/>
          <p:cNvSpPr>
            <a:spLocks noChangeArrowheads="1"/>
          </p:cNvSpPr>
          <p:nvPr/>
        </p:nvSpPr>
        <p:spPr bwMode="auto">
          <a:xfrm>
            <a:off x="600075" y="1166212"/>
            <a:ext cx="11430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49" name="Rectangle 344"/>
          <p:cNvSpPr>
            <a:spLocks noChangeArrowheads="1"/>
          </p:cNvSpPr>
          <p:nvPr/>
        </p:nvSpPr>
        <p:spPr bwMode="auto">
          <a:xfrm>
            <a:off x="889000" y="1166212"/>
            <a:ext cx="801688"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abs_mv_double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0" name="Rectangle 345"/>
          <p:cNvSpPr>
            <a:spLocks noChangeArrowheads="1"/>
          </p:cNvSpPr>
          <p:nvPr/>
        </p:nvSpPr>
        <p:spPr bwMode="auto">
          <a:xfrm>
            <a:off x="600075" y="1323374"/>
            <a:ext cx="11430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1" name="Rectangle 346"/>
          <p:cNvSpPr>
            <a:spLocks noChangeArrowheads="1"/>
          </p:cNvSpPr>
          <p:nvPr/>
        </p:nvSpPr>
        <p:spPr bwMode="auto">
          <a:xfrm>
            <a:off x="889000" y="1323374"/>
            <a:ext cx="696913"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asum_double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2" name="Rectangle 347"/>
          <p:cNvSpPr>
            <a:spLocks noChangeArrowheads="1"/>
          </p:cNvSpPr>
          <p:nvPr/>
        </p:nvSpPr>
        <p:spPr bwMode="auto">
          <a:xfrm>
            <a:off x="600075" y="1478949"/>
            <a:ext cx="11430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3" name="Rectangle 348"/>
          <p:cNvSpPr>
            <a:spLocks noChangeArrowheads="1"/>
          </p:cNvSpPr>
          <p:nvPr/>
        </p:nvSpPr>
        <p:spPr bwMode="auto">
          <a:xfrm>
            <a:off x="889000" y="1478949"/>
            <a:ext cx="715963"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axpby_double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4" name="Rectangle 349"/>
          <p:cNvSpPr>
            <a:spLocks noChangeArrowheads="1"/>
          </p:cNvSpPr>
          <p:nvPr/>
        </p:nvSpPr>
        <p:spPr bwMode="auto">
          <a:xfrm>
            <a:off x="600075" y="1636112"/>
            <a:ext cx="11430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5" name="Rectangle 350"/>
          <p:cNvSpPr>
            <a:spLocks noChangeArrowheads="1"/>
          </p:cNvSpPr>
          <p:nvPr/>
        </p:nvSpPr>
        <p:spPr bwMode="auto">
          <a:xfrm>
            <a:off x="889000" y="1636112"/>
            <a:ext cx="915988"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axpby_mv_double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6" name="Rectangle 351"/>
          <p:cNvSpPr>
            <a:spLocks noChangeArrowheads="1"/>
          </p:cNvSpPr>
          <p:nvPr/>
        </p:nvSpPr>
        <p:spPr bwMode="auto">
          <a:xfrm>
            <a:off x="600075" y="1793274"/>
            <a:ext cx="11430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7" name="Rectangle 352"/>
          <p:cNvSpPr>
            <a:spLocks noChangeArrowheads="1"/>
          </p:cNvSpPr>
          <p:nvPr/>
        </p:nvSpPr>
        <p:spPr bwMode="auto">
          <a:xfrm>
            <a:off x="889000" y="1793274"/>
            <a:ext cx="658813"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axpy_double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8" name="Rectangle 353"/>
          <p:cNvSpPr>
            <a:spLocks noChangeArrowheads="1"/>
          </p:cNvSpPr>
          <p:nvPr/>
        </p:nvSpPr>
        <p:spPr bwMode="auto">
          <a:xfrm>
            <a:off x="600075" y="1947262"/>
            <a:ext cx="13335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9" name="Rectangle 354"/>
          <p:cNvSpPr>
            <a:spLocks noChangeArrowheads="1"/>
          </p:cNvSpPr>
          <p:nvPr/>
        </p:nvSpPr>
        <p:spPr bwMode="auto">
          <a:xfrm>
            <a:off x="889000" y="1947262"/>
            <a:ext cx="925513"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axpy_mv_double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0" name="Rectangle 355"/>
          <p:cNvSpPr>
            <a:spLocks noChangeArrowheads="1"/>
          </p:cNvSpPr>
          <p:nvPr/>
        </p:nvSpPr>
        <p:spPr bwMode="auto">
          <a:xfrm>
            <a:off x="600075" y="2106012"/>
            <a:ext cx="11430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1" name="Rectangle 356"/>
          <p:cNvSpPr>
            <a:spLocks noChangeArrowheads="1"/>
          </p:cNvSpPr>
          <p:nvPr/>
        </p:nvSpPr>
        <p:spPr bwMode="auto">
          <a:xfrm>
            <a:off x="889000" y="2106012"/>
            <a:ext cx="601663"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dot_double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2" name="Rectangle 357"/>
          <p:cNvSpPr>
            <a:spLocks noChangeArrowheads="1"/>
          </p:cNvSpPr>
          <p:nvPr/>
        </p:nvSpPr>
        <p:spPr bwMode="auto">
          <a:xfrm>
            <a:off x="600075" y="2263174"/>
            <a:ext cx="11430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9</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3" name="Rectangle 358"/>
          <p:cNvSpPr>
            <a:spLocks noChangeArrowheads="1"/>
          </p:cNvSpPr>
          <p:nvPr/>
        </p:nvSpPr>
        <p:spPr bwMode="auto">
          <a:xfrm>
            <a:off x="889000" y="2263174"/>
            <a:ext cx="801688"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dot_mv_double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4" name="Rectangle 359"/>
          <p:cNvSpPr>
            <a:spLocks noChangeArrowheads="1"/>
          </p:cNvSpPr>
          <p:nvPr/>
        </p:nvSpPr>
        <p:spPr bwMode="auto">
          <a:xfrm>
            <a:off x="571500" y="2420337"/>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10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5" name="Rectangle 360"/>
          <p:cNvSpPr>
            <a:spLocks noChangeArrowheads="1"/>
          </p:cNvSpPr>
          <p:nvPr/>
        </p:nvSpPr>
        <p:spPr bwMode="auto">
          <a:xfrm>
            <a:off x="889000" y="2420337"/>
            <a:ext cx="658813"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mult_double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6" name="Rectangle 361"/>
          <p:cNvSpPr>
            <a:spLocks noChangeArrowheads="1"/>
          </p:cNvSpPr>
          <p:nvPr/>
        </p:nvSpPr>
        <p:spPr bwMode="auto">
          <a:xfrm>
            <a:off x="571500" y="2575912"/>
            <a:ext cx="17145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11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7" name="Rectangle 362"/>
          <p:cNvSpPr>
            <a:spLocks noChangeArrowheads="1"/>
          </p:cNvSpPr>
          <p:nvPr/>
        </p:nvSpPr>
        <p:spPr bwMode="auto">
          <a:xfrm>
            <a:off x="889000" y="2575912"/>
            <a:ext cx="858838"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mult_mv_double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8" name="Rectangle 363"/>
          <p:cNvSpPr>
            <a:spLocks noChangeArrowheads="1"/>
          </p:cNvSpPr>
          <p:nvPr/>
        </p:nvSpPr>
        <p:spPr bwMode="auto">
          <a:xfrm>
            <a:off x="571500" y="2733074"/>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12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9" name="Rectangle 364"/>
          <p:cNvSpPr>
            <a:spLocks noChangeArrowheads="1"/>
          </p:cNvSpPr>
          <p:nvPr/>
        </p:nvSpPr>
        <p:spPr bwMode="auto">
          <a:xfrm>
            <a:off x="889000" y="2733074"/>
            <a:ext cx="687388"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nrm1_double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70" name="Rectangle 365"/>
          <p:cNvSpPr>
            <a:spLocks noChangeArrowheads="1"/>
          </p:cNvSpPr>
          <p:nvPr/>
        </p:nvSpPr>
        <p:spPr bwMode="auto">
          <a:xfrm>
            <a:off x="571500" y="2890237"/>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13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71" name="Rectangle 366"/>
          <p:cNvSpPr>
            <a:spLocks noChangeArrowheads="1"/>
          </p:cNvSpPr>
          <p:nvPr/>
        </p:nvSpPr>
        <p:spPr bwMode="auto">
          <a:xfrm>
            <a:off x="889000" y="2890237"/>
            <a:ext cx="887413"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nrm1_mv_double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72" name="Rectangle 367"/>
          <p:cNvSpPr>
            <a:spLocks noChangeArrowheads="1"/>
          </p:cNvSpPr>
          <p:nvPr/>
        </p:nvSpPr>
        <p:spPr bwMode="auto">
          <a:xfrm>
            <a:off x="571500" y="3047399"/>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14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73" name="Rectangle 368"/>
          <p:cNvSpPr>
            <a:spLocks noChangeArrowheads="1"/>
          </p:cNvSpPr>
          <p:nvPr/>
        </p:nvSpPr>
        <p:spPr bwMode="auto">
          <a:xfrm>
            <a:off x="889000" y="3047399"/>
            <a:ext cx="687388"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nrm2_double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74" name="Rectangle 369"/>
          <p:cNvSpPr>
            <a:spLocks noChangeArrowheads="1"/>
          </p:cNvSpPr>
          <p:nvPr/>
        </p:nvSpPr>
        <p:spPr bwMode="auto">
          <a:xfrm>
            <a:off x="571500" y="3202974"/>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15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75" name="Rectangle 370"/>
          <p:cNvSpPr>
            <a:spLocks noChangeArrowheads="1"/>
          </p:cNvSpPr>
          <p:nvPr/>
        </p:nvSpPr>
        <p:spPr bwMode="auto">
          <a:xfrm>
            <a:off x="889000" y="3202974"/>
            <a:ext cx="887413"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nrm2_mv_double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76" name="Rectangle 371"/>
          <p:cNvSpPr>
            <a:spLocks noChangeArrowheads="1"/>
          </p:cNvSpPr>
          <p:nvPr/>
        </p:nvSpPr>
        <p:spPr bwMode="auto">
          <a:xfrm>
            <a:off x="571500" y="3360137"/>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16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77" name="Rectangle 372"/>
          <p:cNvSpPr>
            <a:spLocks noChangeArrowheads="1"/>
          </p:cNvSpPr>
          <p:nvPr/>
        </p:nvSpPr>
        <p:spPr bwMode="auto">
          <a:xfrm>
            <a:off x="889000" y="3360137"/>
            <a:ext cx="1125538"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nrm2_squared_double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78" name="Rectangle 373"/>
          <p:cNvSpPr>
            <a:spLocks noChangeArrowheads="1"/>
          </p:cNvSpPr>
          <p:nvPr/>
        </p:nvSpPr>
        <p:spPr bwMode="auto">
          <a:xfrm>
            <a:off x="571500" y="3517299"/>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17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79" name="Rectangle 374"/>
          <p:cNvSpPr>
            <a:spLocks noChangeArrowheads="1"/>
          </p:cNvSpPr>
          <p:nvPr/>
        </p:nvSpPr>
        <p:spPr bwMode="auto">
          <a:xfrm>
            <a:off x="889000" y="3517299"/>
            <a:ext cx="1325563"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nrm2_squared_mv_double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0" name="Rectangle 375"/>
          <p:cNvSpPr>
            <a:spLocks noChangeArrowheads="1"/>
          </p:cNvSpPr>
          <p:nvPr/>
        </p:nvSpPr>
        <p:spPr bwMode="auto">
          <a:xfrm>
            <a:off x="571500" y="3671287"/>
            <a:ext cx="1905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18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1" name="Rectangle 376"/>
          <p:cNvSpPr>
            <a:spLocks noChangeArrowheads="1"/>
          </p:cNvSpPr>
          <p:nvPr/>
        </p:nvSpPr>
        <p:spPr bwMode="auto">
          <a:xfrm>
            <a:off x="889000" y="3671287"/>
            <a:ext cx="820738"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nrminf_double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2" name="Rectangle 377"/>
          <p:cNvSpPr>
            <a:spLocks noChangeArrowheads="1"/>
          </p:cNvSpPr>
          <p:nvPr/>
        </p:nvSpPr>
        <p:spPr bwMode="auto">
          <a:xfrm>
            <a:off x="571500" y="3830037"/>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19</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3" name="Rectangle 378"/>
          <p:cNvSpPr>
            <a:spLocks noChangeArrowheads="1"/>
          </p:cNvSpPr>
          <p:nvPr/>
        </p:nvSpPr>
        <p:spPr bwMode="auto">
          <a:xfrm>
            <a:off x="889000" y="3830037"/>
            <a:ext cx="954088"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nrminf_mv_double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4" name="Rectangle 379"/>
          <p:cNvSpPr>
            <a:spLocks noChangeArrowheads="1"/>
          </p:cNvSpPr>
          <p:nvPr/>
        </p:nvSpPr>
        <p:spPr bwMode="auto">
          <a:xfrm>
            <a:off x="571500" y="3987199"/>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20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5" name="Rectangle 380"/>
          <p:cNvSpPr>
            <a:spLocks noChangeArrowheads="1"/>
          </p:cNvSpPr>
          <p:nvPr/>
        </p:nvSpPr>
        <p:spPr bwMode="auto">
          <a:xfrm>
            <a:off x="889000" y="3987199"/>
            <a:ext cx="906463"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reciprocal_double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6" name="Rectangle 381"/>
          <p:cNvSpPr>
            <a:spLocks noChangeArrowheads="1"/>
          </p:cNvSpPr>
          <p:nvPr/>
        </p:nvSpPr>
        <p:spPr bwMode="auto">
          <a:xfrm>
            <a:off x="571500" y="4144362"/>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21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7" name="Rectangle 382"/>
          <p:cNvSpPr>
            <a:spLocks noChangeArrowheads="1"/>
          </p:cNvSpPr>
          <p:nvPr/>
        </p:nvSpPr>
        <p:spPr bwMode="auto">
          <a:xfrm>
            <a:off x="889000" y="4144362"/>
            <a:ext cx="1106488"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reciprocal_mv_double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8" name="Rectangle 383"/>
          <p:cNvSpPr>
            <a:spLocks noChangeArrowheads="1"/>
          </p:cNvSpPr>
          <p:nvPr/>
        </p:nvSpPr>
        <p:spPr bwMode="auto">
          <a:xfrm>
            <a:off x="571500" y="4299937"/>
            <a:ext cx="17145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22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9" name="Rectangle 384"/>
          <p:cNvSpPr>
            <a:spLocks noChangeArrowheads="1"/>
          </p:cNvSpPr>
          <p:nvPr/>
        </p:nvSpPr>
        <p:spPr bwMode="auto">
          <a:xfrm>
            <a:off x="889000" y="4299937"/>
            <a:ext cx="620713"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scal_double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90" name="Rectangle 385"/>
          <p:cNvSpPr>
            <a:spLocks noChangeArrowheads="1"/>
          </p:cNvSpPr>
          <p:nvPr/>
        </p:nvSpPr>
        <p:spPr bwMode="auto">
          <a:xfrm>
            <a:off x="571500" y="4457099"/>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23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91" name="Rectangle 386"/>
          <p:cNvSpPr>
            <a:spLocks noChangeArrowheads="1"/>
          </p:cNvSpPr>
          <p:nvPr/>
        </p:nvSpPr>
        <p:spPr bwMode="auto">
          <a:xfrm>
            <a:off x="889000" y="4457099"/>
            <a:ext cx="820738"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scal_mv_double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92" name="Rectangle 387"/>
          <p:cNvSpPr>
            <a:spLocks noChangeArrowheads="1"/>
          </p:cNvSpPr>
          <p:nvPr/>
        </p:nvSpPr>
        <p:spPr bwMode="auto">
          <a:xfrm>
            <a:off x="571500" y="4614262"/>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24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93" name="Rectangle 388"/>
          <p:cNvSpPr>
            <a:spLocks noChangeArrowheads="1"/>
          </p:cNvSpPr>
          <p:nvPr/>
        </p:nvSpPr>
        <p:spPr bwMode="auto">
          <a:xfrm>
            <a:off x="889000" y="4614262"/>
            <a:ext cx="639763"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sum_double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94" name="Rectangle 389"/>
          <p:cNvSpPr>
            <a:spLocks noChangeArrowheads="1"/>
          </p:cNvSpPr>
          <p:nvPr/>
        </p:nvSpPr>
        <p:spPr bwMode="auto">
          <a:xfrm>
            <a:off x="571500" y="4771424"/>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25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95" name="Rectangle 390"/>
          <p:cNvSpPr>
            <a:spLocks noChangeArrowheads="1"/>
          </p:cNvSpPr>
          <p:nvPr/>
        </p:nvSpPr>
        <p:spPr bwMode="auto">
          <a:xfrm>
            <a:off x="889000" y="4771424"/>
            <a:ext cx="839788"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sum_mv_double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96" name="Rectangle 391"/>
          <p:cNvSpPr>
            <a:spLocks noChangeArrowheads="1"/>
          </p:cNvSpPr>
          <p:nvPr/>
        </p:nvSpPr>
        <p:spPr bwMode="auto">
          <a:xfrm>
            <a:off x="571500" y="4926999"/>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26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97" name="Rectangle 392"/>
          <p:cNvSpPr>
            <a:spLocks noChangeArrowheads="1"/>
          </p:cNvSpPr>
          <p:nvPr/>
        </p:nvSpPr>
        <p:spPr bwMode="auto">
          <a:xfrm>
            <a:off x="889000" y="4926999"/>
            <a:ext cx="773113"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update_double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98" name="Rectangle 393"/>
          <p:cNvSpPr>
            <a:spLocks noChangeArrowheads="1"/>
          </p:cNvSpPr>
          <p:nvPr/>
        </p:nvSpPr>
        <p:spPr bwMode="auto">
          <a:xfrm>
            <a:off x="571500" y="5084162"/>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27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99" name="Rectangle 394"/>
          <p:cNvSpPr>
            <a:spLocks noChangeArrowheads="1"/>
          </p:cNvSpPr>
          <p:nvPr/>
        </p:nvSpPr>
        <p:spPr bwMode="auto">
          <a:xfrm>
            <a:off x="889000" y="5084162"/>
            <a:ext cx="973138"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update_mv_double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0" name="Rectangle 395"/>
          <p:cNvSpPr>
            <a:spLocks noChangeArrowheads="1"/>
          </p:cNvSpPr>
          <p:nvPr/>
        </p:nvSpPr>
        <p:spPr bwMode="auto">
          <a:xfrm>
            <a:off x="571500" y="5241324"/>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28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1" name="Rectangle 396"/>
          <p:cNvSpPr>
            <a:spLocks noChangeArrowheads="1"/>
          </p:cNvSpPr>
          <p:nvPr/>
        </p:nvSpPr>
        <p:spPr bwMode="auto">
          <a:xfrm>
            <a:off x="889000" y="5241324"/>
            <a:ext cx="696913"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gemv_double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2" name="Rectangle 397"/>
          <p:cNvSpPr>
            <a:spLocks noChangeArrowheads="1"/>
          </p:cNvSpPr>
          <p:nvPr/>
        </p:nvSpPr>
        <p:spPr bwMode="auto">
          <a:xfrm>
            <a:off x="571500" y="5396899"/>
            <a:ext cx="1905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29</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3" name="Rectangle 398"/>
          <p:cNvSpPr>
            <a:spLocks noChangeArrowheads="1"/>
          </p:cNvSpPr>
          <p:nvPr/>
        </p:nvSpPr>
        <p:spPr bwMode="auto">
          <a:xfrm>
            <a:off x="889000" y="5396899"/>
            <a:ext cx="801688"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gemm_double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4" name="Rectangle 399"/>
          <p:cNvSpPr>
            <a:spLocks noChangeArrowheads="1"/>
          </p:cNvSpPr>
          <p:nvPr/>
        </p:nvSpPr>
        <p:spPr bwMode="auto">
          <a:xfrm>
            <a:off x="571500" y="5554062"/>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30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5" name="Rectangle 400"/>
          <p:cNvSpPr>
            <a:spLocks noChangeArrowheads="1"/>
          </p:cNvSpPr>
          <p:nvPr/>
        </p:nvSpPr>
        <p:spPr bwMode="auto">
          <a:xfrm>
            <a:off x="889000" y="5554062"/>
            <a:ext cx="2300288"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err="1">
                <a:ln>
                  <a:noFill/>
                </a:ln>
                <a:solidFill>
                  <a:srgbClr val="000000"/>
                </a:solidFill>
                <a:effectLst/>
                <a:latin typeface="Calibri" panose="020F0502020204030204" pitchFamily="34" charset="0"/>
              </a:rPr>
              <a:t>sparse_spgemm_double_int_int_TestExecSpace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6" name="Rectangle 401"/>
          <p:cNvSpPr>
            <a:spLocks noChangeArrowheads="1"/>
          </p:cNvSpPr>
          <p:nvPr/>
        </p:nvSpPr>
        <p:spPr bwMode="auto">
          <a:xfrm>
            <a:off x="571500" y="5711224"/>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31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7" name="Rectangle 402"/>
          <p:cNvSpPr>
            <a:spLocks noChangeArrowheads="1"/>
          </p:cNvSpPr>
          <p:nvPr/>
        </p:nvSpPr>
        <p:spPr bwMode="auto">
          <a:xfrm>
            <a:off x="889000" y="5711224"/>
            <a:ext cx="2443163"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err="1">
                <a:ln>
                  <a:noFill/>
                </a:ln>
                <a:solidFill>
                  <a:srgbClr val="000000"/>
                </a:solidFill>
                <a:effectLst/>
                <a:latin typeface="Calibri" panose="020F0502020204030204" pitchFamily="34" charset="0"/>
              </a:rPr>
              <a:t>sparse_spgemm_double_int_size_t_TestExecSpace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8" name="Rectangle 403"/>
          <p:cNvSpPr>
            <a:spLocks noChangeArrowheads="1"/>
          </p:cNvSpPr>
          <p:nvPr/>
        </p:nvSpPr>
        <p:spPr bwMode="auto">
          <a:xfrm>
            <a:off x="571500" y="5868387"/>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32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9" name="Rectangle 404"/>
          <p:cNvSpPr>
            <a:spLocks noChangeArrowheads="1"/>
          </p:cNvSpPr>
          <p:nvPr/>
        </p:nvSpPr>
        <p:spPr bwMode="auto">
          <a:xfrm>
            <a:off x="889000" y="5868387"/>
            <a:ext cx="2185988"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err="1">
                <a:ln>
                  <a:noFill/>
                </a:ln>
                <a:solidFill>
                  <a:srgbClr val="000000"/>
                </a:solidFill>
                <a:effectLst/>
                <a:latin typeface="Calibri" panose="020F0502020204030204" pitchFamily="34" charset="0"/>
              </a:rPr>
              <a:t>sparse_spadd_double_int_int_TestExecSpace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0" name="Rectangle 405"/>
          <p:cNvSpPr>
            <a:spLocks noChangeArrowheads="1"/>
          </p:cNvSpPr>
          <p:nvPr/>
        </p:nvSpPr>
        <p:spPr bwMode="auto">
          <a:xfrm>
            <a:off x="571500" y="6023962"/>
            <a:ext cx="17145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33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1" name="Rectangle 406"/>
          <p:cNvSpPr>
            <a:spLocks noChangeArrowheads="1"/>
          </p:cNvSpPr>
          <p:nvPr/>
        </p:nvSpPr>
        <p:spPr bwMode="auto">
          <a:xfrm>
            <a:off x="889000" y="6023962"/>
            <a:ext cx="2328863"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sparse_spadd_double_int_size_t_TestExecSpace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4" name="AutoShape 408"/>
          <p:cNvSpPr>
            <a:spLocks noChangeAspect="1" noChangeArrowheads="1" noTextEdit="1"/>
          </p:cNvSpPr>
          <p:nvPr/>
        </p:nvSpPr>
        <p:spPr bwMode="auto">
          <a:xfrm>
            <a:off x="4005263" y="971550"/>
            <a:ext cx="3875087" cy="524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Rectangle 410"/>
          <p:cNvSpPr>
            <a:spLocks noChangeArrowheads="1"/>
          </p:cNvSpPr>
          <p:nvPr/>
        </p:nvSpPr>
        <p:spPr bwMode="auto">
          <a:xfrm>
            <a:off x="4000501" y="993775"/>
            <a:ext cx="500062" cy="155575"/>
          </a:xfrm>
          <a:prstGeom prst="rect">
            <a:avLst/>
          </a:prstGeom>
          <a:solidFill>
            <a:srgbClr val="FF4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Rectangle 411"/>
          <p:cNvSpPr>
            <a:spLocks noChangeArrowheads="1"/>
          </p:cNvSpPr>
          <p:nvPr/>
        </p:nvSpPr>
        <p:spPr bwMode="auto">
          <a:xfrm>
            <a:off x="4000501" y="1149350"/>
            <a:ext cx="500062" cy="157163"/>
          </a:xfrm>
          <a:prstGeom prst="rect">
            <a:avLst/>
          </a:prstGeom>
          <a:solidFill>
            <a:srgbClr val="FF4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Rectangle 412"/>
          <p:cNvSpPr>
            <a:spLocks noChangeArrowheads="1"/>
          </p:cNvSpPr>
          <p:nvPr/>
        </p:nvSpPr>
        <p:spPr bwMode="auto">
          <a:xfrm>
            <a:off x="4000501" y="1306513"/>
            <a:ext cx="500062" cy="157163"/>
          </a:xfrm>
          <a:prstGeom prst="rect">
            <a:avLst/>
          </a:prstGeom>
          <a:solidFill>
            <a:srgbClr val="FF4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Rectangle 413"/>
          <p:cNvSpPr>
            <a:spLocks noChangeArrowheads="1"/>
          </p:cNvSpPr>
          <p:nvPr/>
        </p:nvSpPr>
        <p:spPr bwMode="auto">
          <a:xfrm>
            <a:off x="4000501" y="1463675"/>
            <a:ext cx="500062" cy="157163"/>
          </a:xfrm>
          <a:prstGeom prst="rect">
            <a:avLst/>
          </a:prstGeom>
          <a:solidFill>
            <a:srgbClr val="FF4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Rectangle 414"/>
          <p:cNvSpPr>
            <a:spLocks noChangeArrowheads="1"/>
          </p:cNvSpPr>
          <p:nvPr/>
        </p:nvSpPr>
        <p:spPr bwMode="auto">
          <a:xfrm>
            <a:off x="4000501" y="1620838"/>
            <a:ext cx="500062" cy="155575"/>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Rectangle 415"/>
          <p:cNvSpPr>
            <a:spLocks noChangeArrowheads="1"/>
          </p:cNvSpPr>
          <p:nvPr/>
        </p:nvSpPr>
        <p:spPr bwMode="auto">
          <a:xfrm>
            <a:off x="4000501" y="1776413"/>
            <a:ext cx="500062" cy="15716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Rectangle 416"/>
          <p:cNvSpPr>
            <a:spLocks noChangeArrowheads="1"/>
          </p:cNvSpPr>
          <p:nvPr/>
        </p:nvSpPr>
        <p:spPr bwMode="auto">
          <a:xfrm>
            <a:off x="4000501" y="1933575"/>
            <a:ext cx="500062" cy="15716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Rectangle 417"/>
          <p:cNvSpPr>
            <a:spLocks noChangeArrowheads="1"/>
          </p:cNvSpPr>
          <p:nvPr/>
        </p:nvSpPr>
        <p:spPr bwMode="auto">
          <a:xfrm>
            <a:off x="4000501" y="2090738"/>
            <a:ext cx="500062" cy="15716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Rectangle 418"/>
          <p:cNvSpPr>
            <a:spLocks noChangeArrowheads="1"/>
          </p:cNvSpPr>
          <p:nvPr/>
        </p:nvSpPr>
        <p:spPr bwMode="auto">
          <a:xfrm>
            <a:off x="4000501" y="2247900"/>
            <a:ext cx="500062" cy="155575"/>
          </a:xfrm>
          <a:prstGeom prst="rect">
            <a:avLst/>
          </a:prstGeom>
          <a:solidFill>
            <a:srgbClr val="FF4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Rectangle 419"/>
          <p:cNvSpPr>
            <a:spLocks noChangeArrowheads="1"/>
          </p:cNvSpPr>
          <p:nvPr/>
        </p:nvSpPr>
        <p:spPr bwMode="auto">
          <a:xfrm>
            <a:off x="4000501" y="2403475"/>
            <a:ext cx="500062" cy="157163"/>
          </a:xfrm>
          <a:prstGeom prst="rect">
            <a:avLst/>
          </a:prstGeom>
          <a:solidFill>
            <a:srgbClr val="FF4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Rectangle 420"/>
          <p:cNvSpPr>
            <a:spLocks noChangeArrowheads="1"/>
          </p:cNvSpPr>
          <p:nvPr/>
        </p:nvSpPr>
        <p:spPr bwMode="auto">
          <a:xfrm>
            <a:off x="4000501" y="2560638"/>
            <a:ext cx="500062" cy="157163"/>
          </a:xfrm>
          <a:prstGeom prst="rect">
            <a:avLst/>
          </a:prstGeom>
          <a:solidFill>
            <a:srgbClr val="FF4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Rectangle 421"/>
          <p:cNvSpPr>
            <a:spLocks noChangeArrowheads="1"/>
          </p:cNvSpPr>
          <p:nvPr/>
        </p:nvSpPr>
        <p:spPr bwMode="auto">
          <a:xfrm>
            <a:off x="4000501" y="2717800"/>
            <a:ext cx="500062" cy="155575"/>
          </a:xfrm>
          <a:prstGeom prst="rect">
            <a:avLst/>
          </a:prstGeom>
          <a:solidFill>
            <a:srgbClr val="FF4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Rectangle 422"/>
          <p:cNvSpPr>
            <a:spLocks noChangeArrowheads="1"/>
          </p:cNvSpPr>
          <p:nvPr/>
        </p:nvSpPr>
        <p:spPr bwMode="auto">
          <a:xfrm>
            <a:off x="4000501" y="2873375"/>
            <a:ext cx="500062" cy="157163"/>
          </a:xfrm>
          <a:prstGeom prst="rect">
            <a:avLst/>
          </a:prstGeom>
          <a:solidFill>
            <a:srgbClr val="FF4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Rectangle 423"/>
          <p:cNvSpPr>
            <a:spLocks noChangeArrowheads="1"/>
          </p:cNvSpPr>
          <p:nvPr/>
        </p:nvSpPr>
        <p:spPr bwMode="auto">
          <a:xfrm>
            <a:off x="4000501" y="3030538"/>
            <a:ext cx="500062" cy="157163"/>
          </a:xfrm>
          <a:prstGeom prst="rect">
            <a:avLst/>
          </a:prstGeom>
          <a:solidFill>
            <a:srgbClr val="FF4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Rectangle 424"/>
          <p:cNvSpPr>
            <a:spLocks noChangeArrowheads="1"/>
          </p:cNvSpPr>
          <p:nvPr/>
        </p:nvSpPr>
        <p:spPr bwMode="auto">
          <a:xfrm>
            <a:off x="4000501" y="3187700"/>
            <a:ext cx="500062" cy="155575"/>
          </a:xfrm>
          <a:prstGeom prst="rect">
            <a:avLst/>
          </a:prstGeom>
          <a:solidFill>
            <a:srgbClr val="FF4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Rectangle 425"/>
          <p:cNvSpPr>
            <a:spLocks noChangeArrowheads="1"/>
          </p:cNvSpPr>
          <p:nvPr/>
        </p:nvSpPr>
        <p:spPr bwMode="auto">
          <a:xfrm>
            <a:off x="4000501" y="3343275"/>
            <a:ext cx="500062" cy="157163"/>
          </a:xfrm>
          <a:prstGeom prst="rect">
            <a:avLst/>
          </a:prstGeom>
          <a:solidFill>
            <a:srgbClr val="FF4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Rectangle 426"/>
          <p:cNvSpPr>
            <a:spLocks noChangeArrowheads="1"/>
          </p:cNvSpPr>
          <p:nvPr/>
        </p:nvSpPr>
        <p:spPr bwMode="auto">
          <a:xfrm>
            <a:off x="4000501" y="3500438"/>
            <a:ext cx="500062" cy="157163"/>
          </a:xfrm>
          <a:prstGeom prst="rect">
            <a:avLst/>
          </a:prstGeom>
          <a:solidFill>
            <a:srgbClr val="FF4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Rectangle 427"/>
          <p:cNvSpPr>
            <a:spLocks noChangeArrowheads="1"/>
          </p:cNvSpPr>
          <p:nvPr/>
        </p:nvSpPr>
        <p:spPr bwMode="auto">
          <a:xfrm>
            <a:off x="4000501" y="3657600"/>
            <a:ext cx="500062" cy="157163"/>
          </a:xfrm>
          <a:prstGeom prst="rect">
            <a:avLst/>
          </a:prstGeom>
          <a:solidFill>
            <a:srgbClr val="FF4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Rectangle 428"/>
          <p:cNvSpPr>
            <a:spLocks noChangeArrowheads="1"/>
          </p:cNvSpPr>
          <p:nvPr/>
        </p:nvSpPr>
        <p:spPr bwMode="auto">
          <a:xfrm>
            <a:off x="4000501" y="3814763"/>
            <a:ext cx="500062" cy="155575"/>
          </a:xfrm>
          <a:prstGeom prst="rect">
            <a:avLst/>
          </a:prstGeom>
          <a:solidFill>
            <a:srgbClr val="FF4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Rectangle 429"/>
          <p:cNvSpPr>
            <a:spLocks noChangeArrowheads="1"/>
          </p:cNvSpPr>
          <p:nvPr/>
        </p:nvSpPr>
        <p:spPr bwMode="auto">
          <a:xfrm>
            <a:off x="4000501" y="3970338"/>
            <a:ext cx="500062" cy="157163"/>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Rectangle 430"/>
          <p:cNvSpPr>
            <a:spLocks noChangeArrowheads="1"/>
          </p:cNvSpPr>
          <p:nvPr/>
        </p:nvSpPr>
        <p:spPr bwMode="auto">
          <a:xfrm>
            <a:off x="4000501" y="4127500"/>
            <a:ext cx="500062" cy="157163"/>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Rectangle 431"/>
          <p:cNvSpPr>
            <a:spLocks noChangeArrowheads="1"/>
          </p:cNvSpPr>
          <p:nvPr/>
        </p:nvSpPr>
        <p:spPr bwMode="auto">
          <a:xfrm>
            <a:off x="4000501" y="4284663"/>
            <a:ext cx="500062" cy="157163"/>
          </a:xfrm>
          <a:prstGeom prst="rect">
            <a:avLst/>
          </a:prstGeom>
          <a:solidFill>
            <a:srgbClr val="FF4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Rectangle 432"/>
          <p:cNvSpPr>
            <a:spLocks noChangeArrowheads="1"/>
          </p:cNvSpPr>
          <p:nvPr/>
        </p:nvSpPr>
        <p:spPr bwMode="auto">
          <a:xfrm>
            <a:off x="4000501" y="4441825"/>
            <a:ext cx="500062" cy="157163"/>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Rectangle 433"/>
          <p:cNvSpPr>
            <a:spLocks noChangeArrowheads="1"/>
          </p:cNvSpPr>
          <p:nvPr/>
        </p:nvSpPr>
        <p:spPr bwMode="auto">
          <a:xfrm>
            <a:off x="4000501" y="4598988"/>
            <a:ext cx="500062" cy="155575"/>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Rectangle 434"/>
          <p:cNvSpPr>
            <a:spLocks noChangeArrowheads="1"/>
          </p:cNvSpPr>
          <p:nvPr/>
        </p:nvSpPr>
        <p:spPr bwMode="auto">
          <a:xfrm>
            <a:off x="4000501" y="4754563"/>
            <a:ext cx="500062" cy="157163"/>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Rectangle 435"/>
          <p:cNvSpPr>
            <a:spLocks noChangeArrowheads="1"/>
          </p:cNvSpPr>
          <p:nvPr/>
        </p:nvSpPr>
        <p:spPr bwMode="auto">
          <a:xfrm>
            <a:off x="4000501" y="4911725"/>
            <a:ext cx="500062" cy="157163"/>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Rectangle 436"/>
          <p:cNvSpPr>
            <a:spLocks noChangeArrowheads="1"/>
          </p:cNvSpPr>
          <p:nvPr/>
        </p:nvSpPr>
        <p:spPr bwMode="auto">
          <a:xfrm>
            <a:off x="4000501" y="5068888"/>
            <a:ext cx="500062" cy="155575"/>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Rectangle 437"/>
          <p:cNvSpPr>
            <a:spLocks noChangeArrowheads="1"/>
          </p:cNvSpPr>
          <p:nvPr/>
        </p:nvSpPr>
        <p:spPr bwMode="auto">
          <a:xfrm>
            <a:off x="4000501" y="5224463"/>
            <a:ext cx="500062" cy="157163"/>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Rectangle 438"/>
          <p:cNvSpPr>
            <a:spLocks noChangeArrowheads="1"/>
          </p:cNvSpPr>
          <p:nvPr/>
        </p:nvSpPr>
        <p:spPr bwMode="auto">
          <a:xfrm>
            <a:off x="4000501" y="5381625"/>
            <a:ext cx="500062" cy="157163"/>
          </a:xfrm>
          <a:prstGeom prst="rect">
            <a:avLst/>
          </a:prstGeom>
          <a:solidFill>
            <a:srgbClr val="FF4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Rectangle 439"/>
          <p:cNvSpPr>
            <a:spLocks noChangeArrowheads="1"/>
          </p:cNvSpPr>
          <p:nvPr/>
        </p:nvSpPr>
        <p:spPr bwMode="auto">
          <a:xfrm>
            <a:off x="4000501" y="5538788"/>
            <a:ext cx="500062" cy="155575"/>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Rectangle 440"/>
          <p:cNvSpPr>
            <a:spLocks noChangeArrowheads="1"/>
          </p:cNvSpPr>
          <p:nvPr/>
        </p:nvSpPr>
        <p:spPr bwMode="auto">
          <a:xfrm>
            <a:off x="4000501" y="5694363"/>
            <a:ext cx="500062" cy="157163"/>
          </a:xfrm>
          <a:prstGeom prst="rect">
            <a:avLst/>
          </a:prstGeom>
          <a:solidFill>
            <a:srgbClr val="FF4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Rectangle 441"/>
          <p:cNvSpPr>
            <a:spLocks noChangeArrowheads="1"/>
          </p:cNvSpPr>
          <p:nvPr/>
        </p:nvSpPr>
        <p:spPr bwMode="auto">
          <a:xfrm>
            <a:off x="4000501" y="5851525"/>
            <a:ext cx="500062" cy="157163"/>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Rectangle 442"/>
          <p:cNvSpPr>
            <a:spLocks noChangeArrowheads="1"/>
          </p:cNvSpPr>
          <p:nvPr/>
        </p:nvSpPr>
        <p:spPr bwMode="auto">
          <a:xfrm>
            <a:off x="4000501" y="6008688"/>
            <a:ext cx="500062" cy="155575"/>
          </a:xfrm>
          <a:prstGeom prst="rect">
            <a:avLst/>
          </a:prstGeom>
          <a:solidFill>
            <a:srgbClr val="FF4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Rectangle 443"/>
          <p:cNvSpPr>
            <a:spLocks noChangeArrowheads="1"/>
          </p:cNvSpPr>
          <p:nvPr/>
        </p:nvSpPr>
        <p:spPr bwMode="auto">
          <a:xfrm>
            <a:off x="4195763" y="1011238"/>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34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49" name="Rectangle 444"/>
          <p:cNvSpPr>
            <a:spLocks noChangeArrowheads="1"/>
          </p:cNvSpPr>
          <p:nvPr/>
        </p:nvSpPr>
        <p:spPr bwMode="auto">
          <a:xfrm>
            <a:off x="4513263" y="1011238"/>
            <a:ext cx="2490787"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sparse_gauss_seidel_double_int_int_TestExecSpace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0" name="Rectangle 445"/>
          <p:cNvSpPr>
            <a:spLocks noChangeArrowheads="1"/>
          </p:cNvSpPr>
          <p:nvPr/>
        </p:nvSpPr>
        <p:spPr bwMode="auto">
          <a:xfrm>
            <a:off x="4195763" y="1168400"/>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35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1" name="Rectangle 446"/>
          <p:cNvSpPr>
            <a:spLocks noChangeArrowheads="1"/>
          </p:cNvSpPr>
          <p:nvPr/>
        </p:nvSpPr>
        <p:spPr bwMode="auto">
          <a:xfrm>
            <a:off x="4513263" y="1168400"/>
            <a:ext cx="2633662"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sparse_gauss_seidel_double_int_size_t_TestExecSpace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2" name="Rectangle 447"/>
          <p:cNvSpPr>
            <a:spLocks noChangeArrowheads="1"/>
          </p:cNvSpPr>
          <p:nvPr/>
        </p:nvSpPr>
        <p:spPr bwMode="auto">
          <a:xfrm>
            <a:off x="4195763" y="1325563"/>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36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3" name="Rectangle 448"/>
          <p:cNvSpPr>
            <a:spLocks noChangeArrowheads="1"/>
          </p:cNvSpPr>
          <p:nvPr/>
        </p:nvSpPr>
        <p:spPr bwMode="auto">
          <a:xfrm>
            <a:off x="4513263" y="1325563"/>
            <a:ext cx="2795587"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sparse_block_gauss_seidel_double_int_int_TestExecSpace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4" name="Rectangle 449"/>
          <p:cNvSpPr>
            <a:spLocks noChangeArrowheads="1"/>
          </p:cNvSpPr>
          <p:nvPr/>
        </p:nvSpPr>
        <p:spPr bwMode="auto">
          <a:xfrm>
            <a:off x="4195763" y="1481138"/>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37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5" name="Rectangle 450"/>
          <p:cNvSpPr>
            <a:spLocks noChangeArrowheads="1"/>
          </p:cNvSpPr>
          <p:nvPr/>
        </p:nvSpPr>
        <p:spPr bwMode="auto">
          <a:xfrm>
            <a:off x="4513263" y="1481138"/>
            <a:ext cx="29400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sparse_block_gauss_seidel_double_int_size_t_TestExecSpace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6" name="Rectangle 451"/>
          <p:cNvSpPr>
            <a:spLocks noChangeArrowheads="1"/>
          </p:cNvSpPr>
          <p:nvPr/>
        </p:nvSpPr>
        <p:spPr bwMode="auto">
          <a:xfrm>
            <a:off x="4195763" y="1638300"/>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38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7" name="Rectangle 452"/>
          <p:cNvSpPr>
            <a:spLocks noChangeArrowheads="1"/>
          </p:cNvSpPr>
          <p:nvPr/>
        </p:nvSpPr>
        <p:spPr bwMode="auto">
          <a:xfrm>
            <a:off x="4513263" y="1638300"/>
            <a:ext cx="2338387"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sparse_crsmatrix_double_int_int_TestExecSpace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8" name="Rectangle 453"/>
          <p:cNvSpPr>
            <a:spLocks noChangeArrowheads="1"/>
          </p:cNvSpPr>
          <p:nvPr/>
        </p:nvSpPr>
        <p:spPr bwMode="auto">
          <a:xfrm>
            <a:off x="4195763" y="1795463"/>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39</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9" name="Rectangle 454"/>
          <p:cNvSpPr>
            <a:spLocks noChangeArrowheads="1"/>
          </p:cNvSpPr>
          <p:nvPr/>
        </p:nvSpPr>
        <p:spPr bwMode="auto">
          <a:xfrm>
            <a:off x="4513263" y="1795463"/>
            <a:ext cx="2481262"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sparse_crsmatrix_double_int_size_t_TestExecSpace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0" name="Rectangle 455"/>
          <p:cNvSpPr>
            <a:spLocks noChangeArrowheads="1"/>
          </p:cNvSpPr>
          <p:nvPr/>
        </p:nvSpPr>
        <p:spPr bwMode="auto">
          <a:xfrm>
            <a:off x="4195763" y="1949450"/>
            <a:ext cx="1905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40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1" name="Rectangle 456"/>
          <p:cNvSpPr>
            <a:spLocks noChangeArrowheads="1"/>
          </p:cNvSpPr>
          <p:nvPr/>
        </p:nvSpPr>
        <p:spPr bwMode="auto">
          <a:xfrm>
            <a:off x="4513263" y="1949450"/>
            <a:ext cx="26812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sparse_blkcrsmatrix_double_int_int_TestExecSpace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2" name="Rectangle 457"/>
          <p:cNvSpPr>
            <a:spLocks noChangeArrowheads="1"/>
          </p:cNvSpPr>
          <p:nvPr/>
        </p:nvSpPr>
        <p:spPr bwMode="auto">
          <a:xfrm>
            <a:off x="4195763" y="2108200"/>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41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3" name="Rectangle 458"/>
          <p:cNvSpPr>
            <a:spLocks noChangeArrowheads="1"/>
          </p:cNvSpPr>
          <p:nvPr/>
        </p:nvSpPr>
        <p:spPr bwMode="auto">
          <a:xfrm>
            <a:off x="4513263" y="2108200"/>
            <a:ext cx="2624137"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sparse_blkcrsmatrix_double_int_size_t_TestExecSpace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4" name="Rectangle 459"/>
          <p:cNvSpPr>
            <a:spLocks noChangeArrowheads="1"/>
          </p:cNvSpPr>
          <p:nvPr/>
        </p:nvSpPr>
        <p:spPr bwMode="auto">
          <a:xfrm>
            <a:off x="4195763" y="2265363"/>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42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5" name="Rectangle 460"/>
          <p:cNvSpPr>
            <a:spLocks noChangeArrowheads="1"/>
          </p:cNvSpPr>
          <p:nvPr/>
        </p:nvSpPr>
        <p:spPr bwMode="auto">
          <a:xfrm>
            <a:off x="4513263" y="2265363"/>
            <a:ext cx="295910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sparse_replaceSumIntoLonger_double_int_int_TestExecSpace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6" name="Rectangle 461"/>
          <p:cNvSpPr>
            <a:spLocks noChangeArrowheads="1"/>
          </p:cNvSpPr>
          <p:nvPr/>
        </p:nvSpPr>
        <p:spPr bwMode="auto">
          <a:xfrm>
            <a:off x="4195763" y="2422525"/>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43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7" name="Rectangle 462"/>
          <p:cNvSpPr>
            <a:spLocks noChangeArrowheads="1"/>
          </p:cNvSpPr>
          <p:nvPr/>
        </p:nvSpPr>
        <p:spPr bwMode="auto">
          <a:xfrm>
            <a:off x="4513263" y="2422525"/>
            <a:ext cx="3101975"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sparse_replaceSumIntoLonger_double_int_size_t_TestExecSpace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8" name="Rectangle 463"/>
          <p:cNvSpPr>
            <a:spLocks noChangeArrowheads="1"/>
          </p:cNvSpPr>
          <p:nvPr/>
        </p:nvSpPr>
        <p:spPr bwMode="auto">
          <a:xfrm>
            <a:off x="4195763" y="2578100"/>
            <a:ext cx="17145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44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9" name="Rectangle 464"/>
          <p:cNvSpPr>
            <a:spLocks noChangeArrowheads="1"/>
          </p:cNvSpPr>
          <p:nvPr/>
        </p:nvSpPr>
        <p:spPr bwMode="auto">
          <a:xfrm>
            <a:off x="4513263" y="2578100"/>
            <a:ext cx="2643187"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sparse_replaceSumInto_double_int_int_TestExecSpace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0" name="Rectangle 465"/>
          <p:cNvSpPr>
            <a:spLocks noChangeArrowheads="1"/>
          </p:cNvSpPr>
          <p:nvPr/>
        </p:nvSpPr>
        <p:spPr bwMode="auto">
          <a:xfrm>
            <a:off x="4195763" y="2735263"/>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45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1" name="Rectangle 466"/>
          <p:cNvSpPr>
            <a:spLocks noChangeArrowheads="1"/>
          </p:cNvSpPr>
          <p:nvPr/>
        </p:nvSpPr>
        <p:spPr bwMode="auto">
          <a:xfrm>
            <a:off x="4513263" y="2735263"/>
            <a:ext cx="2786062"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sparse_replaceSumInto_double_int_size_t_TestExecSpace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2" name="Rectangle 467"/>
          <p:cNvSpPr>
            <a:spLocks noChangeArrowheads="1"/>
          </p:cNvSpPr>
          <p:nvPr/>
        </p:nvSpPr>
        <p:spPr bwMode="auto">
          <a:xfrm>
            <a:off x="4195763" y="2892425"/>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46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3" name="Rectangle 468"/>
          <p:cNvSpPr>
            <a:spLocks noChangeArrowheads="1"/>
          </p:cNvSpPr>
          <p:nvPr/>
        </p:nvSpPr>
        <p:spPr bwMode="auto">
          <a:xfrm>
            <a:off x="4513263" y="2892425"/>
            <a:ext cx="2433637"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graph_graph_color_double_int_int_TestExecSpace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4" name="Rectangle 469"/>
          <p:cNvSpPr>
            <a:spLocks noChangeArrowheads="1"/>
          </p:cNvSpPr>
          <p:nvPr/>
        </p:nvSpPr>
        <p:spPr bwMode="auto">
          <a:xfrm>
            <a:off x="4195763" y="3049588"/>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47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5" name="Rectangle 470"/>
          <p:cNvSpPr>
            <a:spLocks noChangeArrowheads="1"/>
          </p:cNvSpPr>
          <p:nvPr/>
        </p:nvSpPr>
        <p:spPr bwMode="auto">
          <a:xfrm>
            <a:off x="4513263" y="3049588"/>
            <a:ext cx="2576512"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graph_graph_color_double_int_size_t_TestExecSpace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6" name="Rectangle 471"/>
          <p:cNvSpPr>
            <a:spLocks noChangeArrowheads="1"/>
          </p:cNvSpPr>
          <p:nvPr/>
        </p:nvSpPr>
        <p:spPr bwMode="auto">
          <a:xfrm>
            <a:off x="4195763" y="3205163"/>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48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7" name="Rectangle 472"/>
          <p:cNvSpPr>
            <a:spLocks noChangeArrowheads="1"/>
          </p:cNvSpPr>
          <p:nvPr/>
        </p:nvSpPr>
        <p:spPr bwMode="auto">
          <a:xfrm>
            <a:off x="4513263" y="3205163"/>
            <a:ext cx="311150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graph_graph_color_deterministic_double_int_int_TestExecSpace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8" name="Rectangle 473"/>
          <p:cNvSpPr>
            <a:spLocks noChangeArrowheads="1"/>
          </p:cNvSpPr>
          <p:nvPr/>
        </p:nvSpPr>
        <p:spPr bwMode="auto">
          <a:xfrm>
            <a:off x="4195763" y="3362325"/>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49</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9" name="Rectangle 474"/>
          <p:cNvSpPr>
            <a:spLocks noChangeArrowheads="1"/>
          </p:cNvSpPr>
          <p:nvPr/>
        </p:nvSpPr>
        <p:spPr bwMode="auto">
          <a:xfrm>
            <a:off x="4513263" y="3362325"/>
            <a:ext cx="3254375"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graph_graph_color_deterministic_double_int_size_t_TestExecSpace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0" name="Rectangle 475"/>
          <p:cNvSpPr>
            <a:spLocks noChangeArrowheads="1"/>
          </p:cNvSpPr>
          <p:nvPr/>
        </p:nvSpPr>
        <p:spPr bwMode="auto">
          <a:xfrm>
            <a:off x="4195763" y="3519488"/>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50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1" name="Rectangle 476"/>
          <p:cNvSpPr>
            <a:spLocks noChangeArrowheads="1"/>
          </p:cNvSpPr>
          <p:nvPr/>
        </p:nvSpPr>
        <p:spPr bwMode="auto">
          <a:xfrm>
            <a:off x="4513263" y="3519488"/>
            <a:ext cx="2605087"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graph_graph_color_d2_double_int_int_TestExecSpace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2" name="Rectangle 477"/>
          <p:cNvSpPr>
            <a:spLocks noChangeArrowheads="1"/>
          </p:cNvSpPr>
          <p:nvPr/>
        </p:nvSpPr>
        <p:spPr bwMode="auto">
          <a:xfrm>
            <a:off x="4195763" y="3673475"/>
            <a:ext cx="1905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51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3" name="Rectangle 478"/>
          <p:cNvSpPr>
            <a:spLocks noChangeArrowheads="1"/>
          </p:cNvSpPr>
          <p:nvPr/>
        </p:nvSpPr>
        <p:spPr bwMode="auto">
          <a:xfrm>
            <a:off x="4513263" y="3673475"/>
            <a:ext cx="297815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graph_graph_color_d2_double_int_size_t_TestExecSpace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4" name="Rectangle 479"/>
          <p:cNvSpPr>
            <a:spLocks noChangeArrowheads="1"/>
          </p:cNvSpPr>
          <p:nvPr/>
        </p:nvSpPr>
        <p:spPr bwMode="auto">
          <a:xfrm>
            <a:off x="4195763" y="3832225"/>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52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5" name="Rectangle 480"/>
          <p:cNvSpPr>
            <a:spLocks noChangeArrowheads="1"/>
          </p:cNvSpPr>
          <p:nvPr/>
        </p:nvSpPr>
        <p:spPr bwMode="auto">
          <a:xfrm>
            <a:off x="4513263" y="3832225"/>
            <a:ext cx="1020762"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common_ArithTraits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6" name="Rectangle 481"/>
          <p:cNvSpPr>
            <a:spLocks noChangeArrowheads="1"/>
          </p:cNvSpPr>
          <p:nvPr/>
        </p:nvSpPr>
        <p:spPr bwMode="auto">
          <a:xfrm>
            <a:off x="4195763" y="3989388"/>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53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7" name="Rectangle 482"/>
          <p:cNvSpPr>
            <a:spLocks noChangeArrowheads="1"/>
          </p:cNvSpPr>
          <p:nvPr/>
        </p:nvSpPr>
        <p:spPr bwMode="auto">
          <a:xfrm>
            <a:off x="4513263" y="3989388"/>
            <a:ext cx="1173162"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common_set_bit_count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8" name="Rectangle 483"/>
          <p:cNvSpPr>
            <a:spLocks noChangeArrowheads="1"/>
          </p:cNvSpPr>
          <p:nvPr/>
        </p:nvSpPr>
        <p:spPr bwMode="auto">
          <a:xfrm>
            <a:off x="4195763" y="4146550"/>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54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9" name="Rectangle 484"/>
          <p:cNvSpPr>
            <a:spLocks noChangeArrowheads="1"/>
          </p:cNvSpPr>
          <p:nvPr/>
        </p:nvSpPr>
        <p:spPr bwMode="auto">
          <a:xfrm>
            <a:off x="4513263" y="4146550"/>
            <a:ext cx="639762"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common_ffs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90" name="Rectangle 485"/>
          <p:cNvSpPr>
            <a:spLocks noChangeArrowheads="1"/>
          </p:cNvSpPr>
          <p:nvPr/>
        </p:nvSpPr>
        <p:spPr bwMode="auto">
          <a:xfrm>
            <a:off x="4195763" y="4302125"/>
            <a:ext cx="17145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55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91" name="Rectangle 486"/>
          <p:cNvSpPr>
            <a:spLocks noChangeArrowheads="1"/>
          </p:cNvSpPr>
          <p:nvPr/>
        </p:nvSpPr>
        <p:spPr bwMode="auto">
          <a:xfrm>
            <a:off x="4513263" y="4302125"/>
            <a:ext cx="20320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batched_scalar_serial_set_double_double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92" name="Rectangle 487"/>
          <p:cNvSpPr>
            <a:spLocks noChangeArrowheads="1"/>
          </p:cNvSpPr>
          <p:nvPr/>
        </p:nvSpPr>
        <p:spPr bwMode="auto">
          <a:xfrm>
            <a:off x="4195763" y="4459288"/>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56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93" name="Rectangle 488"/>
          <p:cNvSpPr>
            <a:spLocks noChangeArrowheads="1"/>
          </p:cNvSpPr>
          <p:nvPr/>
        </p:nvSpPr>
        <p:spPr bwMode="auto">
          <a:xfrm>
            <a:off x="4513263" y="4459288"/>
            <a:ext cx="2128837"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batched_scalar_serial_scale_double_double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94" name="Rectangle 489"/>
          <p:cNvSpPr>
            <a:spLocks noChangeArrowheads="1"/>
          </p:cNvSpPr>
          <p:nvPr/>
        </p:nvSpPr>
        <p:spPr bwMode="auto">
          <a:xfrm>
            <a:off x="4195763" y="4616450"/>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57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95" name="Rectangle 490"/>
          <p:cNvSpPr>
            <a:spLocks noChangeArrowheads="1"/>
          </p:cNvSpPr>
          <p:nvPr/>
        </p:nvSpPr>
        <p:spPr bwMode="auto">
          <a:xfrm>
            <a:off x="4513263" y="4616450"/>
            <a:ext cx="2500312"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batched_scalar_serial_gemm_nt_nt_double_double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96" name="Rectangle 491"/>
          <p:cNvSpPr>
            <a:spLocks noChangeArrowheads="1"/>
          </p:cNvSpPr>
          <p:nvPr/>
        </p:nvSpPr>
        <p:spPr bwMode="auto">
          <a:xfrm>
            <a:off x="4195763" y="4773613"/>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58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97" name="Rectangle 492"/>
          <p:cNvSpPr>
            <a:spLocks noChangeArrowheads="1"/>
          </p:cNvSpPr>
          <p:nvPr/>
        </p:nvSpPr>
        <p:spPr bwMode="auto">
          <a:xfrm>
            <a:off x="4513263" y="4773613"/>
            <a:ext cx="2443162"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batched_scalar_serial_gemm_t_nt_double_double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98" name="Rectangle 493"/>
          <p:cNvSpPr>
            <a:spLocks noChangeArrowheads="1"/>
          </p:cNvSpPr>
          <p:nvPr/>
        </p:nvSpPr>
        <p:spPr bwMode="auto">
          <a:xfrm>
            <a:off x="4195763" y="4929188"/>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59</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99" name="Rectangle 494"/>
          <p:cNvSpPr>
            <a:spLocks noChangeArrowheads="1"/>
          </p:cNvSpPr>
          <p:nvPr/>
        </p:nvSpPr>
        <p:spPr bwMode="auto">
          <a:xfrm>
            <a:off x="4513263" y="4929188"/>
            <a:ext cx="2443162"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batched_scalar_serial_gemm_nt_t_double_double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0" name="Rectangle 495"/>
          <p:cNvSpPr>
            <a:spLocks noChangeArrowheads="1"/>
          </p:cNvSpPr>
          <p:nvPr/>
        </p:nvSpPr>
        <p:spPr bwMode="auto">
          <a:xfrm>
            <a:off x="4195763" y="5086350"/>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60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1" name="Rectangle 496"/>
          <p:cNvSpPr>
            <a:spLocks noChangeArrowheads="1"/>
          </p:cNvSpPr>
          <p:nvPr/>
        </p:nvSpPr>
        <p:spPr bwMode="auto">
          <a:xfrm>
            <a:off x="4513263" y="5086350"/>
            <a:ext cx="2386012"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batched_scalar_serial_gemm_t_t_double_double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 name="Rectangle 497"/>
          <p:cNvSpPr>
            <a:spLocks noChangeArrowheads="1"/>
          </p:cNvSpPr>
          <p:nvPr/>
        </p:nvSpPr>
        <p:spPr bwMode="auto">
          <a:xfrm>
            <a:off x="4195763" y="5243513"/>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61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3" name="Rectangle 498"/>
          <p:cNvSpPr>
            <a:spLocks noChangeArrowheads="1"/>
          </p:cNvSpPr>
          <p:nvPr/>
        </p:nvSpPr>
        <p:spPr bwMode="auto">
          <a:xfrm>
            <a:off x="4513263" y="5243513"/>
            <a:ext cx="2547937"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batched_scalar_serial_trsm_l_l_nt_u_double_double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4" name="Rectangle 499"/>
          <p:cNvSpPr>
            <a:spLocks noChangeArrowheads="1"/>
          </p:cNvSpPr>
          <p:nvPr/>
        </p:nvSpPr>
        <p:spPr bwMode="auto">
          <a:xfrm>
            <a:off x="4195763" y="5399088"/>
            <a:ext cx="1905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62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5" name="Rectangle 500"/>
          <p:cNvSpPr>
            <a:spLocks noChangeArrowheads="1"/>
          </p:cNvSpPr>
          <p:nvPr/>
        </p:nvSpPr>
        <p:spPr bwMode="auto">
          <a:xfrm>
            <a:off x="4513263" y="5399088"/>
            <a:ext cx="27574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batched_scalar_serial_trsm_l_l_nt_n_double_double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6" name="Rectangle 501"/>
          <p:cNvSpPr>
            <a:spLocks noChangeArrowheads="1"/>
          </p:cNvSpPr>
          <p:nvPr/>
        </p:nvSpPr>
        <p:spPr bwMode="auto">
          <a:xfrm>
            <a:off x="4195763" y="5556250"/>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63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7" name="Rectangle 502"/>
          <p:cNvSpPr>
            <a:spLocks noChangeArrowheads="1"/>
          </p:cNvSpPr>
          <p:nvPr/>
        </p:nvSpPr>
        <p:spPr bwMode="auto">
          <a:xfrm>
            <a:off x="4513263" y="5556250"/>
            <a:ext cx="2586037"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batched_scalar_serial_trsm_l_u_nt_u_double_double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8" name="Rectangle 503"/>
          <p:cNvSpPr>
            <a:spLocks noChangeArrowheads="1"/>
          </p:cNvSpPr>
          <p:nvPr/>
        </p:nvSpPr>
        <p:spPr bwMode="auto">
          <a:xfrm>
            <a:off x="4195763" y="5713413"/>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64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9" name="Rectangle 504"/>
          <p:cNvSpPr>
            <a:spLocks noChangeArrowheads="1"/>
          </p:cNvSpPr>
          <p:nvPr/>
        </p:nvSpPr>
        <p:spPr bwMode="auto">
          <a:xfrm>
            <a:off x="4513263" y="5713413"/>
            <a:ext cx="2586037"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batched_scalar_serial_trsm_l_u_nt_n_double_double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10" name="Rectangle 505"/>
          <p:cNvSpPr>
            <a:spLocks noChangeArrowheads="1"/>
          </p:cNvSpPr>
          <p:nvPr/>
        </p:nvSpPr>
        <p:spPr bwMode="auto">
          <a:xfrm>
            <a:off x="4195763" y="5870575"/>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65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11" name="Rectangle 506"/>
          <p:cNvSpPr>
            <a:spLocks noChangeArrowheads="1"/>
          </p:cNvSpPr>
          <p:nvPr/>
        </p:nvSpPr>
        <p:spPr bwMode="auto">
          <a:xfrm>
            <a:off x="4513263" y="5870575"/>
            <a:ext cx="2595562"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batched_scalar_serial_trsm_r_u_nt_u_double_double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12" name="Rectangle 507"/>
          <p:cNvSpPr>
            <a:spLocks noChangeArrowheads="1"/>
          </p:cNvSpPr>
          <p:nvPr/>
        </p:nvSpPr>
        <p:spPr bwMode="auto">
          <a:xfrm>
            <a:off x="4195763" y="6026150"/>
            <a:ext cx="17145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66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13" name="Rectangle 508"/>
          <p:cNvSpPr>
            <a:spLocks noChangeArrowheads="1"/>
          </p:cNvSpPr>
          <p:nvPr/>
        </p:nvSpPr>
        <p:spPr bwMode="auto">
          <a:xfrm>
            <a:off x="4513263" y="6026150"/>
            <a:ext cx="2595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batched_scalar_serial_trsm_r_u_nt_n_double_double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93516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345"/>
                                        </p:tgtEl>
                                        <p:attrNameLst>
                                          <p:attrName>style.color</p:attrName>
                                        </p:attrNameLst>
                                      </p:cBhvr>
                                      <p:to>
                                        <a:srgbClr val="E934E8"/>
                                      </p:to>
                                    </p:animClr>
                                    <p:animClr clrSpc="rgb" dir="cw">
                                      <p:cBhvr>
                                        <p:cTn id="7" dur="500" fill="hold"/>
                                        <p:tgtEl>
                                          <p:spTgt spid="345"/>
                                        </p:tgtEl>
                                        <p:attrNameLst>
                                          <p:attrName>fillcolor</p:attrName>
                                        </p:attrNameLst>
                                      </p:cBhvr>
                                      <p:to>
                                        <a:srgbClr val="E934E8"/>
                                      </p:to>
                                    </p:animClr>
                                    <p:set>
                                      <p:cBhvr>
                                        <p:cTn id="8" dur="500" fill="hold"/>
                                        <p:tgtEl>
                                          <p:spTgt spid="345"/>
                                        </p:tgtEl>
                                        <p:attrNameLst>
                                          <p:attrName>fill.type</p:attrName>
                                        </p:attrNameLst>
                                      </p:cBhvr>
                                      <p:to>
                                        <p:strVal val="solid"/>
                                      </p:to>
                                    </p:set>
                                    <p:set>
                                      <p:cBhvr>
                                        <p:cTn id="9" dur="500" fill="hold"/>
                                        <p:tgtEl>
                                          <p:spTgt spid="345"/>
                                        </p:tgtEl>
                                        <p:attrNameLst>
                                          <p:attrName>fill.on</p:attrName>
                                        </p:attrNameLst>
                                      </p:cBhvr>
                                      <p:to>
                                        <p:strVal val="true"/>
                                      </p:to>
                                    </p:set>
                                  </p:childTnLst>
                                </p:cTn>
                              </p:par>
                              <p:par>
                                <p:cTn id="10" presetID="19" presetClass="emph" presetSubtype="0" fill="hold" grpId="0" nodeType="withEffect">
                                  <p:stCondLst>
                                    <p:cond delay="0"/>
                                  </p:stCondLst>
                                  <p:childTnLst>
                                    <p:animClr clrSpc="rgb" dir="cw">
                                      <p:cBhvr override="childStyle">
                                        <p:cTn id="11" dur="500" fill="hold"/>
                                        <p:tgtEl>
                                          <p:spTgt spid="344"/>
                                        </p:tgtEl>
                                        <p:attrNameLst>
                                          <p:attrName>style.color</p:attrName>
                                        </p:attrNameLst>
                                      </p:cBhvr>
                                      <p:to>
                                        <a:srgbClr val="E934E8"/>
                                      </p:to>
                                    </p:animClr>
                                    <p:animClr clrSpc="rgb" dir="cw">
                                      <p:cBhvr>
                                        <p:cTn id="12" dur="500" fill="hold"/>
                                        <p:tgtEl>
                                          <p:spTgt spid="344"/>
                                        </p:tgtEl>
                                        <p:attrNameLst>
                                          <p:attrName>fillcolor</p:attrName>
                                        </p:attrNameLst>
                                      </p:cBhvr>
                                      <p:to>
                                        <a:srgbClr val="E934E8"/>
                                      </p:to>
                                    </p:animClr>
                                    <p:set>
                                      <p:cBhvr>
                                        <p:cTn id="13" dur="500" fill="hold"/>
                                        <p:tgtEl>
                                          <p:spTgt spid="344"/>
                                        </p:tgtEl>
                                        <p:attrNameLst>
                                          <p:attrName>fill.type</p:attrName>
                                        </p:attrNameLst>
                                      </p:cBhvr>
                                      <p:to>
                                        <p:strVal val="solid"/>
                                      </p:to>
                                    </p:set>
                                    <p:set>
                                      <p:cBhvr>
                                        <p:cTn id="14" dur="500" fill="hold"/>
                                        <p:tgtEl>
                                          <p:spTgt spid="344"/>
                                        </p:tgtEl>
                                        <p:attrNameLst>
                                          <p:attrName>fill.on</p:attrName>
                                        </p:attrNameLst>
                                      </p:cBhvr>
                                      <p:to>
                                        <p:strVal val="true"/>
                                      </p:to>
                                    </p:set>
                                  </p:childTnLst>
                                </p:cTn>
                              </p:par>
                              <p:par>
                                <p:cTn id="15" presetID="19" presetClass="emph" presetSubtype="0" fill="hold" grpId="0" nodeType="withEffect">
                                  <p:stCondLst>
                                    <p:cond delay="0"/>
                                  </p:stCondLst>
                                  <p:childTnLst>
                                    <p:animClr clrSpc="rgb" dir="cw">
                                      <p:cBhvr override="childStyle">
                                        <p:cTn id="16" dur="500" fill="hold"/>
                                        <p:tgtEl>
                                          <p:spTgt spid="343"/>
                                        </p:tgtEl>
                                        <p:attrNameLst>
                                          <p:attrName>style.color</p:attrName>
                                        </p:attrNameLst>
                                      </p:cBhvr>
                                      <p:to>
                                        <a:srgbClr val="E934E8"/>
                                      </p:to>
                                    </p:animClr>
                                    <p:animClr clrSpc="rgb" dir="cw">
                                      <p:cBhvr>
                                        <p:cTn id="17" dur="500" fill="hold"/>
                                        <p:tgtEl>
                                          <p:spTgt spid="343"/>
                                        </p:tgtEl>
                                        <p:attrNameLst>
                                          <p:attrName>fillcolor</p:attrName>
                                        </p:attrNameLst>
                                      </p:cBhvr>
                                      <p:to>
                                        <a:srgbClr val="E934E8"/>
                                      </p:to>
                                    </p:animClr>
                                    <p:set>
                                      <p:cBhvr>
                                        <p:cTn id="18" dur="500" fill="hold"/>
                                        <p:tgtEl>
                                          <p:spTgt spid="343"/>
                                        </p:tgtEl>
                                        <p:attrNameLst>
                                          <p:attrName>fill.type</p:attrName>
                                        </p:attrNameLst>
                                      </p:cBhvr>
                                      <p:to>
                                        <p:strVal val="solid"/>
                                      </p:to>
                                    </p:set>
                                    <p:set>
                                      <p:cBhvr>
                                        <p:cTn id="19" dur="500" fill="hold"/>
                                        <p:tgtEl>
                                          <p:spTgt spid="343"/>
                                        </p:tgtEl>
                                        <p:attrNameLst>
                                          <p:attrName>fill.on</p:attrName>
                                        </p:attrNameLst>
                                      </p:cBhvr>
                                      <p:to>
                                        <p:strVal val="true"/>
                                      </p:to>
                                    </p:set>
                                  </p:childTnLst>
                                </p:cTn>
                              </p:par>
                              <p:par>
                                <p:cTn id="20" presetID="19" presetClass="emph" presetSubtype="0" fill="hold" grpId="0" nodeType="withEffect">
                                  <p:stCondLst>
                                    <p:cond delay="0"/>
                                  </p:stCondLst>
                                  <p:childTnLst>
                                    <p:animClr clrSpc="rgb" dir="cw">
                                      <p:cBhvr override="childStyle">
                                        <p:cTn id="21" dur="500" fill="hold"/>
                                        <p:tgtEl>
                                          <p:spTgt spid="342"/>
                                        </p:tgtEl>
                                        <p:attrNameLst>
                                          <p:attrName>style.color</p:attrName>
                                        </p:attrNameLst>
                                      </p:cBhvr>
                                      <p:to>
                                        <a:srgbClr val="E934E8"/>
                                      </p:to>
                                    </p:animClr>
                                    <p:animClr clrSpc="rgb" dir="cw">
                                      <p:cBhvr>
                                        <p:cTn id="22" dur="500" fill="hold"/>
                                        <p:tgtEl>
                                          <p:spTgt spid="342"/>
                                        </p:tgtEl>
                                        <p:attrNameLst>
                                          <p:attrName>fillcolor</p:attrName>
                                        </p:attrNameLst>
                                      </p:cBhvr>
                                      <p:to>
                                        <a:srgbClr val="E934E8"/>
                                      </p:to>
                                    </p:animClr>
                                    <p:set>
                                      <p:cBhvr>
                                        <p:cTn id="23" dur="500" fill="hold"/>
                                        <p:tgtEl>
                                          <p:spTgt spid="342"/>
                                        </p:tgtEl>
                                        <p:attrNameLst>
                                          <p:attrName>fill.type</p:attrName>
                                        </p:attrNameLst>
                                      </p:cBhvr>
                                      <p:to>
                                        <p:strVal val="solid"/>
                                      </p:to>
                                    </p:set>
                                    <p:set>
                                      <p:cBhvr>
                                        <p:cTn id="24" dur="500" fill="hold"/>
                                        <p:tgtEl>
                                          <p:spTgt spid="342"/>
                                        </p:tgtEl>
                                        <p:attrNameLst>
                                          <p:attrName>fill.on</p:attrName>
                                        </p:attrNameLst>
                                      </p:cBhvr>
                                      <p:to>
                                        <p:strVal val="true"/>
                                      </p:to>
                                    </p:set>
                                  </p:childTnLst>
                                </p:cTn>
                              </p:par>
                              <p:par>
                                <p:cTn id="25" presetID="19" presetClass="emph" presetSubtype="0" fill="hold" grpId="0" nodeType="withEffect">
                                  <p:stCondLst>
                                    <p:cond delay="0"/>
                                  </p:stCondLst>
                                  <p:childTnLst>
                                    <p:animClr clrSpc="rgb" dir="cw">
                                      <p:cBhvr override="childStyle">
                                        <p:cTn id="26" dur="500" fill="hold"/>
                                        <p:tgtEl>
                                          <p:spTgt spid="415"/>
                                        </p:tgtEl>
                                        <p:attrNameLst>
                                          <p:attrName>style.color</p:attrName>
                                        </p:attrNameLst>
                                      </p:cBhvr>
                                      <p:to>
                                        <a:srgbClr val="E934E8"/>
                                      </p:to>
                                    </p:animClr>
                                    <p:animClr clrSpc="rgb" dir="cw">
                                      <p:cBhvr>
                                        <p:cTn id="27" dur="500" fill="hold"/>
                                        <p:tgtEl>
                                          <p:spTgt spid="415"/>
                                        </p:tgtEl>
                                        <p:attrNameLst>
                                          <p:attrName>fillcolor</p:attrName>
                                        </p:attrNameLst>
                                      </p:cBhvr>
                                      <p:to>
                                        <a:srgbClr val="E934E8"/>
                                      </p:to>
                                    </p:animClr>
                                    <p:set>
                                      <p:cBhvr>
                                        <p:cTn id="28" dur="500" fill="hold"/>
                                        <p:tgtEl>
                                          <p:spTgt spid="415"/>
                                        </p:tgtEl>
                                        <p:attrNameLst>
                                          <p:attrName>fill.type</p:attrName>
                                        </p:attrNameLst>
                                      </p:cBhvr>
                                      <p:to>
                                        <p:strVal val="solid"/>
                                      </p:to>
                                    </p:set>
                                    <p:set>
                                      <p:cBhvr>
                                        <p:cTn id="29" dur="500" fill="hold"/>
                                        <p:tgtEl>
                                          <p:spTgt spid="415"/>
                                        </p:tgtEl>
                                        <p:attrNameLst>
                                          <p:attrName>fill.on</p:attrName>
                                        </p:attrNameLst>
                                      </p:cBhvr>
                                      <p:to>
                                        <p:strVal val="true"/>
                                      </p:to>
                                    </p:set>
                                  </p:childTnLst>
                                </p:cTn>
                              </p:par>
                              <p:par>
                                <p:cTn id="30" presetID="19" presetClass="emph" presetSubtype="0" fill="hold" grpId="0" nodeType="withEffect">
                                  <p:stCondLst>
                                    <p:cond delay="0"/>
                                  </p:stCondLst>
                                  <p:childTnLst>
                                    <p:animClr clrSpc="rgb" dir="cw">
                                      <p:cBhvr override="childStyle">
                                        <p:cTn id="31" dur="500" fill="hold"/>
                                        <p:tgtEl>
                                          <p:spTgt spid="416"/>
                                        </p:tgtEl>
                                        <p:attrNameLst>
                                          <p:attrName>style.color</p:attrName>
                                        </p:attrNameLst>
                                      </p:cBhvr>
                                      <p:to>
                                        <a:srgbClr val="E934E8"/>
                                      </p:to>
                                    </p:animClr>
                                    <p:animClr clrSpc="rgb" dir="cw">
                                      <p:cBhvr>
                                        <p:cTn id="32" dur="500" fill="hold"/>
                                        <p:tgtEl>
                                          <p:spTgt spid="416"/>
                                        </p:tgtEl>
                                        <p:attrNameLst>
                                          <p:attrName>fillcolor</p:attrName>
                                        </p:attrNameLst>
                                      </p:cBhvr>
                                      <p:to>
                                        <a:srgbClr val="E934E8"/>
                                      </p:to>
                                    </p:animClr>
                                    <p:set>
                                      <p:cBhvr>
                                        <p:cTn id="33" dur="500" fill="hold"/>
                                        <p:tgtEl>
                                          <p:spTgt spid="416"/>
                                        </p:tgtEl>
                                        <p:attrNameLst>
                                          <p:attrName>fill.type</p:attrName>
                                        </p:attrNameLst>
                                      </p:cBhvr>
                                      <p:to>
                                        <p:strVal val="solid"/>
                                      </p:to>
                                    </p:set>
                                    <p:set>
                                      <p:cBhvr>
                                        <p:cTn id="34" dur="500" fill="hold"/>
                                        <p:tgtEl>
                                          <p:spTgt spid="416"/>
                                        </p:tgtEl>
                                        <p:attrNameLst>
                                          <p:attrName>fill.on</p:attrName>
                                        </p:attrNameLst>
                                      </p:cBhvr>
                                      <p:to>
                                        <p:strVal val="true"/>
                                      </p:to>
                                    </p:set>
                                  </p:childTnLst>
                                </p:cTn>
                              </p:par>
                              <p:par>
                                <p:cTn id="35" presetID="19" presetClass="emph" presetSubtype="0" fill="hold" grpId="0" nodeType="withEffect">
                                  <p:stCondLst>
                                    <p:cond delay="0"/>
                                  </p:stCondLst>
                                  <p:childTnLst>
                                    <p:animClr clrSpc="rgb" dir="cw">
                                      <p:cBhvr override="childStyle">
                                        <p:cTn id="36" dur="500" fill="hold"/>
                                        <p:tgtEl>
                                          <p:spTgt spid="417"/>
                                        </p:tgtEl>
                                        <p:attrNameLst>
                                          <p:attrName>style.color</p:attrName>
                                        </p:attrNameLst>
                                      </p:cBhvr>
                                      <p:to>
                                        <a:srgbClr val="E934E8"/>
                                      </p:to>
                                    </p:animClr>
                                    <p:animClr clrSpc="rgb" dir="cw">
                                      <p:cBhvr>
                                        <p:cTn id="37" dur="500" fill="hold"/>
                                        <p:tgtEl>
                                          <p:spTgt spid="417"/>
                                        </p:tgtEl>
                                        <p:attrNameLst>
                                          <p:attrName>fillcolor</p:attrName>
                                        </p:attrNameLst>
                                      </p:cBhvr>
                                      <p:to>
                                        <a:srgbClr val="E934E8"/>
                                      </p:to>
                                    </p:animClr>
                                    <p:set>
                                      <p:cBhvr>
                                        <p:cTn id="38" dur="500" fill="hold"/>
                                        <p:tgtEl>
                                          <p:spTgt spid="417"/>
                                        </p:tgtEl>
                                        <p:attrNameLst>
                                          <p:attrName>fill.type</p:attrName>
                                        </p:attrNameLst>
                                      </p:cBhvr>
                                      <p:to>
                                        <p:strVal val="solid"/>
                                      </p:to>
                                    </p:set>
                                    <p:set>
                                      <p:cBhvr>
                                        <p:cTn id="39" dur="500" fill="hold"/>
                                        <p:tgtEl>
                                          <p:spTgt spid="417"/>
                                        </p:tgtEl>
                                        <p:attrNameLst>
                                          <p:attrName>fill.on</p:attrName>
                                        </p:attrNameLst>
                                      </p:cBhvr>
                                      <p:to>
                                        <p:strVal val="true"/>
                                      </p:to>
                                    </p:set>
                                  </p:childTnLst>
                                </p:cTn>
                              </p:par>
                              <p:par>
                                <p:cTn id="40" presetID="19" presetClass="emph" presetSubtype="0" fill="hold" grpId="0" nodeType="withEffect">
                                  <p:stCondLst>
                                    <p:cond delay="0"/>
                                  </p:stCondLst>
                                  <p:childTnLst>
                                    <p:animClr clrSpc="rgb" dir="cw">
                                      <p:cBhvr override="childStyle">
                                        <p:cTn id="41" dur="500" fill="hold"/>
                                        <p:tgtEl>
                                          <p:spTgt spid="418"/>
                                        </p:tgtEl>
                                        <p:attrNameLst>
                                          <p:attrName>style.color</p:attrName>
                                        </p:attrNameLst>
                                      </p:cBhvr>
                                      <p:to>
                                        <a:srgbClr val="E934E8"/>
                                      </p:to>
                                    </p:animClr>
                                    <p:animClr clrSpc="rgb" dir="cw">
                                      <p:cBhvr>
                                        <p:cTn id="42" dur="500" fill="hold"/>
                                        <p:tgtEl>
                                          <p:spTgt spid="418"/>
                                        </p:tgtEl>
                                        <p:attrNameLst>
                                          <p:attrName>fillcolor</p:attrName>
                                        </p:attrNameLst>
                                      </p:cBhvr>
                                      <p:to>
                                        <a:srgbClr val="E934E8"/>
                                      </p:to>
                                    </p:animClr>
                                    <p:set>
                                      <p:cBhvr>
                                        <p:cTn id="43" dur="500" fill="hold"/>
                                        <p:tgtEl>
                                          <p:spTgt spid="418"/>
                                        </p:tgtEl>
                                        <p:attrNameLst>
                                          <p:attrName>fill.type</p:attrName>
                                        </p:attrNameLst>
                                      </p:cBhvr>
                                      <p:to>
                                        <p:strVal val="solid"/>
                                      </p:to>
                                    </p:set>
                                    <p:set>
                                      <p:cBhvr>
                                        <p:cTn id="44" dur="500" fill="hold"/>
                                        <p:tgtEl>
                                          <p:spTgt spid="418"/>
                                        </p:tgtEl>
                                        <p:attrNameLst>
                                          <p:attrName>fill.on</p:attrName>
                                        </p:attrNameLst>
                                      </p:cBhvr>
                                      <p:to>
                                        <p:strVal val="true"/>
                                      </p:to>
                                    </p:set>
                                  </p:childTnLst>
                                </p:cTn>
                              </p:par>
                              <p:par>
                                <p:cTn id="45" presetID="19" presetClass="emph" presetSubtype="0" fill="hold" grpId="0" nodeType="withEffect">
                                  <p:stCondLst>
                                    <p:cond delay="0"/>
                                  </p:stCondLst>
                                  <p:childTnLst>
                                    <p:animClr clrSpc="rgb" dir="cw">
                                      <p:cBhvr override="childStyle">
                                        <p:cTn id="46" dur="500" fill="hold"/>
                                        <p:tgtEl>
                                          <p:spTgt spid="432"/>
                                        </p:tgtEl>
                                        <p:attrNameLst>
                                          <p:attrName>style.color</p:attrName>
                                        </p:attrNameLst>
                                      </p:cBhvr>
                                      <p:to>
                                        <a:srgbClr val="E934E8"/>
                                      </p:to>
                                    </p:animClr>
                                    <p:animClr clrSpc="rgb" dir="cw">
                                      <p:cBhvr>
                                        <p:cTn id="47" dur="500" fill="hold"/>
                                        <p:tgtEl>
                                          <p:spTgt spid="432"/>
                                        </p:tgtEl>
                                        <p:attrNameLst>
                                          <p:attrName>fillcolor</p:attrName>
                                        </p:attrNameLst>
                                      </p:cBhvr>
                                      <p:to>
                                        <a:srgbClr val="E934E8"/>
                                      </p:to>
                                    </p:animClr>
                                    <p:set>
                                      <p:cBhvr>
                                        <p:cTn id="48" dur="500" fill="hold"/>
                                        <p:tgtEl>
                                          <p:spTgt spid="432"/>
                                        </p:tgtEl>
                                        <p:attrNameLst>
                                          <p:attrName>fill.type</p:attrName>
                                        </p:attrNameLst>
                                      </p:cBhvr>
                                      <p:to>
                                        <p:strVal val="solid"/>
                                      </p:to>
                                    </p:set>
                                    <p:set>
                                      <p:cBhvr>
                                        <p:cTn id="49" dur="500" fill="hold"/>
                                        <p:tgtEl>
                                          <p:spTgt spid="432"/>
                                        </p:tgtEl>
                                        <p:attrNameLst>
                                          <p:attrName>fill.on</p:attrName>
                                        </p:attrNameLst>
                                      </p:cBhvr>
                                      <p:to>
                                        <p:strVal val="true"/>
                                      </p:to>
                                    </p:set>
                                  </p:childTnLst>
                                </p:cTn>
                              </p:par>
                              <p:par>
                                <p:cTn id="50" presetID="19" presetClass="emph" presetSubtype="0" fill="hold" grpId="0" nodeType="withEffect">
                                  <p:stCondLst>
                                    <p:cond delay="0"/>
                                  </p:stCondLst>
                                  <p:childTnLst>
                                    <p:animClr clrSpc="rgb" dir="cw">
                                      <p:cBhvr override="childStyle">
                                        <p:cTn id="51" dur="500" fill="hold"/>
                                        <p:tgtEl>
                                          <p:spTgt spid="431"/>
                                        </p:tgtEl>
                                        <p:attrNameLst>
                                          <p:attrName>style.color</p:attrName>
                                        </p:attrNameLst>
                                      </p:cBhvr>
                                      <p:to>
                                        <a:srgbClr val="E934E8"/>
                                      </p:to>
                                    </p:animClr>
                                    <p:animClr clrSpc="rgb" dir="cw">
                                      <p:cBhvr>
                                        <p:cTn id="52" dur="500" fill="hold"/>
                                        <p:tgtEl>
                                          <p:spTgt spid="431"/>
                                        </p:tgtEl>
                                        <p:attrNameLst>
                                          <p:attrName>fillcolor</p:attrName>
                                        </p:attrNameLst>
                                      </p:cBhvr>
                                      <p:to>
                                        <a:srgbClr val="E934E8"/>
                                      </p:to>
                                    </p:animClr>
                                    <p:set>
                                      <p:cBhvr>
                                        <p:cTn id="53" dur="500" fill="hold"/>
                                        <p:tgtEl>
                                          <p:spTgt spid="431"/>
                                        </p:tgtEl>
                                        <p:attrNameLst>
                                          <p:attrName>fill.type</p:attrName>
                                        </p:attrNameLst>
                                      </p:cBhvr>
                                      <p:to>
                                        <p:strVal val="solid"/>
                                      </p:to>
                                    </p:set>
                                    <p:set>
                                      <p:cBhvr>
                                        <p:cTn id="54" dur="500" fill="hold"/>
                                        <p:tgtEl>
                                          <p:spTgt spid="431"/>
                                        </p:tgtEl>
                                        <p:attrNameLst>
                                          <p:attrName>fill.on</p:attrName>
                                        </p:attrNameLst>
                                      </p:cBhvr>
                                      <p:to>
                                        <p:strVal val="true"/>
                                      </p:to>
                                    </p:set>
                                  </p:childTnLst>
                                </p:cTn>
                              </p:par>
                              <p:par>
                                <p:cTn id="55" presetID="19" presetClass="emph" presetSubtype="0" fill="hold" grpId="0" nodeType="withEffect">
                                  <p:stCondLst>
                                    <p:cond delay="0"/>
                                  </p:stCondLst>
                                  <p:childTnLst>
                                    <p:animClr clrSpc="rgb" dir="cw">
                                      <p:cBhvr override="childStyle">
                                        <p:cTn id="56" dur="500" fill="hold"/>
                                        <p:tgtEl>
                                          <p:spTgt spid="430"/>
                                        </p:tgtEl>
                                        <p:attrNameLst>
                                          <p:attrName>style.color</p:attrName>
                                        </p:attrNameLst>
                                      </p:cBhvr>
                                      <p:to>
                                        <a:srgbClr val="E934E8"/>
                                      </p:to>
                                    </p:animClr>
                                    <p:animClr clrSpc="rgb" dir="cw">
                                      <p:cBhvr>
                                        <p:cTn id="57" dur="500" fill="hold"/>
                                        <p:tgtEl>
                                          <p:spTgt spid="430"/>
                                        </p:tgtEl>
                                        <p:attrNameLst>
                                          <p:attrName>fillcolor</p:attrName>
                                        </p:attrNameLst>
                                      </p:cBhvr>
                                      <p:to>
                                        <a:srgbClr val="E934E8"/>
                                      </p:to>
                                    </p:animClr>
                                    <p:set>
                                      <p:cBhvr>
                                        <p:cTn id="58" dur="500" fill="hold"/>
                                        <p:tgtEl>
                                          <p:spTgt spid="430"/>
                                        </p:tgtEl>
                                        <p:attrNameLst>
                                          <p:attrName>fill.type</p:attrName>
                                        </p:attrNameLst>
                                      </p:cBhvr>
                                      <p:to>
                                        <p:strVal val="solid"/>
                                      </p:to>
                                    </p:set>
                                    <p:set>
                                      <p:cBhvr>
                                        <p:cTn id="59" dur="500" fill="hold"/>
                                        <p:tgtEl>
                                          <p:spTgt spid="430"/>
                                        </p:tgtEl>
                                        <p:attrNameLst>
                                          <p:attrName>fill.on</p:attrName>
                                        </p:attrNameLst>
                                      </p:cBhvr>
                                      <p:to>
                                        <p:strVal val="true"/>
                                      </p:to>
                                    </p:set>
                                  </p:childTnLst>
                                </p:cTn>
                              </p:par>
                              <p:par>
                                <p:cTn id="60" presetID="19" presetClass="emph" presetSubtype="0" fill="hold" grpId="0" nodeType="withEffect">
                                  <p:stCondLst>
                                    <p:cond delay="0"/>
                                  </p:stCondLst>
                                  <p:childTnLst>
                                    <p:animClr clrSpc="rgb" dir="cw">
                                      <p:cBhvr override="childStyle">
                                        <p:cTn id="61" dur="500" fill="hold"/>
                                        <p:tgtEl>
                                          <p:spTgt spid="429"/>
                                        </p:tgtEl>
                                        <p:attrNameLst>
                                          <p:attrName>style.color</p:attrName>
                                        </p:attrNameLst>
                                      </p:cBhvr>
                                      <p:to>
                                        <a:srgbClr val="E934E8"/>
                                      </p:to>
                                    </p:animClr>
                                    <p:animClr clrSpc="rgb" dir="cw">
                                      <p:cBhvr>
                                        <p:cTn id="62" dur="500" fill="hold"/>
                                        <p:tgtEl>
                                          <p:spTgt spid="429"/>
                                        </p:tgtEl>
                                        <p:attrNameLst>
                                          <p:attrName>fillcolor</p:attrName>
                                        </p:attrNameLst>
                                      </p:cBhvr>
                                      <p:to>
                                        <a:srgbClr val="E934E8"/>
                                      </p:to>
                                    </p:animClr>
                                    <p:set>
                                      <p:cBhvr>
                                        <p:cTn id="63" dur="500" fill="hold"/>
                                        <p:tgtEl>
                                          <p:spTgt spid="429"/>
                                        </p:tgtEl>
                                        <p:attrNameLst>
                                          <p:attrName>fill.type</p:attrName>
                                        </p:attrNameLst>
                                      </p:cBhvr>
                                      <p:to>
                                        <p:strVal val="solid"/>
                                      </p:to>
                                    </p:set>
                                    <p:set>
                                      <p:cBhvr>
                                        <p:cTn id="64" dur="500" fill="hold"/>
                                        <p:tgtEl>
                                          <p:spTgt spid="429"/>
                                        </p:tgtEl>
                                        <p:attrNameLst>
                                          <p:attrName>fill.on</p:attrName>
                                        </p:attrNameLst>
                                      </p:cBhvr>
                                      <p:to>
                                        <p:strVal val="true"/>
                                      </p:to>
                                    </p:set>
                                  </p:childTnLst>
                                </p:cTn>
                              </p:par>
                              <p:par>
                                <p:cTn id="65" presetID="19" presetClass="emph" presetSubtype="0" fill="hold" grpId="0" nodeType="withEffect">
                                  <p:stCondLst>
                                    <p:cond delay="0"/>
                                  </p:stCondLst>
                                  <p:childTnLst>
                                    <p:animClr clrSpc="rgb" dir="cw">
                                      <p:cBhvr override="childStyle">
                                        <p:cTn id="66" dur="500" fill="hold"/>
                                        <p:tgtEl>
                                          <p:spTgt spid="428"/>
                                        </p:tgtEl>
                                        <p:attrNameLst>
                                          <p:attrName>style.color</p:attrName>
                                        </p:attrNameLst>
                                      </p:cBhvr>
                                      <p:to>
                                        <a:srgbClr val="E934E8"/>
                                      </p:to>
                                    </p:animClr>
                                    <p:animClr clrSpc="rgb" dir="cw">
                                      <p:cBhvr>
                                        <p:cTn id="67" dur="500" fill="hold"/>
                                        <p:tgtEl>
                                          <p:spTgt spid="428"/>
                                        </p:tgtEl>
                                        <p:attrNameLst>
                                          <p:attrName>fillcolor</p:attrName>
                                        </p:attrNameLst>
                                      </p:cBhvr>
                                      <p:to>
                                        <a:srgbClr val="E934E8"/>
                                      </p:to>
                                    </p:animClr>
                                    <p:set>
                                      <p:cBhvr>
                                        <p:cTn id="68" dur="500" fill="hold"/>
                                        <p:tgtEl>
                                          <p:spTgt spid="428"/>
                                        </p:tgtEl>
                                        <p:attrNameLst>
                                          <p:attrName>fill.type</p:attrName>
                                        </p:attrNameLst>
                                      </p:cBhvr>
                                      <p:to>
                                        <p:strVal val="solid"/>
                                      </p:to>
                                    </p:set>
                                    <p:set>
                                      <p:cBhvr>
                                        <p:cTn id="69" dur="500" fill="hold"/>
                                        <p:tgtEl>
                                          <p:spTgt spid="428"/>
                                        </p:tgtEl>
                                        <p:attrNameLst>
                                          <p:attrName>fill.on</p:attrName>
                                        </p:attrNameLst>
                                      </p:cBhvr>
                                      <p:to>
                                        <p:strVal val="true"/>
                                      </p:to>
                                    </p:set>
                                  </p:childTnLst>
                                </p:cTn>
                              </p:par>
                              <p:par>
                                <p:cTn id="70" presetID="19" presetClass="emph" presetSubtype="0" fill="hold" grpId="0" nodeType="withEffect">
                                  <p:stCondLst>
                                    <p:cond delay="0"/>
                                  </p:stCondLst>
                                  <p:childTnLst>
                                    <p:animClr clrSpc="rgb" dir="cw">
                                      <p:cBhvr override="childStyle">
                                        <p:cTn id="71" dur="500" fill="hold"/>
                                        <p:tgtEl>
                                          <p:spTgt spid="427"/>
                                        </p:tgtEl>
                                        <p:attrNameLst>
                                          <p:attrName>style.color</p:attrName>
                                        </p:attrNameLst>
                                      </p:cBhvr>
                                      <p:to>
                                        <a:srgbClr val="E934E8"/>
                                      </p:to>
                                    </p:animClr>
                                    <p:animClr clrSpc="rgb" dir="cw">
                                      <p:cBhvr>
                                        <p:cTn id="72" dur="500" fill="hold"/>
                                        <p:tgtEl>
                                          <p:spTgt spid="427"/>
                                        </p:tgtEl>
                                        <p:attrNameLst>
                                          <p:attrName>fillcolor</p:attrName>
                                        </p:attrNameLst>
                                      </p:cBhvr>
                                      <p:to>
                                        <a:srgbClr val="E934E8"/>
                                      </p:to>
                                    </p:animClr>
                                    <p:set>
                                      <p:cBhvr>
                                        <p:cTn id="73" dur="500" fill="hold"/>
                                        <p:tgtEl>
                                          <p:spTgt spid="427"/>
                                        </p:tgtEl>
                                        <p:attrNameLst>
                                          <p:attrName>fill.type</p:attrName>
                                        </p:attrNameLst>
                                      </p:cBhvr>
                                      <p:to>
                                        <p:strVal val="solid"/>
                                      </p:to>
                                    </p:set>
                                    <p:set>
                                      <p:cBhvr>
                                        <p:cTn id="74" dur="500" fill="hold"/>
                                        <p:tgtEl>
                                          <p:spTgt spid="427"/>
                                        </p:tgtEl>
                                        <p:attrNameLst>
                                          <p:attrName>fill.on</p:attrName>
                                        </p:attrNameLst>
                                      </p:cBhvr>
                                      <p:to>
                                        <p:strVal val="true"/>
                                      </p:to>
                                    </p:set>
                                  </p:childTnLst>
                                </p:cTn>
                              </p:par>
                              <p:par>
                                <p:cTn id="75" presetID="19" presetClass="emph" presetSubtype="0" fill="hold" grpId="0" nodeType="withEffect">
                                  <p:stCondLst>
                                    <p:cond delay="0"/>
                                  </p:stCondLst>
                                  <p:childTnLst>
                                    <p:animClr clrSpc="rgb" dir="cw">
                                      <p:cBhvr override="childStyle">
                                        <p:cTn id="76" dur="500" fill="hold"/>
                                        <p:tgtEl>
                                          <p:spTgt spid="426"/>
                                        </p:tgtEl>
                                        <p:attrNameLst>
                                          <p:attrName>style.color</p:attrName>
                                        </p:attrNameLst>
                                      </p:cBhvr>
                                      <p:to>
                                        <a:srgbClr val="E934E8"/>
                                      </p:to>
                                    </p:animClr>
                                    <p:animClr clrSpc="rgb" dir="cw">
                                      <p:cBhvr>
                                        <p:cTn id="77" dur="500" fill="hold"/>
                                        <p:tgtEl>
                                          <p:spTgt spid="426"/>
                                        </p:tgtEl>
                                        <p:attrNameLst>
                                          <p:attrName>fillcolor</p:attrName>
                                        </p:attrNameLst>
                                      </p:cBhvr>
                                      <p:to>
                                        <a:srgbClr val="E934E8"/>
                                      </p:to>
                                    </p:animClr>
                                    <p:set>
                                      <p:cBhvr>
                                        <p:cTn id="78" dur="500" fill="hold"/>
                                        <p:tgtEl>
                                          <p:spTgt spid="426"/>
                                        </p:tgtEl>
                                        <p:attrNameLst>
                                          <p:attrName>fill.type</p:attrName>
                                        </p:attrNameLst>
                                      </p:cBhvr>
                                      <p:to>
                                        <p:strVal val="solid"/>
                                      </p:to>
                                    </p:set>
                                    <p:set>
                                      <p:cBhvr>
                                        <p:cTn id="79" dur="500" fill="hold"/>
                                        <p:tgtEl>
                                          <p:spTgt spid="426"/>
                                        </p:tgtEl>
                                        <p:attrNameLst>
                                          <p:attrName>fill.on</p:attrName>
                                        </p:attrNameLst>
                                      </p:cBhvr>
                                      <p:to>
                                        <p:strVal val="true"/>
                                      </p:to>
                                    </p:set>
                                  </p:childTnLst>
                                </p:cTn>
                              </p:par>
                              <p:par>
                                <p:cTn id="80" presetID="19" presetClass="emph" presetSubtype="0" fill="hold" grpId="0" nodeType="withEffect">
                                  <p:stCondLst>
                                    <p:cond delay="0"/>
                                  </p:stCondLst>
                                  <p:childTnLst>
                                    <p:animClr clrSpc="rgb" dir="cw">
                                      <p:cBhvr override="childStyle">
                                        <p:cTn id="81" dur="500" fill="hold"/>
                                        <p:tgtEl>
                                          <p:spTgt spid="425"/>
                                        </p:tgtEl>
                                        <p:attrNameLst>
                                          <p:attrName>style.color</p:attrName>
                                        </p:attrNameLst>
                                      </p:cBhvr>
                                      <p:to>
                                        <a:srgbClr val="E934E8"/>
                                      </p:to>
                                    </p:animClr>
                                    <p:animClr clrSpc="rgb" dir="cw">
                                      <p:cBhvr>
                                        <p:cTn id="82" dur="500" fill="hold"/>
                                        <p:tgtEl>
                                          <p:spTgt spid="425"/>
                                        </p:tgtEl>
                                        <p:attrNameLst>
                                          <p:attrName>fillcolor</p:attrName>
                                        </p:attrNameLst>
                                      </p:cBhvr>
                                      <p:to>
                                        <a:srgbClr val="E934E8"/>
                                      </p:to>
                                    </p:animClr>
                                    <p:set>
                                      <p:cBhvr>
                                        <p:cTn id="83" dur="500" fill="hold"/>
                                        <p:tgtEl>
                                          <p:spTgt spid="425"/>
                                        </p:tgtEl>
                                        <p:attrNameLst>
                                          <p:attrName>fill.type</p:attrName>
                                        </p:attrNameLst>
                                      </p:cBhvr>
                                      <p:to>
                                        <p:strVal val="solid"/>
                                      </p:to>
                                    </p:set>
                                    <p:set>
                                      <p:cBhvr>
                                        <p:cTn id="84" dur="500" fill="hold"/>
                                        <p:tgtEl>
                                          <p:spTgt spid="425"/>
                                        </p:tgtEl>
                                        <p:attrNameLst>
                                          <p:attrName>fill.on</p:attrName>
                                        </p:attrNameLst>
                                      </p:cBhvr>
                                      <p:to>
                                        <p:strVal val="true"/>
                                      </p:to>
                                    </p:set>
                                  </p:childTnLst>
                                </p:cTn>
                              </p:par>
                              <p:par>
                                <p:cTn id="85" presetID="19" presetClass="emph" presetSubtype="0" fill="hold" grpId="0" nodeType="withEffect">
                                  <p:stCondLst>
                                    <p:cond delay="0"/>
                                  </p:stCondLst>
                                  <p:childTnLst>
                                    <p:animClr clrSpc="rgb" dir="cw">
                                      <p:cBhvr override="childStyle">
                                        <p:cTn id="86" dur="500" fill="hold"/>
                                        <p:tgtEl>
                                          <p:spTgt spid="424"/>
                                        </p:tgtEl>
                                        <p:attrNameLst>
                                          <p:attrName>style.color</p:attrName>
                                        </p:attrNameLst>
                                      </p:cBhvr>
                                      <p:to>
                                        <a:srgbClr val="E934E8"/>
                                      </p:to>
                                    </p:animClr>
                                    <p:animClr clrSpc="rgb" dir="cw">
                                      <p:cBhvr>
                                        <p:cTn id="87" dur="500" fill="hold"/>
                                        <p:tgtEl>
                                          <p:spTgt spid="424"/>
                                        </p:tgtEl>
                                        <p:attrNameLst>
                                          <p:attrName>fillcolor</p:attrName>
                                        </p:attrNameLst>
                                      </p:cBhvr>
                                      <p:to>
                                        <a:srgbClr val="E934E8"/>
                                      </p:to>
                                    </p:animClr>
                                    <p:set>
                                      <p:cBhvr>
                                        <p:cTn id="88" dur="500" fill="hold"/>
                                        <p:tgtEl>
                                          <p:spTgt spid="424"/>
                                        </p:tgtEl>
                                        <p:attrNameLst>
                                          <p:attrName>fill.type</p:attrName>
                                        </p:attrNameLst>
                                      </p:cBhvr>
                                      <p:to>
                                        <p:strVal val="solid"/>
                                      </p:to>
                                    </p:set>
                                    <p:set>
                                      <p:cBhvr>
                                        <p:cTn id="89" dur="500" fill="hold"/>
                                        <p:tgtEl>
                                          <p:spTgt spid="424"/>
                                        </p:tgtEl>
                                        <p:attrNameLst>
                                          <p:attrName>fill.on</p:attrName>
                                        </p:attrNameLst>
                                      </p:cBhvr>
                                      <p:to>
                                        <p:strVal val="true"/>
                                      </p:to>
                                    </p:set>
                                  </p:childTnLst>
                                </p:cTn>
                              </p:par>
                              <p:par>
                                <p:cTn id="90" presetID="19" presetClass="emph" presetSubtype="0" fill="hold" grpId="0" nodeType="withEffect">
                                  <p:stCondLst>
                                    <p:cond delay="0"/>
                                  </p:stCondLst>
                                  <p:childTnLst>
                                    <p:animClr clrSpc="rgb" dir="cw">
                                      <p:cBhvr override="childStyle">
                                        <p:cTn id="91" dur="500" fill="hold"/>
                                        <p:tgtEl>
                                          <p:spTgt spid="423"/>
                                        </p:tgtEl>
                                        <p:attrNameLst>
                                          <p:attrName>style.color</p:attrName>
                                        </p:attrNameLst>
                                      </p:cBhvr>
                                      <p:to>
                                        <a:srgbClr val="E934E8"/>
                                      </p:to>
                                    </p:animClr>
                                    <p:animClr clrSpc="rgb" dir="cw">
                                      <p:cBhvr>
                                        <p:cTn id="92" dur="500" fill="hold"/>
                                        <p:tgtEl>
                                          <p:spTgt spid="423"/>
                                        </p:tgtEl>
                                        <p:attrNameLst>
                                          <p:attrName>fillcolor</p:attrName>
                                        </p:attrNameLst>
                                      </p:cBhvr>
                                      <p:to>
                                        <a:srgbClr val="E934E8"/>
                                      </p:to>
                                    </p:animClr>
                                    <p:set>
                                      <p:cBhvr>
                                        <p:cTn id="93" dur="500" fill="hold"/>
                                        <p:tgtEl>
                                          <p:spTgt spid="423"/>
                                        </p:tgtEl>
                                        <p:attrNameLst>
                                          <p:attrName>fill.type</p:attrName>
                                        </p:attrNameLst>
                                      </p:cBhvr>
                                      <p:to>
                                        <p:strVal val="solid"/>
                                      </p:to>
                                    </p:set>
                                    <p:set>
                                      <p:cBhvr>
                                        <p:cTn id="94" dur="500" fill="hold"/>
                                        <p:tgtEl>
                                          <p:spTgt spid="423"/>
                                        </p:tgtEl>
                                        <p:attrNameLst>
                                          <p:attrName>fill.on</p:attrName>
                                        </p:attrNameLst>
                                      </p:cBhvr>
                                      <p:to>
                                        <p:strVal val="true"/>
                                      </p:to>
                                    </p:set>
                                  </p:childTnLst>
                                </p:cTn>
                              </p:par>
                              <p:par>
                                <p:cTn id="95" presetID="3" presetClass="emph" presetSubtype="2" fill="hold" nodeType="withEffect">
                                  <p:stCondLst>
                                    <p:cond delay="0"/>
                                  </p:stCondLst>
                                  <p:childTnLst>
                                    <p:animClr clrSpc="rgb" dir="cw">
                                      <p:cBhvr override="childStyle">
                                        <p:cTn id="96" dur="2000" fill="hold"/>
                                        <p:tgtEl>
                                          <p:spTgt spid="405"/>
                                        </p:tgtEl>
                                        <p:attrNameLst>
                                          <p:attrName>style.color</p:attrName>
                                        </p:attrNameLst>
                                      </p:cBhvr>
                                      <p:to>
                                        <a:srgbClr val="E934E8"/>
                                      </p:to>
                                    </p:animClr>
                                  </p:childTnLst>
                                </p:cTn>
                              </p:par>
                              <p:par>
                                <p:cTn id="97" presetID="3" presetClass="emph" presetSubtype="2" fill="hold" nodeType="withEffect">
                                  <p:stCondLst>
                                    <p:cond delay="0"/>
                                  </p:stCondLst>
                                  <p:childTnLst>
                                    <p:animClr clrSpc="rgb" dir="cw">
                                      <p:cBhvr override="childStyle">
                                        <p:cTn id="98" dur="2000" fill="hold"/>
                                        <p:tgtEl>
                                          <p:spTgt spid="407"/>
                                        </p:tgtEl>
                                        <p:attrNameLst>
                                          <p:attrName>style.color</p:attrName>
                                        </p:attrNameLst>
                                      </p:cBhvr>
                                      <p:to>
                                        <a:srgbClr val="E934E8"/>
                                      </p:to>
                                    </p:animClr>
                                  </p:childTnLst>
                                </p:cTn>
                              </p:par>
                              <p:par>
                                <p:cTn id="99" presetID="3" presetClass="emph" presetSubtype="2" fill="hold" nodeType="withEffect">
                                  <p:stCondLst>
                                    <p:cond delay="0"/>
                                  </p:stCondLst>
                                  <p:childTnLst>
                                    <p:animClr clrSpc="rgb" dir="cw">
                                      <p:cBhvr override="childStyle">
                                        <p:cTn id="100" dur="2000" fill="hold"/>
                                        <p:tgtEl>
                                          <p:spTgt spid="409"/>
                                        </p:tgtEl>
                                        <p:attrNameLst>
                                          <p:attrName>style.color</p:attrName>
                                        </p:attrNameLst>
                                      </p:cBhvr>
                                      <p:to>
                                        <a:srgbClr val="E934E8"/>
                                      </p:to>
                                    </p:animClr>
                                  </p:childTnLst>
                                </p:cTn>
                              </p:par>
                              <p:par>
                                <p:cTn id="101" presetID="3" presetClass="emph" presetSubtype="2" fill="hold" nodeType="withEffect">
                                  <p:stCondLst>
                                    <p:cond delay="0"/>
                                  </p:stCondLst>
                                  <p:childTnLst>
                                    <p:animClr clrSpc="rgb" dir="cw">
                                      <p:cBhvr override="childStyle">
                                        <p:cTn id="102" dur="2000" fill="hold"/>
                                        <p:tgtEl>
                                          <p:spTgt spid="411"/>
                                        </p:tgtEl>
                                        <p:attrNameLst>
                                          <p:attrName>style.color</p:attrName>
                                        </p:attrNameLst>
                                      </p:cBhvr>
                                      <p:to>
                                        <a:srgbClr val="E934E8"/>
                                      </p:to>
                                    </p:animClr>
                                  </p:childTnLst>
                                </p:cTn>
                              </p:par>
                              <p:par>
                                <p:cTn id="103" presetID="3" presetClass="emph" presetSubtype="2" fill="hold" grpId="0" nodeType="withEffect">
                                  <p:stCondLst>
                                    <p:cond delay="0"/>
                                  </p:stCondLst>
                                  <p:childTnLst>
                                    <p:animClr clrSpc="rgb" dir="cw">
                                      <p:cBhvr override="childStyle">
                                        <p:cTn id="104" dur="2000" fill="hold"/>
                                        <p:tgtEl>
                                          <p:spTgt spid="449"/>
                                        </p:tgtEl>
                                        <p:attrNameLst>
                                          <p:attrName>style.color</p:attrName>
                                        </p:attrNameLst>
                                      </p:cBhvr>
                                      <p:to>
                                        <a:srgbClr val="E934E8"/>
                                      </p:to>
                                    </p:animClr>
                                  </p:childTnLst>
                                </p:cTn>
                              </p:par>
                              <p:par>
                                <p:cTn id="105" presetID="3" presetClass="emph" presetSubtype="2" fill="hold" grpId="0" nodeType="withEffect">
                                  <p:stCondLst>
                                    <p:cond delay="0"/>
                                  </p:stCondLst>
                                  <p:childTnLst>
                                    <p:animClr clrSpc="rgb" dir="cw">
                                      <p:cBhvr override="childStyle">
                                        <p:cTn id="106" dur="2000" fill="hold"/>
                                        <p:tgtEl>
                                          <p:spTgt spid="451"/>
                                        </p:tgtEl>
                                        <p:attrNameLst>
                                          <p:attrName>style.color</p:attrName>
                                        </p:attrNameLst>
                                      </p:cBhvr>
                                      <p:to>
                                        <a:srgbClr val="E934E8"/>
                                      </p:to>
                                    </p:animClr>
                                  </p:childTnLst>
                                </p:cTn>
                              </p:par>
                              <p:par>
                                <p:cTn id="107" presetID="3" presetClass="emph" presetSubtype="2" fill="hold" grpId="0" nodeType="withEffect">
                                  <p:stCondLst>
                                    <p:cond delay="0"/>
                                  </p:stCondLst>
                                  <p:childTnLst>
                                    <p:animClr clrSpc="rgb" dir="cw">
                                      <p:cBhvr override="childStyle">
                                        <p:cTn id="108" dur="2000" fill="hold"/>
                                        <p:tgtEl>
                                          <p:spTgt spid="453"/>
                                        </p:tgtEl>
                                        <p:attrNameLst>
                                          <p:attrName>style.color</p:attrName>
                                        </p:attrNameLst>
                                      </p:cBhvr>
                                      <p:to>
                                        <a:srgbClr val="E934E8"/>
                                      </p:to>
                                    </p:animClr>
                                  </p:childTnLst>
                                </p:cTn>
                              </p:par>
                              <p:par>
                                <p:cTn id="109" presetID="3" presetClass="emph" presetSubtype="2" fill="hold" grpId="0" nodeType="withEffect">
                                  <p:stCondLst>
                                    <p:cond delay="0"/>
                                  </p:stCondLst>
                                  <p:childTnLst>
                                    <p:animClr clrSpc="rgb" dir="cw">
                                      <p:cBhvr override="childStyle">
                                        <p:cTn id="110" dur="2000" fill="hold"/>
                                        <p:tgtEl>
                                          <p:spTgt spid="455"/>
                                        </p:tgtEl>
                                        <p:attrNameLst>
                                          <p:attrName>style.color</p:attrName>
                                        </p:attrNameLst>
                                      </p:cBhvr>
                                      <p:to>
                                        <a:srgbClr val="E934E8"/>
                                      </p:to>
                                    </p:animClr>
                                  </p:childTnLst>
                                </p:cTn>
                              </p:par>
                              <p:par>
                                <p:cTn id="111" presetID="3" presetClass="emph" presetSubtype="2" fill="hold" grpId="0" nodeType="withEffect">
                                  <p:stCondLst>
                                    <p:cond delay="0"/>
                                  </p:stCondLst>
                                  <p:childTnLst>
                                    <p:animClr clrSpc="rgb" dir="cw">
                                      <p:cBhvr override="childStyle">
                                        <p:cTn id="112" dur="2000" fill="hold"/>
                                        <p:tgtEl>
                                          <p:spTgt spid="465"/>
                                        </p:tgtEl>
                                        <p:attrNameLst>
                                          <p:attrName>style.color</p:attrName>
                                        </p:attrNameLst>
                                      </p:cBhvr>
                                      <p:to>
                                        <a:srgbClr val="E934E8"/>
                                      </p:to>
                                    </p:animClr>
                                  </p:childTnLst>
                                </p:cTn>
                              </p:par>
                              <p:par>
                                <p:cTn id="113" presetID="3" presetClass="emph" presetSubtype="2" fill="hold" grpId="0" nodeType="withEffect">
                                  <p:stCondLst>
                                    <p:cond delay="0"/>
                                  </p:stCondLst>
                                  <p:childTnLst>
                                    <p:animClr clrSpc="rgb" dir="cw">
                                      <p:cBhvr override="childStyle">
                                        <p:cTn id="114" dur="2000" fill="hold"/>
                                        <p:tgtEl>
                                          <p:spTgt spid="467"/>
                                        </p:tgtEl>
                                        <p:attrNameLst>
                                          <p:attrName>style.color</p:attrName>
                                        </p:attrNameLst>
                                      </p:cBhvr>
                                      <p:to>
                                        <a:srgbClr val="E934E8"/>
                                      </p:to>
                                    </p:animClr>
                                  </p:childTnLst>
                                </p:cTn>
                              </p:par>
                              <p:par>
                                <p:cTn id="115" presetID="3" presetClass="emph" presetSubtype="2" fill="hold" grpId="0" nodeType="withEffect">
                                  <p:stCondLst>
                                    <p:cond delay="0"/>
                                  </p:stCondLst>
                                  <p:childTnLst>
                                    <p:animClr clrSpc="rgb" dir="cw">
                                      <p:cBhvr override="childStyle">
                                        <p:cTn id="116" dur="2000" fill="hold"/>
                                        <p:tgtEl>
                                          <p:spTgt spid="469"/>
                                        </p:tgtEl>
                                        <p:attrNameLst>
                                          <p:attrName>style.color</p:attrName>
                                        </p:attrNameLst>
                                      </p:cBhvr>
                                      <p:to>
                                        <a:srgbClr val="E934E8"/>
                                      </p:to>
                                    </p:animClr>
                                  </p:childTnLst>
                                </p:cTn>
                              </p:par>
                              <p:par>
                                <p:cTn id="117" presetID="3" presetClass="emph" presetSubtype="2" fill="hold" grpId="0" nodeType="withEffect">
                                  <p:stCondLst>
                                    <p:cond delay="0"/>
                                  </p:stCondLst>
                                  <p:childTnLst>
                                    <p:animClr clrSpc="rgb" dir="cw">
                                      <p:cBhvr override="childStyle">
                                        <p:cTn id="118" dur="2000" fill="hold"/>
                                        <p:tgtEl>
                                          <p:spTgt spid="471"/>
                                        </p:tgtEl>
                                        <p:attrNameLst>
                                          <p:attrName>style.color</p:attrName>
                                        </p:attrNameLst>
                                      </p:cBhvr>
                                      <p:to>
                                        <a:srgbClr val="E934E8"/>
                                      </p:to>
                                    </p:animClr>
                                  </p:childTnLst>
                                </p:cTn>
                              </p:par>
                              <p:par>
                                <p:cTn id="119" presetID="3" presetClass="emph" presetSubtype="2" fill="hold" grpId="0" nodeType="withEffect">
                                  <p:stCondLst>
                                    <p:cond delay="0"/>
                                  </p:stCondLst>
                                  <p:childTnLst>
                                    <p:animClr clrSpc="rgb" dir="cw">
                                      <p:cBhvr override="childStyle">
                                        <p:cTn id="120" dur="2000" fill="hold"/>
                                        <p:tgtEl>
                                          <p:spTgt spid="473"/>
                                        </p:tgtEl>
                                        <p:attrNameLst>
                                          <p:attrName>style.color</p:attrName>
                                        </p:attrNameLst>
                                      </p:cBhvr>
                                      <p:to>
                                        <a:srgbClr val="E934E8"/>
                                      </p:to>
                                    </p:animClr>
                                  </p:childTnLst>
                                </p:cTn>
                              </p:par>
                              <p:par>
                                <p:cTn id="121" presetID="3" presetClass="emph" presetSubtype="2" fill="hold" grpId="0" nodeType="withEffect">
                                  <p:stCondLst>
                                    <p:cond delay="0"/>
                                  </p:stCondLst>
                                  <p:childTnLst>
                                    <p:animClr clrSpc="rgb" dir="cw">
                                      <p:cBhvr override="childStyle">
                                        <p:cTn id="122" dur="2000" fill="hold"/>
                                        <p:tgtEl>
                                          <p:spTgt spid="475"/>
                                        </p:tgtEl>
                                        <p:attrNameLst>
                                          <p:attrName>style.color</p:attrName>
                                        </p:attrNameLst>
                                      </p:cBhvr>
                                      <p:to>
                                        <a:srgbClr val="E934E8"/>
                                      </p:to>
                                    </p:animClr>
                                  </p:childTnLst>
                                </p:cTn>
                              </p:par>
                              <p:par>
                                <p:cTn id="123" presetID="3" presetClass="emph" presetSubtype="2" fill="hold" grpId="0" nodeType="withEffect">
                                  <p:stCondLst>
                                    <p:cond delay="0"/>
                                  </p:stCondLst>
                                  <p:childTnLst>
                                    <p:animClr clrSpc="rgb" dir="cw">
                                      <p:cBhvr override="childStyle">
                                        <p:cTn id="124" dur="2000" fill="hold"/>
                                        <p:tgtEl>
                                          <p:spTgt spid="477"/>
                                        </p:tgtEl>
                                        <p:attrNameLst>
                                          <p:attrName>style.color</p:attrName>
                                        </p:attrNameLst>
                                      </p:cBhvr>
                                      <p:to>
                                        <a:srgbClr val="E934E8"/>
                                      </p:to>
                                    </p:animClr>
                                  </p:childTnLst>
                                </p:cTn>
                              </p:par>
                              <p:par>
                                <p:cTn id="125" presetID="3" presetClass="emph" presetSubtype="2" fill="hold" grpId="0" nodeType="withEffect">
                                  <p:stCondLst>
                                    <p:cond delay="0"/>
                                  </p:stCondLst>
                                  <p:childTnLst>
                                    <p:animClr clrSpc="rgb" dir="cw">
                                      <p:cBhvr override="childStyle">
                                        <p:cTn id="126" dur="2000" fill="hold"/>
                                        <p:tgtEl>
                                          <p:spTgt spid="479"/>
                                        </p:tgtEl>
                                        <p:attrNameLst>
                                          <p:attrName>style.color</p:attrName>
                                        </p:attrNameLst>
                                      </p:cBhvr>
                                      <p:to>
                                        <a:srgbClr val="E934E8"/>
                                      </p:to>
                                    </p:animClr>
                                  </p:childTnLst>
                                </p:cTn>
                              </p:par>
                              <p:par>
                                <p:cTn id="127" presetID="3" presetClass="emph" presetSubtype="2" fill="hold" grpId="0" nodeType="withEffect">
                                  <p:stCondLst>
                                    <p:cond delay="0"/>
                                  </p:stCondLst>
                                  <p:childTnLst>
                                    <p:animClr clrSpc="rgb" dir="cw">
                                      <p:cBhvr override="childStyle">
                                        <p:cTn id="128" dur="2000" fill="hold"/>
                                        <p:tgtEl>
                                          <p:spTgt spid="481"/>
                                        </p:tgtEl>
                                        <p:attrNameLst>
                                          <p:attrName>style.color</p:attrName>
                                        </p:attrNameLst>
                                      </p:cBhvr>
                                      <p:to>
                                        <a:srgbClr val="E934E8"/>
                                      </p:to>
                                    </p:animClr>
                                  </p:childTnLst>
                                </p:cTn>
                              </p:par>
                              <p:par>
                                <p:cTn id="129" presetID="3" presetClass="emph" presetSubtype="2" fill="hold" grpId="0" nodeType="withEffect">
                                  <p:stCondLst>
                                    <p:cond delay="0"/>
                                  </p:stCondLst>
                                  <p:childTnLst>
                                    <p:animClr clrSpc="rgb" dir="cw">
                                      <p:cBhvr override="childStyle">
                                        <p:cTn id="130" dur="2000" fill="hold"/>
                                        <p:tgtEl>
                                          <p:spTgt spid="483"/>
                                        </p:tgtEl>
                                        <p:attrNameLst>
                                          <p:attrName>style.color</p:attrName>
                                        </p:attrNameLst>
                                      </p:cBhvr>
                                      <p:to>
                                        <a:srgbClr val="E934E8"/>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2" grpId="0" animBg="1"/>
      <p:bldP spid="343" grpId="0" animBg="1"/>
      <p:bldP spid="344" grpId="0" animBg="1"/>
      <p:bldP spid="345" grpId="0" animBg="1"/>
      <p:bldP spid="415" grpId="0" animBg="1"/>
      <p:bldP spid="416" grpId="0" animBg="1"/>
      <p:bldP spid="417" grpId="0" animBg="1"/>
      <p:bldP spid="418" grpId="0" animBg="1"/>
      <p:bldP spid="423" grpId="0" animBg="1"/>
      <p:bldP spid="424" grpId="0" animBg="1"/>
      <p:bldP spid="425" grpId="0" animBg="1"/>
      <p:bldP spid="426" grpId="0" animBg="1"/>
      <p:bldP spid="427" grpId="0" animBg="1"/>
      <p:bldP spid="428" grpId="0" animBg="1"/>
      <p:bldP spid="429" grpId="0" animBg="1"/>
      <p:bldP spid="430" grpId="0" animBg="1"/>
      <p:bldP spid="431" grpId="0" animBg="1"/>
      <p:bldP spid="432" grpId="0" animBg="1"/>
      <p:bldP spid="449" grpId="0"/>
      <p:bldP spid="451" grpId="0"/>
      <p:bldP spid="453" grpId="0"/>
      <p:bldP spid="455" grpId="0"/>
      <p:bldP spid="465" grpId="0"/>
      <p:bldP spid="467" grpId="0"/>
      <p:bldP spid="469" grpId="0"/>
      <p:bldP spid="471" grpId="0"/>
      <p:bldP spid="473" grpId="0"/>
      <p:bldP spid="475" grpId="0"/>
      <p:bldP spid="477" grpId="0"/>
      <p:bldP spid="479" grpId="0"/>
      <p:bldP spid="481" grpId="0"/>
      <p:bldP spid="48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9891" y="76553"/>
            <a:ext cx="10663823" cy="694944"/>
          </a:xfrm>
        </p:spPr>
        <p:txBody>
          <a:bodyPr/>
          <a:lstStyle/>
          <a:p>
            <a:r>
              <a:rPr lang="en-US"/>
              <a:t>Split Monolithic GPGPU Component into SM Components</a:t>
            </a:r>
          </a:p>
        </p:txBody>
      </p:sp>
      <p:sp>
        <p:nvSpPr>
          <p:cNvPr id="4" name="Slide Number Placeholder 3"/>
          <p:cNvSpPr>
            <a:spLocks noGrp="1"/>
          </p:cNvSpPr>
          <p:nvPr>
            <p:ph type="sldNum" sz="quarter" idx="4"/>
          </p:nvPr>
        </p:nvSpPr>
        <p:spPr/>
        <p:txBody>
          <a:bodyPr/>
          <a:lstStyle/>
          <a:p>
            <a:fld id="{4FAB73BC-B049-4115-A692-8D63A059BFB8}" type="slidenum">
              <a:rPr lang="en-US" smtClean="0"/>
              <a:pPr/>
              <a:t>33</a:t>
            </a:fld>
            <a:endParaRPr lang="en-US"/>
          </a:p>
        </p:txBody>
      </p:sp>
      <p:grpSp>
        <p:nvGrpSpPr>
          <p:cNvPr id="114" name="Group 113"/>
          <p:cNvGrpSpPr/>
          <p:nvPr/>
        </p:nvGrpSpPr>
        <p:grpSpPr>
          <a:xfrm>
            <a:off x="202369" y="753769"/>
            <a:ext cx="11787263" cy="5979113"/>
            <a:chOff x="176353" y="767030"/>
            <a:chExt cx="11787263" cy="5979113"/>
          </a:xfrm>
        </p:grpSpPr>
        <p:cxnSp>
          <p:nvCxnSpPr>
            <p:cNvPr id="47" name="Straight Connector 46"/>
            <p:cNvCxnSpPr/>
            <p:nvPr/>
          </p:nvCxnSpPr>
          <p:spPr>
            <a:xfrm>
              <a:off x="176353" y="3844539"/>
              <a:ext cx="11787263" cy="0"/>
            </a:xfrm>
            <a:prstGeom prst="line">
              <a:avLst/>
            </a:prstGeom>
            <a:noFill/>
            <a:ln w="57150" cap="flat" cmpd="sng" algn="ctr">
              <a:solidFill>
                <a:srgbClr val="4472C4"/>
              </a:solidFill>
              <a:prstDash val="sysDot"/>
              <a:miter lim="800000"/>
            </a:ln>
            <a:effectLst/>
          </p:spPr>
        </p:cxnSp>
        <p:sp>
          <p:nvSpPr>
            <p:cNvPr id="48" name="Round Diagonal Corner Rectangle 47"/>
            <p:cNvSpPr/>
            <p:nvPr/>
          </p:nvSpPr>
          <p:spPr>
            <a:xfrm>
              <a:off x="1073480" y="4114517"/>
              <a:ext cx="2173045" cy="634700"/>
            </a:xfrm>
            <a:prstGeom prst="round2DiagRect">
              <a:avLst/>
            </a:prstGeom>
            <a:solidFill>
              <a:srgbClr val="4FA61B"/>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err="1">
                  <a:ln>
                    <a:noFill/>
                  </a:ln>
                  <a:solidFill>
                    <a:prstClr val="black"/>
                  </a:solidFill>
                  <a:effectLst/>
                  <a:uLnTx/>
                  <a:uFillTx/>
                  <a:latin typeface="Calibri" panose="020F0502020204030204"/>
                  <a:ea typeface="+mn-ea"/>
                  <a:cs typeface="+mn-cs"/>
                </a:rPr>
                <a:t>memHierarchy</a:t>
              </a: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L1</a:t>
              </a:r>
            </a:p>
          </p:txBody>
        </p:sp>
        <p:sp>
          <p:nvSpPr>
            <p:cNvPr id="49" name="Round Diagonal Corner Rectangle 48"/>
            <p:cNvSpPr/>
            <p:nvPr/>
          </p:nvSpPr>
          <p:spPr>
            <a:xfrm>
              <a:off x="4633336" y="4114517"/>
              <a:ext cx="2173045" cy="634700"/>
            </a:xfrm>
            <a:prstGeom prst="round2DiagRect">
              <a:avLst/>
            </a:prstGeom>
            <a:solidFill>
              <a:srgbClr val="4FA61B"/>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err="1">
                  <a:ln>
                    <a:noFill/>
                  </a:ln>
                  <a:solidFill>
                    <a:prstClr val="black"/>
                  </a:solidFill>
                  <a:effectLst/>
                  <a:uLnTx/>
                  <a:uFillTx/>
                  <a:latin typeface="Calibri" panose="020F0502020204030204"/>
                  <a:ea typeface="+mn-ea"/>
                  <a:cs typeface="+mn-cs"/>
                </a:rPr>
                <a:t>memHierarchy</a:t>
              </a: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L1</a:t>
              </a:r>
            </a:p>
          </p:txBody>
        </p:sp>
        <p:sp>
          <p:nvSpPr>
            <p:cNvPr id="50" name="Round Diagonal Corner Rectangle 49"/>
            <p:cNvSpPr/>
            <p:nvPr/>
          </p:nvSpPr>
          <p:spPr>
            <a:xfrm>
              <a:off x="8892901" y="4114517"/>
              <a:ext cx="2173045" cy="634700"/>
            </a:xfrm>
            <a:prstGeom prst="round2DiagRect">
              <a:avLst/>
            </a:prstGeom>
            <a:solidFill>
              <a:srgbClr val="4FA61B"/>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err="1">
                  <a:ln>
                    <a:noFill/>
                  </a:ln>
                  <a:solidFill>
                    <a:prstClr val="black"/>
                  </a:solidFill>
                  <a:effectLst/>
                  <a:uLnTx/>
                  <a:uFillTx/>
                  <a:latin typeface="Calibri" panose="020F0502020204030204"/>
                  <a:ea typeface="+mn-ea"/>
                  <a:cs typeface="+mn-cs"/>
                </a:rPr>
                <a:t>memHierarchy</a:t>
              </a: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L1</a:t>
              </a:r>
            </a:p>
          </p:txBody>
        </p:sp>
        <p:sp>
          <p:nvSpPr>
            <p:cNvPr id="52" name="TextBox 51"/>
            <p:cNvSpPr txBox="1"/>
            <p:nvPr/>
          </p:nvSpPr>
          <p:spPr>
            <a:xfrm>
              <a:off x="7615674" y="2925219"/>
              <a:ext cx="468398" cy="5847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s-IS" sz="3200" b="0" i="0" u="none" strike="noStrike" kern="0" cap="none" spc="0" normalizeH="0" baseline="0" noProof="0">
                  <a:ln>
                    <a:noFill/>
                  </a:ln>
                  <a:solidFill>
                    <a:prstClr val="black"/>
                  </a:solidFill>
                  <a:effectLst/>
                  <a:uLnTx/>
                  <a:uFillTx/>
                  <a:latin typeface="Calibri" panose="020F0502020204030204"/>
                </a:rPr>
                <a:t>…</a:t>
              </a:r>
              <a:endParaRPr kumimoji="0" lang="en-US" sz="3200" b="0" i="0" u="none" strike="noStrike" kern="0" cap="none" spc="0" normalizeH="0" baseline="0" noProof="0">
                <a:ln>
                  <a:noFill/>
                </a:ln>
                <a:solidFill>
                  <a:prstClr val="black"/>
                </a:solidFill>
                <a:effectLst/>
                <a:uLnTx/>
                <a:uFillTx/>
                <a:latin typeface="Calibri" panose="020F0502020204030204"/>
              </a:endParaRPr>
            </a:p>
          </p:txBody>
        </p:sp>
        <p:sp>
          <p:nvSpPr>
            <p:cNvPr id="53" name="Rounded Rectangle 52"/>
            <p:cNvSpPr/>
            <p:nvPr/>
          </p:nvSpPr>
          <p:spPr>
            <a:xfrm>
              <a:off x="664769" y="2081071"/>
              <a:ext cx="2990626" cy="1314041"/>
            </a:xfrm>
            <a:prstGeom prst="roundRect">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s-IS" sz="1800" b="0" i="0" u="none" strike="noStrike" kern="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is-IS" sz="1800" b="0" i="0" u="none" strike="noStrike" kern="0" cap="none" spc="0" normalizeH="0" baseline="0" noProof="0">
                  <a:ln>
                    <a:noFill/>
                  </a:ln>
                  <a:solidFill>
                    <a:prstClr val="white"/>
                  </a:solidFill>
                  <a:effectLst/>
                  <a:uLnTx/>
                  <a:uFillTx/>
                  <a:latin typeface="Calibri" panose="020F0502020204030204"/>
                  <a:ea typeface="+mn-ea"/>
                  <a:cs typeface="+mn-cs"/>
                </a:rPr>
                <a:t>…</a:t>
              </a: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Rectangle 53"/>
            <p:cNvSpPr/>
            <p:nvPr/>
          </p:nvSpPr>
          <p:spPr>
            <a:xfrm>
              <a:off x="2477432" y="2330103"/>
              <a:ext cx="1000462" cy="656215"/>
            </a:xfrm>
            <a:prstGeom prst="rect">
              <a:avLst/>
            </a:prstGeom>
            <a:solidFill>
              <a:srgbClr val="FFC000"/>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SIMD </a:t>
              </a:r>
              <a:r>
                <a:rPr kumimoji="0" lang="en-US" sz="1800" b="0" i="1" u="none" strike="noStrike" kern="0" cap="none" spc="0" normalizeH="0" baseline="0" noProof="0">
                  <a:ln>
                    <a:noFill/>
                  </a:ln>
                  <a:solidFill>
                    <a:prstClr val="white"/>
                  </a:solidFill>
                  <a:effectLst/>
                  <a:uLnTx/>
                  <a:uFillTx/>
                  <a:latin typeface="Calibri" panose="020F0502020204030204"/>
                  <a:ea typeface="+mn-ea"/>
                  <a:cs typeface="+mn-cs"/>
                </a:rPr>
                <a:t>m</a:t>
              </a:r>
              <a:b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b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a:t>
              </a:r>
              <a:r>
                <a:rPr kumimoji="0" lang="en-US" sz="1800" b="0" i="1" u="none" strike="noStrike" kern="0" cap="none" spc="0" normalizeH="0" baseline="0" noProof="0">
                  <a:ln>
                    <a:noFill/>
                  </a:ln>
                  <a:solidFill>
                    <a:prstClr val="white"/>
                  </a:solidFill>
                  <a:effectLst/>
                  <a:uLnTx/>
                  <a:uFillTx/>
                  <a:latin typeface="Calibri" panose="020F0502020204030204"/>
                  <a:ea typeface="+mn-ea"/>
                  <a:cs typeface="+mn-cs"/>
                </a:rPr>
                <a:t>n</a:t>
              </a: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-lanes)</a:t>
              </a:r>
            </a:p>
          </p:txBody>
        </p:sp>
        <p:sp>
          <p:nvSpPr>
            <p:cNvPr id="55" name="Rectangle 54"/>
            <p:cNvSpPr/>
            <p:nvPr/>
          </p:nvSpPr>
          <p:spPr>
            <a:xfrm>
              <a:off x="842270" y="2351619"/>
              <a:ext cx="1000462" cy="656215"/>
            </a:xfrm>
            <a:prstGeom prst="rect">
              <a:avLst/>
            </a:prstGeom>
            <a:solidFill>
              <a:srgbClr val="FFC000"/>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SIMD 0</a:t>
              </a:r>
              <a:b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b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a:t>
              </a:r>
              <a:r>
                <a:rPr kumimoji="0" lang="en-US" sz="1800" b="0" i="1" u="none" strike="noStrike" kern="0" cap="none" spc="0" normalizeH="0" baseline="0" noProof="0">
                  <a:ln>
                    <a:noFill/>
                  </a:ln>
                  <a:solidFill>
                    <a:prstClr val="white"/>
                  </a:solidFill>
                  <a:effectLst/>
                  <a:uLnTx/>
                  <a:uFillTx/>
                  <a:latin typeface="Calibri" panose="020F0502020204030204"/>
                  <a:ea typeface="+mn-ea"/>
                  <a:cs typeface="+mn-cs"/>
                </a:rPr>
                <a:t>n</a:t>
              </a: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-lanes)</a:t>
              </a:r>
            </a:p>
          </p:txBody>
        </p:sp>
        <p:sp>
          <p:nvSpPr>
            <p:cNvPr id="56" name="TextBox 55"/>
            <p:cNvSpPr txBox="1"/>
            <p:nvPr/>
          </p:nvSpPr>
          <p:spPr>
            <a:xfrm>
              <a:off x="1788025" y="2986775"/>
              <a:ext cx="74411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rPr>
                <a:t>SM0</a:t>
              </a:r>
            </a:p>
          </p:txBody>
        </p:sp>
        <p:sp>
          <p:nvSpPr>
            <p:cNvPr id="57" name="Rectangle 56"/>
            <p:cNvSpPr/>
            <p:nvPr/>
          </p:nvSpPr>
          <p:spPr>
            <a:xfrm>
              <a:off x="539668" y="1972099"/>
              <a:ext cx="3240827" cy="1567353"/>
            </a:xfrm>
            <a:prstGeom prst="rect">
              <a:avLst/>
            </a:prstGeom>
            <a:noFill/>
            <a:ln w="38100" cap="flat" cmpd="sng" algn="ctr">
              <a:solidFill>
                <a:srgbClr val="703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 name="Rounded Rectangle 58"/>
            <p:cNvSpPr/>
            <p:nvPr/>
          </p:nvSpPr>
          <p:spPr>
            <a:xfrm>
              <a:off x="4224547" y="2081071"/>
              <a:ext cx="2990626" cy="1314041"/>
            </a:xfrm>
            <a:prstGeom prst="roundRect">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s-IS" sz="1800" b="0" i="0" u="none" strike="noStrike" kern="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is-IS" sz="1800" b="0" i="0" u="none" strike="noStrike" kern="0" cap="none" spc="0" normalizeH="0" baseline="0" noProof="0">
                  <a:ln>
                    <a:noFill/>
                  </a:ln>
                  <a:solidFill>
                    <a:prstClr val="white"/>
                  </a:solidFill>
                  <a:effectLst/>
                  <a:uLnTx/>
                  <a:uFillTx/>
                  <a:latin typeface="Calibri" panose="020F0502020204030204"/>
                  <a:ea typeface="+mn-ea"/>
                  <a:cs typeface="+mn-cs"/>
                </a:rPr>
                <a:t>…</a:t>
              </a: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6037210" y="2330103"/>
              <a:ext cx="1000462" cy="656215"/>
            </a:xfrm>
            <a:prstGeom prst="rect">
              <a:avLst/>
            </a:prstGeom>
            <a:solidFill>
              <a:srgbClr val="FFC000"/>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SIMD </a:t>
              </a:r>
              <a:r>
                <a:rPr kumimoji="0" lang="en-US" sz="1800" b="0" i="1" u="none" strike="noStrike" kern="0" cap="none" spc="0" normalizeH="0" baseline="0" noProof="0">
                  <a:ln>
                    <a:noFill/>
                  </a:ln>
                  <a:solidFill>
                    <a:prstClr val="white"/>
                  </a:solidFill>
                  <a:effectLst/>
                  <a:uLnTx/>
                  <a:uFillTx/>
                  <a:latin typeface="Calibri" panose="020F0502020204030204"/>
                  <a:ea typeface="+mn-ea"/>
                  <a:cs typeface="+mn-cs"/>
                </a:rPr>
                <a:t>m</a:t>
              </a:r>
              <a:b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b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a:t>
              </a:r>
              <a:r>
                <a:rPr kumimoji="0" lang="en-US" sz="1800" b="0" i="1" u="none" strike="noStrike" kern="0" cap="none" spc="0" normalizeH="0" baseline="0" noProof="0">
                  <a:ln>
                    <a:noFill/>
                  </a:ln>
                  <a:solidFill>
                    <a:prstClr val="white"/>
                  </a:solidFill>
                  <a:effectLst/>
                  <a:uLnTx/>
                  <a:uFillTx/>
                  <a:latin typeface="Calibri" panose="020F0502020204030204"/>
                  <a:ea typeface="+mn-ea"/>
                  <a:cs typeface="+mn-cs"/>
                </a:rPr>
                <a:t>n</a:t>
              </a: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-lanes)</a:t>
              </a:r>
            </a:p>
          </p:txBody>
        </p:sp>
        <p:sp>
          <p:nvSpPr>
            <p:cNvPr id="61" name="Rectangle 60"/>
            <p:cNvSpPr/>
            <p:nvPr/>
          </p:nvSpPr>
          <p:spPr>
            <a:xfrm>
              <a:off x="4402048" y="2351619"/>
              <a:ext cx="1000462" cy="656215"/>
            </a:xfrm>
            <a:prstGeom prst="rect">
              <a:avLst/>
            </a:prstGeom>
            <a:solidFill>
              <a:srgbClr val="FFC000"/>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SIMD 0</a:t>
              </a:r>
              <a:b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b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a:t>
              </a:r>
              <a:r>
                <a:rPr kumimoji="0" lang="en-US" sz="1800" b="0" i="1" u="none" strike="noStrike" kern="0" cap="none" spc="0" normalizeH="0" baseline="0" noProof="0">
                  <a:ln>
                    <a:noFill/>
                  </a:ln>
                  <a:solidFill>
                    <a:prstClr val="white"/>
                  </a:solidFill>
                  <a:effectLst/>
                  <a:uLnTx/>
                  <a:uFillTx/>
                  <a:latin typeface="Calibri" panose="020F0502020204030204"/>
                  <a:ea typeface="+mn-ea"/>
                  <a:cs typeface="+mn-cs"/>
                </a:rPr>
                <a:t>n</a:t>
              </a: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-lanes)</a:t>
              </a:r>
            </a:p>
          </p:txBody>
        </p:sp>
        <p:sp>
          <p:nvSpPr>
            <p:cNvPr id="62" name="TextBox 61"/>
            <p:cNvSpPr txBox="1"/>
            <p:nvPr/>
          </p:nvSpPr>
          <p:spPr>
            <a:xfrm>
              <a:off x="5347803" y="2986775"/>
              <a:ext cx="74411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rPr>
                <a:t>SM1</a:t>
              </a:r>
            </a:p>
          </p:txBody>
        </p:sp>
        <p:sp>
          <p:nvSpPr>
            <p:cNvPr id="63" name="Rectangle 62"/>
            <p:cNvSpPr/>
            <p:nvPr/>
          </p:nvSpPr>
          <p:spPr>
            <a:xfrm>
              <a:off x="4099446" y="1972099"/>
              <a:ext cx="3240827" cy="1567353"/>
            </a:xfrm>
            <a:prstGeom prst="rect">
              <a:avLst/>
            </a:prstGeom>
            <a:noFill/>
            <a:ln w="38100" cap="flat" cmpd="sng" algn="ctr">
              <a:solidFill>
                <a:srgbClr val="703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Rounded Rectangle 64"/>
            <p:cNvSpPr/>
            <p:nvPr/>
          </p:nvSpPr>
          <p:spPr>
            <a:xfrm>
              <a:off x="8484574" y="2081071"/>
              <a:ext cx="2990626" cy="1314041"/>
            </a:xfrm>
            <a:prstGeom prst="roundRect">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s-IS" sz="1800" b="0" i="0" u="none" strike="noStrike" kern="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is-IS" sz="1800" b="0" i="0" u="none" strike="noStrike" kern="0" cap="none" spc="0" normalizeH="0" baseline="0" noProof="0">
                  <a:ln>
                    <a:noFill/>
                  </a:ln>
                  <a:solidFill>
                    <a:prstClr val="white"/>
                  </a:solidFill>
                  <a:effectLst/>
                  <a:uLnTx/>
                  <a:uFillTx/>
                  <a:latin typeface="Calibri" panose="020F0502020204030204"/>
                  <a:ea typeface="+mn-ea"/>
                  <a:cs typeface="+mn-cs"/>
                </a:rPr>
                <a:t>…</a:t>
              </a: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p:cNvSpPr/>
            <p:nvPr/>
          </p:nvSpPr>
          <p:spPr>
            <a:xfrm>
              <a:off x="10297237" y="2330103"/>
              <a:ext cx="1000462" cy="656215"/>
            </a:xfrm>
            <a:prstGeom prst="rect">
              <a:avLst/>
            </a:prstGeom>
            <a:solidFill>
              <a:srgbClr val="FFC000"/>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SIMD </a:t>
              </a:r>
              <a:r>
                <a:rPr kumimoji="0" lang="en-US" sz="1800" b="0" i="1" u="none" strike="noStrike" kern="0" cap="none" spc="0" normalizeH="0" baseline="0" noProof="0">
                  <a:ln>
                    <a:noFill/>
                  </a:ln>
                  <a:solidFill>
                    <a:prstClr val="white"/>
                  </a:solidFill>
                  <a:effectLst/>
                  <a:uLnTx/>
                  <a:uFillTx/>
                  <a:latin typeface="Calibri" panose="020F0502020204030204"/>
                  <a:ea typeface="+mn-ea"/>
                  <a:cs typeface="+mn-cs"/>
                </a:rPr>
                <a:t>m</a:t>
              </a:r>
              <a:b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b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a:t>
              </a:r>
              <a:r>
                <a:rPr kumimoji="0" lang="en-US" sz="1800" b="0" i="1" u="none" strike="noStrike" kern="0" cap="none" spc="0" normalizeH="0" baseline="0" noProof="0">
                  <a:ln>
                    <a:noFill/>
                  </a:ln>
                  <a:solidFill>
                    <a:prstClr val="white"/>
                  </a:solidFill>
                  <a:effectLst/>
                  <a:uLnTx/>
                  <a:uFillTx/>
                  <a:latin typeface="Calibri" panose="020F0502020204030204"/>
                  <a:ea typeface="+mn-ea"/>
                  <a:cs typeface="+mn-cs"/>
                </a:rPr>
                <a:t>n</a:t>
              </a: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-lanes)</a:t>
              </a:r>
            </a:p>
          </p:txBody>
        </p:sp>
        <p:sp>
          <p:nvSpPr>
            <p:cNvPr id="67" name="Rectangle 66"/>
            <p:cNvSpPr/>
            <p:nvPr/>
          </p:nvSpPr>
          <p:spPr>
            <a:xfrm>
              <a:off x="8662075" y="2351619"/>
              <a:ext cx="1000462" cy="656215"/>
            </a:xfrm>
            <a:prstGeom prst="rect">
              <a:avLst/>
            </a:prstGeom>
            <a:solidFill>
              <a:srgbClr val="FFC000"/>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SIMD 0</a:t>
              </a:r>
              <a:b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b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a:t>
              </a:r>
              <a:r>
                <a:rPr kumimoji="0" lang="en-US" sz="1800" b="0" i="1" u="none" strike="noStrike" kern="0" cap="none" spc="0" normalizeH="0" baseline="0" noProof="0">
                  <a:ln>
                    <a:noFill/>
                  </a:ln>
                  <a:solidFill>
                    <a:prstClr val="white"/>
                  </a:solidFill>
                  <a:effectLst/>
                  <a:uLnTx/>
                  <a:uFillTx/>
                  <a:latin typeface="Calibri" panose="020F0502020204030204"/>
                  <a:ea typeface="+mn-ea"/>
                  <a:cs typeface="+mn-cs"/>
                </a:rPr>
                <a:t>n</a:t>
              </a: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-lanes)</a:t>
              </a:r>
            </a:p>
          </p:txBody>
        </p:sp>
        <p:sp>
          <p:nvSpPr>
            <p:cNvPr id="68" name="TextBox 67"/>
            <p:cNvSpPr txBox="1"/>
            <p:nvPr/>
          </p:nvSpPr>
          <p:spPr>
            <a:xfrm>
              <a:off x="9607830" y="2986775"/>
              <a:ext cx="72167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err="1">
                  <a:ln>
                    <a:noFill/>
                  </a:ln>
                  <a:solidFill>
                    <a:prstClr val="black"/>
                  </a:solidFill>
                  <a:effectLst/>
                  <a:uLnTx/>
                  <a:uFillTx/>
                  <a:latin typeface="Calibri" panose="020F0502020204030204"/>
                </a:rPr>
                <a:t>SMx</a:t>
              </a:r>
              <a:endParaRPr kumimoji="0" lang="en-US" sz="2400" b="0" i="0" u="none" strike="noStrike" kern="0" cap="none" spc="0" normalizeH="0" baseline="0" noProof="0">
                <a:ln>
                  <a:noFill/>
                </a:ln>
                <a:solidFill>
                  <a:prstClr val="black"/>
                </a:solidFill>
                <a:effectLst/>
                <a:uLnTx/>
                <a:uFillTx/>
                <a:latin typeface="Calibri" panose="020F0502020204030204"/>
              </a:endParaRPr>
            </a:p>
          </p:txBody>
        </p:sp>
        <p:sp>
          <p:nvSpPr>
            <p:cNvPr id="69" name="Rectangle 68"/>
            <p:cNvSpPr/>
            <p:nvPr/>
          </p:nvSpPr>
          <p:spPr>
            <a:xfrm>
              <a:off x="8359473" y="1972099"/>
              <a:ext cx="3240827" cy="1567353"/>
            </a:xfrm>
            <a:prstGeom prst="rect">
              <a:avLst/>
            </a:prstGeom>
            <a:noFill/>
            <a:ln w="38100" cap="flat" cmpd="sng" algn="ctr">
              <a:solidFill>
                <a:srgbClr val="703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 name="Round Diagonal Corner Rectangle 79"/>
            <p:cNvSpPr/>
            <p:nvPr/>
          </p:nvSpPr>
          <p:spPr>
            <a:xfrm>
              <a:off x="1071263" y="5109170"/>
              <a:ext cx="9983925" cy="634700"/>
            </a:xfrm>
            <a:prstGeom prst="round2DiagRect">
              <a:avLst/>
            </a:prstGeom>
            <a:solidFill>
              <a:srgbClr val="4FC186"/>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err="1">
                  <a:ln>
                    <a:noFill/>
                  </a:ln>
                  <a:solidFill>
                    <a:prstClr val="black"/>
                  </a:solidFill>
                  <a:effectLst/>
                  <a:uLnTx/>
                  <a:uFillTx/>
                  <a:latin typeface="Calibri" panose="020F0502020204030204"/>
                  <a:ea typeface="+mn-ea"/>
                  <a:cs typeface="+mn-cs"/>
                </a:rPr>
                <a:t>memHierarchy</a:t>
              </a: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L2</a:t>
              </a:r>
            </a:p>
          </p:txBody>
        </p:sp>
        <p:sp>
          <p:nvSpPr>
            <p:cNvPr id="81" name="Round Diagonal Corner Rectangle 80"/>
            <p:cNvSpPr/>
            <p:nvPr/>
          </p:nvSpPr>
          <p:spPr>
            <a:xfrm>
              <a:off x="1071262" y="6111443"/>
              <a:ext cx="9983925" cy="634700"/>
            </a:xfrm>
            <a:prstGeom prst="round2DiagRect">
              <a:avLst/>
            </a:prstGeom>
            <a:solidFill>
              <a:srgbClr val="4FC1C2"/>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err="1">
                  <a:ln>
                    <a:noFill/>
                  </a:ln>
                  <a:solidFill>
                    <a:prstClr val="black"/>
                  </a:solidFill>
                  <a:effectLst/>
                  <a:uLnTx/>
                  <a:uFillTx/>
                  <a:latin typeface="Calibri" panose="020F0502020204030204"/>
                  <a:ea typeface="+mn-ea"/>
                  <a:cs typeface="+mn-cs"/>
                </a:rPr>
                <a:t>memHierarchy</a:t>
              </a: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Backing Store</a:t>
              </a:r>
            </a:p>
          </p:txBody>
        </p:sp>
        <p:cxnSp>
          <p:nvCxnSpPr>
            <p:cNvPr id="82" name="Elbow Connector 81"/>
            <p:cNvCxnSpPr>
              <a:stCxn id="57" idx="2"/>
              <a:endCxn id="48" idx="3"/>
            </p:cNvCxnSpPr>
            <p:nvPr/>
          </p:nvCxnSpPr>
          <p:spPr>
            <a:xfrm rot="5400000">
              <a:off x="1872511" y="3826945"/>
              <a:ext cx="575065" cy="79"/>
            </a:xfrm>
            <a:prstGeom prst="bentConnector3">
              <a:avLst/>
            </a:prstGeom>
            <a:noFill/>
            <a:ln w="28575" cap="flat" cmpd="sng" algn="ctr">
              <a:solidFill>
                <a:schemeClr val="accent5">
                  <a:lumMod val="60000"/>
                  <a:lumOff val="40000"/>
                </a:schemeClr>
              </a:solidFill>
              <a:prstDash val="solid"/>
              <a:miter lim="800000"/>
              <a:headEnd type="triangle"/>
              <a:tailEnd type="triangle"/>
            </a:ln>
            <a:effectLst/>
          </p:spPr>
        </p:cxnSp>
        <p:cxnSp>
          <p:nvCxnSpPr>
            <p:cNvPr id="83" name="Elbow Connector 82"/>
            <p:cNvCxnSpPr>
              <a:stCxn id="48" idx="1"/>
            </p:cNvCxnSpPr>
            <p:nvPr/>
          </p:nvCxnSpPr>
          <p:spPr>
            <a:xfrm rot="5400000">
              <a:off x="1977123" y="4932097"/>
              <a:ext cx="365760" cy="1"/>
            </a:xfrm>
            <a:prstGeom prst="bentConnector3">
              <a:avLst>
                <a:gd name="adj1" fmla="val 50000"/>
              </a:avLst>
            </a:prstGeom>
            <a:noFill/>
            <a:ln w="28575" cap="flat" cmpd="sng" algn="ctr">
              <a:solidFill>
                <a:schemeClr val="accent5">
                  <a:lumMod val="60000"/>
                  <a:lumOff val="40000"/>
                </a:schemeClr>
              </a:solidFill>
              <a:prstDash val="solid"/>
              <a:miter lim="800000"/>
              <a:headEnd type="triangle"/>
              <a:tailEnd type="triangle"/>
            </a:ln>
            <a:effectLst/>
          </p:spPr>
        </p:cxnSp>
        <p:cxnSp>
          <p:nvCxnSpPr>
            <p:cNvPr id="84" name="Elbow Connector 83"/>
            <p:cNvCxnSpPr>
              <a:stCxn id="80" idx="1"/>
            </p:cNvCxnSpPr>
            <p:nvPr/>
          </p:nvCxnSpPr>
          <p:spPr>
            <a:xfrm rot="5400000">
              <a:off x="5880346" y="5926750"/>
              <a:ext cx="365760" cy="1"/>
            </a:xfrm>
            <a:prstGeom prst="bentConnector3">
              <a:avLst>
                <a:gd name="adj1" fmla="val 50000"/>
              </a:avLst>
            </a:prstGeom>
            <a:noFill/>
            <a:ln w="28575" cap="flat" cmpd="sng" algn="ctr">
              <a:solidFill>
                <a:schemeClr val="accent5">
                  <a:lumMod val="60000"/>
                  <a:lumOff val="40000"/>
                </a:schemeClr>
              </a:solidFill>
              <a:prstDash val="solid"/>
              <a:miter lim="800000"/>
              <a:headEnd type="triangle"/>
              <a:tailEnd type="triangle"/>
            </a:ln>
            <a:effectLst/>
          </p:spPr>
        </p:cxnSp>
        <p:cxnSp>
          <p:nvCxnSpPr>
            <p:cNvPr id="85" name="Elbow Connector 84"/>
            <p:cNvCxnSpPr>
              <a:stCxn id="49" idx="1"/>
            </p:cNvCxnSpPr>
            <p:nvPr/>
          </p:nvCxnSpPr>
          <p:spPr>
            <a:xfrm rot="5400000">
              <a:off x="5536979" y="4932097"/>
              <a:ext cx="365760" cy="1"/>
            </a:xfrm>
            <a:prstGeom prst="bentConnector3">
              <a:avLst>
                <a:gd name="adj1" fmla="val 50000"/>
              </a:avLst>
            </a:prstGeom>
            <a:noFill/>
            <a:ln w="28575" cap="flat" cmpd="sng" algn="ctr">
              <a:solidFill>
                <a:schemeClr val="accent5">
                  <a:lumMod val="60000"/>
                  <a:lumOff val="40000"/>
                </a:schemeClr>
              </a:solidFill>
              <a:prstDash val="solid"/>
              <a:miter lim="800000"/>
              <a:headEnd type="triangle"/>
              <a:tailEnd type="triangle"/>
            </a:ln>
            <a:effectLst/>
          </p:spPr>
        </p:cxnSp>
        <p:cxnSp>
          <p:nvCxnSpPr>
            <p:cNvPr id="86" name="Elbow Connector 85"/>
            <p:cNvCxnSpPr>
              <a:stCxn id="69" idx="2"/>
              <a:endCxn id="50" idx="3"/>
            </p:cNvCxnSpPr>
            <p:nvPr/>
          </p:nvCxnSpPr>
          <p:spPr>
            <a:xfrm rot="5400000">
              <a:off x="9692124" y="3826753"/>
              <a:ext cx="575065" cy="463"/>
            </a:xfrm>
            <a:prstGeom prst="bentConnector3">
              <a:avLst>
                <a:gd name="adj1" fmla="val 50000"/>
              </a:avLst>
            </a:prstGeom>
            <a:noFill/>
            <a:ln w="28575" cap="flat" cmpd="sng" algn="ctr">
              <a:solidFill>
                <a:schemeClr val="accent5">
                  <a:lumMod val="60000"/>
                  <a:lumOff val="40000"/>
                </a:schemeClr>
              </a:solidFill>
              <a:prstDash val="solid"/>
              <a:miter lim="800000"/>
              <a:headEnd type="triangle"/>
              <a:tailEnd type="triangle"/>
            </a:ln>
            <a:effectLst/>
          </p:spPr>
        </p:cxnSp>
        <p:cxnSp>
          <p:nvCxnSpPr>
            <p:cNvPr id="87" name="Elbow Connector 86"/>
            <p:cNvCxnSpPr>
              <a:stCxn id="63" idx="2"/>
              <a:endCxn id="49" idx="3"/>
            </p:cNvCxnSpPr>
            <p:nvPr/>
          </p:nvCxnSpPr>
          <p:spPr>
            <a:xfrm rot="5400000">
              <a:off x="5432328" y="3826984"/>
              <a:ext cx="575065" cy="1"/>
            </a:xfrm>
            <a:prstGeom prst="bentConnector3">
              <a:avLst>
                <a:gd name="adj1" fmla="val 50000"/>
              </a:avLst>
            </a:prstGeom>
            <a:noFill/>
            <a:ln w="28575" cap="flat" cmpd="sng" algn="ctr">
              <a:solidFill>
                <a:schemeClr val="accent5">
                  <a:lumMod val="60000"/>
                  <a:lumOff val="40000"/>
                </a:schemeClr>
              </a:solidFill>
              <a:prstDash val="solid"/>
              <a:miter lim="800000"/>
              <a:headEnd type="triangle"/>
              <a:tailEnd type="triangle"/>
            </a:ln>
            <a:effectLst/>
          </p:spPr>
        </p:cxnSp>
        <p:cxnSp>
          <p:nvCxnSpPr>
            <p:cNvPr id="88" name="Elbow Connector 87"/>
            <p:cNvCxnSpPr/>
            <p:nvPr/>
          </p:nvCxnSpPr>
          <p:spPr>
            <a:xfrm rot="5400000">
              <a:off x="9785785" y="4928970"/>
              <a:ext cx="365760" cy="1"/>
            </a:xfrm>
            <a:prstGeom prst="bentConnector3">
              <a:avLst>
                <a:gd name="adj1" fmla="val 50000"/>
              </a:avLst>
            </a:prstGeom>
            <a:noFill/>
            <a:ln w="28575" cap="flat" cmpd="sng" algn="ctr">
              <a:solidFill>
                <a:schemeClr val="accent5">
                  <a:lumMod val="60000"/>
                  <a:lumOff val="40000"/>
                </a:schemeClr>
              </a:solidFill>
              <a:prstDash val="solid"/>
              <a:miter lim="800000"/>
              <a:headEnd type="triangle"/>
              <a:tailEnd type="triangle"/>
            </a:ln>
            <a:effectLst/>
          </p:spPr>
        </p:cxnSp>
        <p:sp>
          <p:nvSpPr>
            <p:cNvPr id="97" name="Rounded Rectangle 96"/>
            <p:cNvSpPr/>
            <p:nvPr/>
          </p:nvSpPr>
          <p:spPr>
            <a:xfrm>
              <a:off x="539668" y="767030"/>
              <a:ext cx="6800605" cy="817791"/>
            </a:xfrm>
            <a:prstGeom prst="roundRect">
              <a:avLst/>
            </a:prstGeom>
            <a:gradFill flip="none" rotWithShape="1">
              <a:gsLst>
                <a:gs pos="75000">
                  <a:srgbClr val="F7CAC9"/>
                </a:gs>
                <a:gs pos="100000">
                  <a:srgbClr val="FFC3C2"/>
                </a:gs>
              </a:gsLst>
              <a:lin ang="5400000" scaled="1"/>
              <a:tileRect/>
            </a:gradFill>
            <a:ln w="6350" cap="flat" cmpd="sng" algn="ctr">
              <a:solidFill>
                <a:srgbClr val="FAA3C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s-IS" sz="2400" b="0" i="0" u="none" strike="noStrike" kern="0" cap="none" spc="0" normalizeH="0" baseline="0" noProof="0">
                  <a:ln>
                    <a:noFill/>
                  </a:ln>
                  <a:effectLst/>
                  <a:uLnTx/>
                  <a:uFillTx/>
                  <a:latin typeface="Calibri" panose="020F0502020204030204"/>
                  <a:ea typeface="+mn-ea"/>
                  <a:cs typeface="+mn-cs"/>
                </a:rPr>
                <a:t>Scheduler</a:t>
              </a:r>
              <a:endParaRPr kumimoji="0" lang="en-US" sz="2400" b="0" i="0" u="none" strike="noStrike" kern="0" cap="none" spc="0" normalizeH="0" baseline="0" noProof="0">
                <a:ln>
                  <a:noFill/>
                </a:ln>
                <a:effectLst/>
                <a:uLnTx/>
                <a:uFillTx/>
                <a:latin typeface="Calibri" panose="020F0502020204030204"/>
                <a:ea typeface="+mn-ea"/>
                <a:cs typeface="+mn-cs"/>
              </a:endParaRPr>
            </a:p>
          </p:txBody>
        </p:sp>
        <p:cxnSp>
          <p:nvCxnSpPr>
            <p:cNvPr id="99" name="Elbow Connector 98"/>
            <p:cNvCxnSpPr>
              <a:stCxn id="97" idx="2"/>
              <a:endCxn id="57" idx="0"/>
            </p:cNvCxnSpPr>
            <p:nvPr/>
          </p:nvCxnSpPr>
          <p:spPr>
            <a:xfrm rot="5400000">
              <a:off x="2856388" y="888516"/>
              <a:ext cx="387278" cy="1779889"/>
            </a:xfrm>
            <a:prstGeom prst="bentConnector3">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 name="Elbow Connector 99"/>
            <p:cNvCxnSpPr>
              <a:stCxn id="97" idx="2"/>
              <a:endCxn id="63" idx="0"/>
            </p:cNvCxnSpPr>
            <p:nvPr/>
          </p:nvCxnSpPr>
          <p:spPr>
            <a:xfrm rot="16200000" flipH="1">
              <a:off x="4636276" y="888515"/>
              <a:ext cx="387278" cy="1779889"/>
            </a:xfrm>
            <a:prstGeom prst="bentConnector3">
              <a:avLst>
                <a:gd name="adj1" fmla="val 50000"/>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3" name="Elbow Connector 102"/>
            <p:cNvCxnSpPr>
              <a:stCxn id="97" idx="2"/>
              <a:endCxn id="69" idx="0"/>
            </p:cNvCxnSpPr>
            <p:nvPr/>
          </p:nvCxnSpPr>
          <p:spPr>
            <a:xfrm rot="16200000" flipH="1">
              <a:off x="6766290" y="-1241498"/>
              <a:ext cx="387278" cy="6039916"/>
            </a:xfrm>
            <a:prstGeom prst="bentConnector3">
              <a:avLst>
                <a:gd name="adj1" fmla="val 50000"/>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5884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Performance Analysis – </a:t>
            </a:r>
            <a:r>
              <a:rPr lang="en-US" err="1"/>
              <a:t>Lulesh</a:t>
            </a:r>
            <a:endParaRPr lang="en-US"/>
          </a:p>
        </p:txBody>
      </p:sp>
      <p:sp>
        <p:nvSpPr>
          <p:cNvPr id="4" name="Slide Number Placeholder 3"/>
          <p:cNvSpPr>
            <a:spLocks noGrp="1"/>
          </p:cNvSpPr>
          <p:nvPr>
            <p:ph type="sldNum" sz="quarter" idx="4"/>
          </p:nvPr>
        </p:nvSpPr>
        <p:spPr/>
        <p:txBody>
          <a:bodyPr/>
          <a:lstStyle/>
          <a:p>
            <a:fld id="{4FAB73BC-B049-4115-A692-8D63A059BFB8}" type="slidenum">
              <a:rPr lang="en-US" smtClean="0"/>
              <a:pPr/>
              <a:t>34</a:t>
            </a:fld>
            <a:endParaRPr lang="en-US"/>
          </a:p>
        </p:txBody>
      </p:sp>
      <p:sp>
        <p:nvSpPr>
          <p:cNvPr id="6" name="Content Placeholder 5"/>
          <p:cNvSpPr>
            <a:spLocks noGrp="1"/>
          </p:cNvSpPr>
          <p:nvPr>
            <p:ph idx="1"/>
          </p:nvPr>
        </p:nvSpPr>
        <p:spPr/>
        <p:txBody>
          <a:bodyPr/>
          <a:lstStyle/>
          <a:p>
            <a:r>
              <a:rPr lang="en-US"/>
              <a:t>SST is capable of providing periodic statistic dumps for all of the currently loaded components</a:t>
            </a:r>
          </a:p>
          <a:p>
            <a:pPr lvl="1"/>
            <a:r>
              <a:rPr lang="en-US"/>
              <a:t>Valuable for fine-grain performance analysis of applications</a:t>
            </a:r>
          </a:p>
          <a:p>
            <a:endParaRPr lang="en-US"/>
          </a:p>
        </p:txBody>
      </p:sp>
      <p:pic>
        <p:nvPicPr>
          <p:cNvPr id="7"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1752" y="4533243"/>
            <a:ext cx="2636224" cy="2324757"/>
          </a:xfrm>
          <a:prstGeom prst="rect">
            <a:avLst/>
          </a:prstGeom>
        </p:spPr>
      </p:pic>
      <p:grpSp>
        <p:nvGrpSpPr>
          <p:cNvPr id="14" name="Group 13"/>
          <p:cNvGrpSpPr/>
          <p:nvPr/>
        </p:nvGrpSpPr>
        <p:grpSpPr>
          <a:xfrm>
            <a:off x="156275" y="2083683"/>
            <a:ext cx="9325477" cy="4452289"/>
            <a:chOff x="156275" y="1927161"/>
            <a:chExt cx="9325477" cy="4452289"/>
          </a:xfrm>
        </p:grpSpPr>
        <p:graphicFrame>
          <p:nvGraphicFramePr>
            <p:cNvPr id="9" name="Chart 8"/>
            <p:cNvGraphicFramePr>
              <a:graphicFrameLocks/>
            </p:cNvGraphicFramePr>
            <p:nvPr/>
          </p:nvGraphicFramePr>
          <p:xfrm>
            <a:off x="156275" y="4111738"/>
            <a:ext cx="4572000" cy="226771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p:cNvGraphicFramePr>
              <a:graphicFrameLocks/>
            </p:cNvGraphicFramePr>
            <p:nvPr/>
          </p:nvGraphicFramePr>
          <p:xfrm>
            <a:off x="4909752" y="4111738"/>
            <a:ext cx="4572000" cy="226771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Chart 11"/>
            <p:cNvGraphicFramePr>
              <a:graphicFrameLocks/>
            </p:cNvGraphicFramePr>
            <p:nvPr/>
          </p:nvGraphicFramePr>
          <p:xfrm>
            <a:off x="247014" y="1927161"/>
            <a:ext cx="4572000" cy="226771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hart 12"/>
            <p:cNvGraphicFramePr>
              <a:graphicFrameLocks/>
            </p:cNvGraphicFramePr>
            <p:nvPr/>
          </p:nvGraphicFramePr>
          <p:xfrm>
            <a:off x="4909752" y="1927161"/>
            <a:ext cx="4572000" cy="2269273"/>
          </p:xfrm>
          <a:graphic>
            <a:graphicData uri="http://schemas.openxmlformats.org/drawingml/2006/chart">
              <c:chart xmlns:c="http://schemas.openxmlformats.org/drawingml/2006/chart" xmlns:r="http://schemas.openxmlformats.org/officeDocument/2006/relationships" r:id="rId7"/>
            </a:graphicData>
          </a:graphic>
        </p:graphicFrame>
      </p:grpSp>
    </p:spTree>
    <p:extLst>
      <p:ext uri="{BB962C8B-B14F-4D97-AF65-F5344CB8AC3E}">
        <p14:creationId xmlns:p14="http://schemas.microsoft.com/office/powerpoint/2010/main" val="3702745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9FF2-9E64-4167-AC4A-E1BC2FAEF0EB}"/>
              </a:ext>
            </a:extLst>
          </p:cNvPr>
          <p:cNvSpPr>
            <a:spLocks noGrp="1"/>
          </p:cNvSpPr>
          <p:nvPr>
            <p:ph type="title"/>
          </p:nvPr>
        </p:nvSpPr>
        <p:spPr/>
        <p:txBody>
          <a:bodyPr/>
          <a:lstStyle/>
          <a:p>
            <a:r>
              <a:rPr lang="en-US" err="1"/>
              <a:t>GPGPUSim</a:t>
            </a:r>
            <a:r>
              <a:rPr lang="en-US"/>
              <a:t> Integration</a:t>
            </a:r>
          </a:p>
        </p:txBody>
      </p:sp>
      <p:sp>
        <p:nvSpPr>
          <p:cNvPr id="4" name="Slide Number Placeholder 3">
            <a:extLst>
              <a:ext uri="{FF2B5EF4-FFF2-40B4-BE49-F238E27FC236}">
                <a16:creationId xmlns:a16="http://schemas.microsoft.com/office/drawing/2014/main" id="{04C58677-A8FF-40FC-AB25-00A7D01B874F}"/>
              </a:ext>
            </a:extLst>
          </p:cNvPr>
          <p:cNvSpPr>
            <a:spLocks noGrp="1"/>
          </p:cNvSpPr>
          <p:nvPr>
            <p:ph type="sldNum" sz="quarter" idx="4"/>
          </p:nvPr>
        </p:nvSpPr>
        <p:spPr/>
        <p:txBody>
          <a:bodyPr/>
          <a:lstStyle/>
          <a:p>
            <a:fld id="{4FAB73BC-B049-4115-A692-8D63A059BFB8}" type="slidenum">
              <a:rPr lang="en-US" smtClean="0"/>
              <a:pPr/>
              <a:t>35</a:t>
            </a:fld>
            <a:endParaRPr lang="en-US"/>
          </a:p>
        </p:txBody>
      </p:sp>
      <p:pic>
        <p:nvPicPr>
          <p:cNvPr id="5" name="Picture 4">
            <a:extLst>
              <a:ext uri="{FF2B5EF4-FFF2-40B4-BE49-F238E27FC236}">
                <a16:creationId xmlns:a16="http://schemas.microsoft.com/office/drawing/2014/main" id="{B0DE6A34-A16E-5D40-B3CB-567D5582C36B}"/>
              </a:ext>
            </a:extLst>
          </p:cNvPr>
          <p:cNvPicPr>
            <a:picLocks noChangeAspect="1"/>
          </p:cNvPicPr>
          <p:nvPr/>
        </p:nvPicPr>
        <p:blipFill>
          <a:blip r:embed="rId3"/>
          <a:stretch>
            <a:fillRect/>
          </a:stretch>
        </p:blipFill>
        <p:spPr>
          <a:xfrm>
            <a:off x="1564625" y="771497"/>
            <a:ext cx="8248934" cy="5695309"/>
          </a:xfrm>
          <a:prstGeom prst="rect">
            <a:avLst/>
          </a:prstGeom>
        </p:spPr>
      </p:pic>
    </p:spTree>
    <p:extLst>
      <p:ext uri="{BB962C8B-B14F-4D97-AF65-F5344CB8AC3E}">
        <p14:creationId xmlns:p14="http://schemas.microsoft.com/office/powerpoint/2010/main" val="119368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412782" y="3027927"/>
            <a:ext cx="3366436" cy="802147"/>
          </a:xfrm>
        </p:spPr>
        <p:txBody>
          <a:bodyPr/>
          <a:lstStyle/>
          <a:p>
            <a:r>
              <a:rPr lang="en-US" sz="2400"/>
              <a:t>Slide Left Blank</a:t>
            </a:r>
          </a:p>
        </p:txBody>
      </p:sp>
      <p:sp>
        <p:nvSpPr>
          <p:cNvPr id="4" name="Slide Number Placeholder 3"/>
          <p:cNvSpPr>
            <a:spLocks noGrp="1"/>
          </p:cNvSpPr>
          <p:nvPr>
            <p:ph type="sldNum" sz="quarter" idx="12"/>
          </p:nvPr>
        </p:nvSpPr>
        <p:spPr/>
        <p:txBody>
          <a:bodyPr/>
          <a:lstStyle/>
          <a:p>
            <a:fld id="{6113E31D-E2AB-40D1-8B51-AFA5AFEF393A}" type="slidenum">
              <a:rPr lang="en-US" smtClean="0"/>
              <a:t>36</a:t>
            </a:fld>
            <a:endParaRPr lang="en-US"/>
          </a:p>
        </p:txBody>
      </p:sp>
    </p:spTree>
    <p:extLst>
      <p:ext uri="{BB962C8B-B14F-4D97-AF65-F5344CB8AC3E}">
        <p14:creationId xmlns:p14="http://schemas.microsoft.com/office/powerpoint/2010/main" val="972617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6AEFB-F7B9-5044-9FB6-70035F240E67}"/>
              </a:ext>
            </a:extLst>
          </p:cNvPr>
          <p:cNvSpPr>
            <a:spLocks noGrp="1"/>
          </p:cNvSpPr>
          <p:nvPr>
            <p:ph type="title"/>
          </p:nvPr>
        </p:nvSpPr>
        <p:spPr/>
        <p:txBody>
          <a:bodyPr/>
          <a:lstStyle/>
          <a:p>
            <a:r>
              <a:rPr lang="en-US"/>
              <a:t>GPGPU</a:t>
            </a:r>
            <a:r>
              <a:rPr lang="en-US" altLang="zh-CN"/>
              <a:t>-</a:t>
            </a:r>
            <a:r>
              <a:rPr lang="en-US"/>
              <a:t>Sim Integration</a:t>
            </a:r>
          </a:p>
        </p:txBody>
      </p:sp>
      <p:sp>
        <p:nvSpPr>
          <p:cNvPr id="4" name="Slide Number Placeholder 3">
            <a:extLst>
              <a:ext uri="{FF2B5EF4-FFF2-40B4-BE49-F238E27FC236}">
                <a16:creationId xmlns:a16="http://schemas.microsoft.com/office/drawing/2014/main" id="{6C19E556-F4E1-6C48-AE1F-023659F1D7E5}"/>
              </a:ext>
            </a:extLst>
          </p:cNvPr>
          <p:cNvSpPr>
            <a:spLocks noGrp="1"/>
          </p:cNvSpPr>
          <p:nvPr>
            <p:ph type="sldNum" sz="quarter" idx="4"/>
          </p:nvPr>
        </p:nvSpPr>
        <p:spPr/>
        <p:txBody>
          <a:bodyPr/>
          <a:lstStyle/>
          <a:p>
            <a:fld id="{4FAB73BC-B049-4115-A692-8D63A059BFB8}" type="slidenum">
              <a:rPr lang="en-US" smtClean="0"/>
              <a:pPr/>
              <a:t>4</a:t>
            </a:fld>
            <a:endParaRPr lang="en-US"/>
          </a:p>
        </p:txBody>
      </p:sp>
      <p:sp>
        <p:nvSpPr>
          <p:cNvPr id="9" name="Content Placeholder 8">
            <a:extLst>
              <a:ext uri="{FF2B5EF4-FFF2-40B4-BE49-F238E27FC236}">
                <a16:creationId xmlns:a16="http://schemas.microsoft.com/office/drawing/2014/main" id="{D2DC2488-5441-044C-843C-2FE5167F1B9D}"/>
              </a:ext>
            </a:extLst>
          </p:cNvPr>
          <p:cNvSpPr>
            <a:spLocks noGrp="1"/>
          </p:cNvSpPr>
          <p:nvPr>
            <p:ph idx="1"/>
          </p:nvPr>
        </p:nvSpPr>
        <p:spPr>
          <a:xfrm>
            <a:off x="549295" y="4794421"/>
            <a:ext cx="11066770" cy="1890583"/>
          </a:xfrm>
        </p:spPr>
        <p:txBody>
          <a:bodyPr>
            <a:noAutofit/>
          </a:bodyPr>
          <a:lstStyle/>
          <a:p>
            <a:r>
              <a:rPr lang="en-US" sz="2400"/>
              <a:t>Functional</a:t>
            </a:r>
          </a:p>
          <a:p>
            <a:pPr lvl="1"/>
            <a:r>
              <a:rPr lang="en-US"/>
              <a:t>SIMT units track default functional model from GPGPU</a:t>
            </a:r>
            <a:r>
              <a:rPr lang="en-US" altLang="zh-CN"/>
              <a:t>-</a:t>
            </a:r>
            <a:r>
              <a:rPr lang="en-US"/>
              <a:t>Sim</a:t>
            </a:r>
          </a:p>
          <a:p>
            <a:r>
              <a:rPr lang="en-US" sz="2400"/>
              <a:t>Timing</a:t>
            </a:r>
          </a:p>
          <a:p>
            <a:pPr lvl="1"/>
            <a:r>
              <a:rPr lang="en-US"/>
              <a:t>SIMT units maintain execution timing; </a:t>
            </a:r>
            <a:r>
              <a:rPr lang="en-US" err="1"/>
              <a:t>Booksim</a:t>
            </a:r>
            <a:r>
              <a:rPr lang="en-US"/>
              <a:t> is used for the interconnect; and simple timing models are used for the memory partition</a:t>
            </a:r>
          </a:p>
        </p:txBody>
      </p:sp>
      <p:pic>
        <p:nvPicPr>
          <p:cNvPr id="11" name="Picture 10">
            <a:extLst>
              <a:ext uri="{FF2B5EF4-FFF2-40B4-BE49-F238E27FC236}">
                <a16:creationId xmlns:a16="http://schemas.microsoft.com/office/drawing/2014/main" id="{A10A0D4F-41F3-F944-A976-676991F47B21}"/>
              </a:ext>
            </a:extLst>
          </p:cNvPr>
          <p:cNvPicPr>
            <a:picLocks noChangeAspect="1"/>
          </p:cNvPicPr>
          <p:nvPr/>
        </p:nvPicPr>
        <p:blipFill>
          <a:blip r:embed="rId3"/>
          <a:stretch>
            <a:fillRect/>
          </a:stretch>
        </p:blipFill>
        <p:spPr>
          <a:xfrm>
            <a:off x="921919" y="688362"/>
            <a:ext cx="10348162" cy="3911714"/>
          </a:xfrm>
          <a:prstGeom prst="rect">
            <a:avLst/>
          </a:prstGeom>
        </p:spPr>
      </p:pic>
    </p:spTree>
    <p:extLst>
      <p:ext uri="{BB962C8B-B14F-4D97-AF65-F5344CB8AC3E}">
        <p14:creationId xmlns:p14="http://schemas.microsoft.com/office/powerpoint/2010/main" val="1268870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6AEFB-F7B9-5044-9FB6-70035F240E67}"/>
              </a:ext>
            </a:extLst>
          </p:cNvPr>
          <p:cNvSpPr>
            <a:spLocks noGrp="1"/>
          </p:cNvSpPr>
          <p:nvPr>
            <p:ph type="title"/>
          </p:nvPr>
        </p:nvSpPr>
        <p:spPr/>
        <p:txBody>
          <a:bodyPr/>
          <a:lstStyle/>
          <a:p>
            <a:r>
              <a:rPr lang="en-US"/>
              <a:t>GPGPU</a:t>
            </a:r>
            <a:r>
              <a:rPr lang="en-US" altLang="zh-CN"/>
              <a:t>-</a:t>
            </a:r>
            <a:r>
              <a:rPr lang="en-US"/>
              <a:t>Sim Integration</a:t>
            </a:r>
          </a:p>
        </p:txBody>
      </p:sp>
      <p:sp>
        <p:nvSpPr>
          <p:cNvPr id="4" name="Slide Number Placeholder 3">
            <a:extLst>
              <a:ext uri="{FF2B5EF4-FFF2-40B4-BE49-F238E27FC236}">
                <a16:creationId xmlns:a16="http://schemas.microsoft.com/office/drawing/2014/main" id="{6C19E556-F4E1-6C48-AE1F-023659F1D7E5}"/>
              </a:ext>
            </a:extLst>
          </p:cNvPr>
          <p:cNvSpPr>
            <a:spLocks noGrp="1"/>
          </p:cNvSpPr>
          <p:nvPr>
            <p:ph type="sldNum" sz="quarter" idx="4"/>
          </p:nvPr>
        </p:nvSpPr>
        <p:spPr/>
        <p:txBody>
          <a:bodyPr/>
          <a:lstStyle/>
          <a:p>
            <a:fld id="{4FAB73BC-B049-4115-A692-8D63A059BFB8}" type="slidenum">
              <a:rPr lang="en-US" smtClean="0"/>
              <a:pPr/>
              <a:t>5</a:t>
            </a:fld>
            <a:endParaRPr lang="en-US"/>
          </a:p>
        </p:txBody>
      </p:sp>
      <p:sp>
        <p:nvSpPr>
          <p:cNvPr id="9" name="Content Placeholder 8">
            <a:extLst>
              <a:ext uri="{FF2B5EF4-FFF2-40B4-BE49-F238E27FC236}">
                <a16:creationId xmlns:a16="http://schemas.microsoft.com/office/drawing/2014/main" id="{D2DC2488-5441-044C-843C-2FE5167F1B9D}"/>
              </a:ext>
            </a:extLst>
          </p:cNvPr>
          <p:cNvSpPr>
            <a:spLocks noGrp="1"/>
          </p:cNvSpPr>
          <p:nvPr>
            <p:ph idx="1"/>
          </p:nvPr>
        </p:nvSpPr>
        <p:spPr>
          <a:xfrm>
            <a:off x="549295" y="4794421"/>
            <a:ext cx="11066770" cy="1890583"/>
          </a:xfrm>
        </p:spPr>
        <p:txBody>
          <a:bodyPr/>
          <a:lstStyle/>
          <a:p>
            <a:r>
              <a:rPr lang="en-US" sz="2400"/>
              <a:t>Plan to keep the SIMT units and replace everything else</a:t>
            </a:r>
          </a:p>
          <a:p>
            <a:pPr lvl="1"/>
            <a:r>
              <a:rPr lang="en-US"/>
              <a:t>CPU </a:t>
            </a:r>
            <a:r>
              <a:rPr lang="en-US">
                <a:sym typeface="Wingdings" pitchFamily="2" charset="2"/>
              </a:rPr>
              <a:t> SST execution component (Ariel, Juno, etc.)</a:t>
            </a:r>
          </a:p>
          <a:p>
            <a:pPr lvl="1"/>
            <a:r>
              <a:rPr lang="en-US">
                <a:sym typeface="Wingdings" pitchFamily="2" charset="2"/>
              </a:rPr>
              <a:t>Interconnect  SST networking component (Shogun, Merlin, Kingsley, etc.)</a:t>
            </a:r>
          </a:p>
          <a:p>
            <a:pPr lvl="1"/>
            <a:r>
              <a:rPr lang="en-US">
                <a:sym typeface="Wingdings" pitchFamily="2" charset="2"/>
              </a:rPr>
              <a:t>Memory Partition &amp; Caches SST </a:t>
            </a:r>
            <a:r>
              <a:rPr lang="en-US" err="1">
                <a:sym typeface="Wingdings" pitchFamily="2" charset="2"/>
              </a:rPr>
              <a:t>memHierarchy</a:t>
            </a:r>
            <a:r>
              <a:rPr lang="en-US">
                <a:sym typeface="Wingdings" pitchFamily="2" charset="2"/>
              </a:rPr>
              <a:t> component for caches and various other backends for the backing store (</a:t>
            </a:r>
            <a:r>
              <a:rPr lang="en-US" err="1">
                <a:sym typeface="Wingdings" pitchFamily="2" charset="2"/>
              </a:rPr>
              <a:t>DRAMSim</a:t>
            </a:r>
            <a:r>
              <a:rPr lang="en-US">
                <a:sym typeface="Wingdings" pitchFamily="2" charset="2"/>
              </a:rPr>
              <a:t>, </a:t>
            </a:r>
            <a:r>
              <a:rPr lang="en-US" err="1">
                <a:sym typeface="Wingdings" pitchFamily="2" charset="2"/>
              </a:rPr>
              <a:t>SimpleMem</a:t>
            </a:r>
            <a:r>
              <a:rPr lang="en-US">
                <a:sym typeface="Wingdings" pitchFamily="2" charset="2"/>
              </a:rPr>
              <a:t>, </a:t>
            </a:r>
            <a:r>
              <a:rPr lang="en-US" err="1">
                <a:sym typeface="Wingdings" pitchFamily="2" charset="2"/>
              </a:rPr>
              <a:t>Cramsim</a:t>
            </a:r>
            <a:r>
              <a:rPr lang="en-US">
                <a:sym typeface="Wingdings" pitchFamily="2" charset="2"/>
              </a:rPr>
              <a:t>, etc.)</a:t>
            </a:r>
          </a:p>
        </p:txBody>
      </p:sp>
      <p:pic>
        <p:nvPicPr>
          <p:cNvPr id="11" name="Picture 10">
            <a:extLst>
              <a:ext uri="{FF2B5EF4-FFF2-40B4-BE49-F238E27FC236}">
                <a16:creationId xmlns:a16="http://schemas.microsoft.com/office/drawing/2014/main" id="{A10A0D4F-41F3-F944-A976-676991F47B21}"/>
              </a:ext>
            </a:extLst>
          </p:cNvPr>
          <p:cNvPicPr>
            <a:picLocks/>
          </p:cNvPicPr>
          <p:nvPr/>
        </p:nvPicPr>
        <p:blipFill>
          <a:blip r:embed="rId3"/>
          <a:stretch>
            <a:fillRect/>
          </a:stretch>
        </p:blipFill>
        <p:spPr>
          <a:xfrm>
            <a:off x="921919" y="686441"/>
            <a:ext cx="10348162" cy="3900877"/>
          </a:xfrm>
          <a:prstGeom prst="rect">
            <a:avLst/>
          </a:prstGeom>
        </p:spPr>
      </p:pic>
      <p:sp>
        <p:nvSpPr>
          <p:cNvPr id="3" name="Rounded Rectangle 2">
            <a:extLst>
              <a:ext uri="{FF2B5EF4-FFF2-40B4-BE49-F238E27FC236}">
                <a16:creationId xmlns:a16="http://schemas.microsoft.com/office/drawing/2014/main" id="{9BF7933B-128A-ED47-9851-7860CBD19F03}"/>
              </a:ext>
            </a:extLst>
          </p:cNvPr>
          <p:cNvSpPr/>
          <p:nvPr/>
        </p:nvSpPr>
        <p:spPr>
          <a:xfrm>
            <a:off x="7537621" y="2276609"/>
            <a:ext cx="494271" cy="2434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a:t>SST</a:t>
            </a:r>
          </a:p>
        </p:txBody>
      </p:sp>
      <p:sp>
        <p:nvSpPr>
          <p:cNvPr id="7" name="Rounded Rectangle 6">
            <a:extLst>
              <a:ext uri="{FF2B5EF4-FFF2-40B4-BE49-F238E27FC236}">
                <a16:creationId xmlns:a16="http://schemas.microsoft.com/office/drawing/2014/main" id="{977D8C68-FA30-8746-B473-78CA4CA5E446}"/>
              </a:ext>
            </a:extLst>
          </p:cNvPr>
          <p:cNvSpPr/>
          <p:nvPr/>
        </p:nvSpPr>
        <p:spPr>
          <a:xfrm>
            <a:off x="9132001" y="1507523"/>
            <a:ext cx="2138080" cy="32033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a:t>SST</a:t>
            </a:r>
          </a:p>
        </p:txBody>
      </p:sp>
      <p:sp>
        <p:nvSpPr>
          <p:cNvPr id="8" name="Rounded Rectangle 7">
            <a:extLst>
              <a:ext uri="{FF2B5EF4-FFF2-40B4-BE49-F238E27FC236}">
                <a16:creationId xmlns:a16="http://schemas.microsoft.com/office/drawing/2014/main" id="{94EA648D-61F0-2642-973D-A2A61FBADC05}"/>
              </a:ext>
            </a:extLst>
          </p:cNvPr>
          <p:cNvSpPr/>
          <p:nvPr/>
        </p:nvSpPr>
        <p:spPr>
          <a:xfrm>
            <a:off x="9753599" y="855029"/>
            <a:ext cx="1516482" cy="5777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t>SST</a:t>
            </a:r>
          </a:p>
        </p:txBody>
      </p:sp>
      <p:sp>
        <p:nvSpPr>
          <p:cNvPr id="10" name="Rounded Rectangle 9">
            <a:extLst>
              <a:ext uri="{FF2B5EF4-FFF2-40B4-BE49-F238E27FC236}">
                <a16:creationId xmlns:a16="http://schemas.microsoft.com/office/drawing/2014/main" id="{86C40BE9-AA7B-AA4F-AFAB-EB7965B3B437}"/>
              </a:ext>
            </a:extLst>
          </p:cNvPr>
          <p:cNvSpPr/>
          <p:nvPr/>
        </p:nvSpPr>
        <p:spPr>
          <a:xfrm>
            <a:off x="4654380" y="2038382"/>
            <a:ext cx="1255430" cy="16298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a:t>SST</a:t>
            </a:r>
          </a:p>
        </p:txBody>
      </p:sp>
    </p:spTree>
    <p:extLst>
      <p:ext uri="{BB962C8B-B14F-4D97-AF65-F5344CB8AC3E}">
        <p14:creationId xmlns:p14="http://schemas.microsoft.com/office/powerpoint/2010/main" val="3628793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dissolve">
                                      <p:cBhvr>
                                        <p:cTn id="7" dur="500"/>
                                        <p:tgtEl>
                                          <p:spTgt spid="9">
                                            <p:txEl>
                                              <p:pRg st="1" end="1"/>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dissolve">
                                      <p:cBhvr>
                                        <p:cTn id="15" dur="500"/>
                                        <p:tgtEl>
                                          <p:spTgt spid="9">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dissolv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animEffect transition="in" filter="dissolve">
                                      <p:cBhvr>
                                        <p:cTn id="23" dur="500"/>
                                        <p:tgtEl>
                                          <p:spTgt spid="9">
                                            <p:txEl>
                                              <p:pRg st="3" end="3"/>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dissolve">
                                      <p:cBhvr>
                                        <p:cTn id="26" dur="500"/>
                                        <p:tgtEl>
                                          <p:spTgt spid="7"/>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dissolve">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9FF2-9E64-4167-AC4A-E1BC2FAEF0EB}"/>
              </a:ext>
            </a:extLst>
          </p:cNvPr>
          <p:cNvSpPr>
            <a:spLocks noGrp="1"/>
          </p:cNvSpPr>
          <p:nvPr>
            <p:ph type="title"/>
          </p:nvPr>
        </p:nvSpPr>
        <p:spPr/>
        <p:txBody>
          <a:bodyPr/>
          <a:lstStyle/>
          <a:p>
            <a:r>
              <a:rPr lang="en-US" altLang="zh-CN"/>
              <a:t>Initial</a:t>
            </a:r>
            <a:r>
              <a:rPr lang="en-US"/>
              <a:t> GPGPU</a:t>
            </a:r>
            <a:r>
              <a:rPr lang="en-US" altLang="zh-CN"/>
              <a:t>-</a:t>
            </a:r>
            <a:r>
              <a:rPr lang="en-US"/>
              <a:t>Sim Integration</a:t>
            </a:r>
          </a:p>
        </p:txBody>
      </p:sp>
      <p:sp>
        <p:nvSpPr>
          <p:cNvPr id="4" name="Slide Number Placeholder 3">
            <a:extLst>
              <a:ext uri="{FF2B5EF4-FFF2-40B4-BE49-F238E27FC236}">
                <a16:creationId xmlns:a16="http://schemas.microsoft.com/office/drawing/2014/main" id="{04C58677-A8FF-40FC-AB25-00A7D01B874F}"/>
              </a:ext>
            </a:extLst>
          </p:cNvPr>
          <p:cNvSpPr>
            <a:spLocks noGrp="1"/>
          </p:cNvSpPr>
          <p:nvPr>
            <p:ph type="sldNum" sz="quarter" idx="4"/>
          </p:nvPr>
        </p:nvSpPr>
        <p:spPr/>
        <p:txBody>
          <a:bodyPr/>
          <a:lstStyle/>
          <a:p>
            <a:fld id="{4FAB73BC-B049-4115-A692-8D63A059BFB8}" type="slidenum">
              <a:rPr lang="en-US" smtClean="0"/>
              <a:pPr/>
              <a:t>6</a:t>
            </a:fld>
            <a:endParaRPr lang="en-US"/>
          </a:p>
        </p:txBody>
      </p:sp>
      <p:sp>
        <p:nvSpPr>
          <p:cNvPr id="6" name="Rounded Rectangle 5">
            <a:extLst>
              <a:ext uri="{FF2B5EF4-FFF2-40B4-BE49-F238E27FC236}">
                <a16:creationId xmlns:a16="http://schemas.microsoft.com/office/drawing/2014/main" id="{E50474C0-D360-C541-B11F-BB6597CD6F76}"/>
              </a:ext>
            </a:extLst>
          </p:cNvPr>
          <p:cNvSpPr/>
          <p:nvPr/>
        </p:nvSpPr>
        <p:spPr>
          <a:xfrm>
            <a:off x="125047" y="712124"/>
            <a:ext cx="1811747" cy="1337839"/>
          </a:xfrm>
          <a:prstGeom prst="roundRect">
            <a:avLst/>
          </a:prstGeom>
          <a:solidFill>
            <a:srgbClr val="13D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a:solidFill>
                  <a:schemeClr val="tx1"/>
                </a:solidFill>
              </a:rPr>
              <a:t>Ariel</a:t>
            </a:r>
          </a:p>
        </p:txBody>
      </p:sp>
      <p:sp>
        <p:nvSpPr>
          <p:cNvPr id="7" name="Rectangle 6">
            <a:extLst>
              <a:ext uri="{FF2B5EF4-FFF2-40B4-BE49-F238E27FC236}">
                <a16:creationId xmlns:a16="http://schemas.microsoft.com/office/drawing/2014/main" id="{8D38C8E8-02D6-2E4D-AAED-D41AE6733128}"/>
              </a:ext>
            </a:extLst>
          </p:cNvPr>
          <p:cNvSpPr/>
          <p:nvPr/>
        </p:nvSpPr>
        <p:spPr>
          <a:xfrm>
            <a:off x="564059" y="1202640"/>
            <a:ext cx="964096" cy="586408"/>
          </a:xfrm>
          <a:prstGeom prst="rect">
            <a:avLst/>
          </a:prstGeom>
          <a:solidFill>
            <a:schemeClr val="accent2">
              <a:lumMod val="60000"/>
              <a:lumOff val="40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a:solidFill>
                  <a:schemeClr val="tx1"/>
                </a:solidFill>
              </a:rPr>
              <a:t>CPU</a:t>
            </a:r>
          </a:p>
        </p:txBody>
      </p:sp>
      <p:sp>
        <p:nvSpPr>
          <p:cNvPr id="8" name="Arrow: Left-Right 31">
            <a:extLst>
              <a:ext uri="{FF2B5EF4-FFF2-40B4-BE49-F238E27FC236}">
                <a16:creationId xmlns:a16="http://schemas.microsoft.com/office/drawing/2014/main" id="{550537B5-2F95-544A-8ED8-77BA0ED866E9}"/>
              </a:ext>
            </a:extLst>
          </p:cNvPr>
          <p:cNvSpPr/>
          <p:nvPr/>
        </p:nvSpPr>
        <p:spPr>
          <a:xfrm>
            <a:off x="1947181" y="1141996"/>
            <a:ext cx="4174145" cy="202538"/>
          </a:xfrm>
          <a:prstGeom prst="leftRightArrow">
            <a:avLst/>
          </a:prstGeom>
          <a:solidFill>
            <a:srgbClr val="B0DDF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9" name="TextBox 8">
            <a:extLst>
              <a:ext uri="{FF2B5EF4-FFF2-40B4-BE49-F238E27FC236}">
                <a16:creationId xmlns:a16="http://schemas.microsoft.com/office/drawing/2014/main" id="{C887969D-3860-F741-9B6C-B939C1000D50}"/>
              </a:ext>
            </a:extLst>
          </p:cNvPr>
          <p:cNvSpPr txBox="1"/>
          <p:nvPr/>
        </p:nvSpPr>
        <p:spPr>
          <a:xfrm>
            <a:off x="1919431" y="1342076"/>
            <a:ext cx="1317456" cy="707886"/>
          </a:xfrm>
          <a:prstGeom prst="rect">
            <a:avLst/>
          </a:prstGeom>
          <a:noFill/>
        </p:spPr>
        <p:txBody>
          <a:bodyPr wrap="square" rtlCol="0">
            <a:spAutoFit/>
          </a:bodyPr>
          <a:lstStyle/>
          <a:p>
            <a:pPr algn="ctr"/>
            <a:r>
              <a:rPr lang="en-US" altLang="zh-CN" sz="2000"/>
              <a:t>API</a:t>
            </a:r>
            <a:r>
              <a:rPr lang="en-US" sz="2000"/>
              <a:t> command</a:t>
            </a:r>
          </a:p>
        </p:txBody>
      </p:sp>
      <p:sp>
        <p:nvSpPr>
          <p:cNvPr id="13" name="Rounded Rectangle 12">
            <a:extLst>
              <a:ext uri="{FF2B5EF4-FFF2-40B4-BE49-F238E27FC236}">
                <a16:creationId xmlns:a16="http://schemas.microsoft.com/office/drawing/2014/main" id="{AB6892F7-B036-2447-9D59-2EE50A9B20AC}"/>
              </a:ext>
            </a:extLst>
          </p:cNvPr>
          <p:cNvSpPr/>
          <p:nvPr/>
        </p:nvSpPr>
        <p:spPr>
          <a:xfrm>
            <a:off x="6121326" y="691107"/>
            <a:ext cx="5663878" cy="1337839"/>
          </a:xfrm>
          <a:prstGeom prst="roundRect">
            <a:avLst/>
          </a:prstGeom>
          <a:solidFill>
            <a:srgbClr val="13D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2000">
                <a:solidFill>
                  <a:schemeClr val="tx1"/>
                </a:solidFill>
              </a:rPr>
              <a:t>GPGPU-Sim</a:t>
            </a:r>
            <a:endParaRPr lang="en-US" sz="2000">
              <a:solidFill>
                <a:schemeClr val="tx1"/>
              </a:solidFill>
            </a:endParaRPr>
          </a:p>
        </p:txBody>
      </p:sp>
      <p:sp>
        <p:nvSpPr>
          <p:cNvPr id="14" name="Rectangle 13">
            <a:extLst>
              <a:ext uri="{FF2B5EF4-FFF2-40B4-BE49-F238E27FC236}">
                <a16:creationId xmlns:a16="http://schemas.microsoft.com/office/drawing/2014/main" id="{950D1E1D-D80F-4047-AA24-5553B0750AF1}"/>
              </a:ext>
            </a:extLst>
          </p:cNvPr>
          <p:cNvSpPr/>
          <p:nvPr/>
        </p:nvSpPr>
        <p:spPr>
          <a:xfrm>
            <a:off x="6477140" y="1340467"/>
            <a:ext cx="964096" cy="586408"/>
          </a:xfrm>
          <a:prstGeom prst="rect">
            <a:avLst/>
          </a:prstGeom>
          <a:solidFill>
            <a:schemeClr val="accent2">
              <a:lumMod val="60000"/>
              <a:lumOff val="40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a:solidFill>
                  <a:schemeClr val="tx1"/>
                </a:solidFill>
              </a:rPr>
              <a:t>SM</a:t>
            </a:r>
          </a:p>
        </p:txBody>
      </p:sp>
      <p:sp>
        <p:nvSpPr>
          <p:cNvPr id="15" name="Rectangle 14">
            <a:extLst>
              <a:ext uri="{FF2B5EF4-FFF2-40B4-BE49-F238E27FC236}">
                <a16:creationId xmlns:a16="http://schemas.microsoft.com/office/drawing/2014/main" id="{FA042805-A361-2947-902C-51DBAC121824}"/>
              </a:ext>
            </a:extLst>
          </p:cNvPr>
          <p:cNvSpPr/>
          <p:nvPr/>
        </p:nvSpPr>
        <p:spPr>
          <a:xfrm>
            <a:off x="7725469" y="1340467"/>
            <a:ext cx="964096" cy="586408"/>
          </a:xfrm>
          <a:prstGeom prst="rect">
            <a:avLst/>
          </a:prstGeom>
          <a:solidFill>
            <a:schemeClr val="accent2">
              <a:lumMod val="60000"/>
              <a:lumOff val="40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a:solidFill>
                  <a:schemeClr val="tx1"/>
                </a:solidFill>
              </a:rPr>
              <a:t>SM</a:t>
            </a:r>
          </a:p>
        </p:txBody>
      </p:sp>
      <p:sp>
        <p:nvSpPr>
          <p:cNvPr id="16" name="Rectangle 15">
            <a:extLst>
              <a:ext uri="{FF2B5EF4-FFF2-40B4-BE49-F238E27FC236}">
                <a16:creationId xmlns:a16="http://schemas.microsoft.com/office/drawing/2014/main" id="{7BD7FAE3-CF3A-884E-B99A-40E3E5A036F3}"/>
              </a:ext>
            </a:extLst>
          </p:cNvPr>
          <p:cNvSpPr/>
          <p:nvPr/>
        </p:nvSpPr>
        <p:spPr>
          <a:xfrm>
            <a:off x="10261611" y="1340467"/>
            <a:ext cx="964096" cy="586408"/>
          </a:xfrm>
          <a:prstGeom prst="rect">
            <a:avLst/>
          </a:prstGeom>
          <a:solidFill>
            <a:schemeClr val="accent2">
              <a:lumMod val="60000"/>
              <a:lumOff val="40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a:solidFill>
                  <a:schemeClr val="tx1"/>
                </a:solidFill>
              </a:rPr>
              <a:t>SM</a:t>
            </a:r>
          </a:p>
        </p:txBody>
      </p:sp>
      <p:sp>
        <p:nvSpPr>
          <p:cNvPr id="18" name="Rounded Rectangle 17">
            <a:extLst>
              <a:ext uri="{FF2B5EF4-FFF2-40B4-BE49-F238E27FC236}">
                <a16:creationId xmlns:a16="http://schemas.microsoft.com/office/drawing/2014/main" id="{FD2570F9-22DC-2448-A2C6-6F404B169544}"/>
              </a:ext>
            </a:extLst>
          </p:cNvPr>
          <p:cNvSpPr/>
          <p:nvPr/>
        </p:nvSpPr>
        <p:spPr>
          <a:xfrm>
            <a:off x="135434" y="2163246"/>
            <a:ext cx="3440625" cy="4580454"/>
          </a:xfrm>
          <a:prstGeom prst="roundRect">
            <a:avLst>
              <a:gd name="adj" fmla="val 7808"/>
            </a:avLst>
          </a:prstGeom>
          <a:solidFill>
            <a:srgbClr val="CBE5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000">
                <a:solidFill>
                  <a:schemeClr val="tx1"/>
                </a:solidFill>
              </a:rPr>
              <a:t>CPU</a:t>
            </a:r>
            <a:r>
              <a:rPr lang="zh-CN" altLang="en-US" sz="2000">
                <a:solidFill>
                  <a:schemeClr val="tx1"/>
                </a:solidFill>
              </a:rPr>
              <a:t> </a:t>
            </a:r>
            <a:r>
              <a:rPr lang="en-US" altLang="zh-CN" sz="2000">
                <a:solidFill>
                  <a:schemeClr val="tx1"/>
                </a:solidFill>
              </a:rPr>
              <a:t>memory</a:t>
            </a:r>
            <a:endParaRPr lang="en-US" sz="2000">
              <a:solidFill>
                <a:schemeClr val="tx1"/>
              </a:solidFill>
            </a:endParaRPr>
          </a:p>
        </p:txBody>
      </p:sp>
      <p:sp>
        <p:nvSpPr>
          <p:cNvPr id="19" name="Rectangle 18">
            <a:extLst>
              <a:ext uri="{FF2B5EF4-FFF2-40B4-BE49-F238E27FC236}">
                <a16:creationId xmlns:a16="http://schemas.microsoft.com/office/drawing/2014/main" id="{C94F554F-14BA-EF4E-8F24-1D68C5BF6352}"/>
              </a:ext>
            </a:extLst>
          </p:cNvPr>
          <p:cNvSpPr/>
          <p:nvPr/>
        </p:nvSpPr>
        <p:spPr>
          <a:xfrm>
            <a:off x="561572" y="2400779"/>
            <a:ext cx="964096" cy="586408"/>
          </a:xfrm>
          <a:prstGeom prst="rect">
            <a:avLst/>
          </a:prstGeom>
          <a:solidFill>
            <a:schemeClr val="accent6">
              <a:lumMod val="40000"/>
              <a:lumOff val="60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a:solidFill>
                  <a:schemeClr val="tx1"/>
                </a:solidFill>
              </a:rPr>
              <a:t>L1</a:t>
            </a:r>
            <a:endParaRPr lang="en-US" sz="2000">
              <a:solidFill>
                <a:schemeClr val="tx1"/>
              </a:solidFill>
            </a:endParaRPr>
          </a:p>
        </p:txBody>
      </p:sp>
      <p:cxnSp>
        <p:nvCxnSpPr>
          <p:cNvPr id="20" name="Straight Arrow Connector 19">
            <a:extLst>
              <a:ext uri="{FF2B5EF4-FFF2-40B4-BE49-F238E27FC236}">
                <a16:creationId xmlns:a16="http://schemas.microsoft.com/office/drawing/2014/main" id="{A2C9FB42-55D3-8D43-AA95-558EAF46F42C}"/>
              </a:ext>
            </a:extLst>
          </p:cNvPr>
          <p:cNvCxnSpPr>
            <a:stCxn id="7" idx="2"/>
            <a:endCxn id="19" idx="0"/>
          </p:cNvCxnSpPr>
          <p:nvPr/>
        </p:nvCxnSpPr>
        <p:spPr>
          <a:xfrm flipH="1">
            <a:off x="1043620" y="1789048"/>
            <a:ext cx="2487" cy="611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010216EC-8B65-404C-BDC5-223C4D499A85}"/>
              </a:ext>
            </a:extLst>
          </p:cNvPr>
          <p:cNvSpPr/>
          <p:nvPr/>
        </p:nvSpPr>
        <p:spPr>
          <a:xfrm>
            <a:off x="561572" y="3205218"/>
            <a:ext cx="964096" cy="586408"/>
          </a:xfrm>
          <a:prstGeom prst="rect">
            <a:avLst/>
          </a:prstGeom>
          <a:solidFill>
            <a:schemeClr val="accent6">
              <a:lumMod val="40000"/>
              <a:lumOff val="60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a:solidFill>
                  <a:schemeClr val="tx1"/>
                </a:solidFill>
              </a:rPr>
              <a:t>L2</a:t>
            </a:r>
            <a:endParaRPr lang="en-US" sz="2000">
              <a:solidFill>
                <a:schemeClr val="tx1"/>
              </a:solidFill>
            </a:endParaRPr>
          </a:p>
        </p:txBody>
      </p:sp>
      <p:cxnSp>
        <p:nvCxnSpPr>
          <p:cNvPr id="22" name="Straight Arrow Connector 21">
            <a:extLst>
              <a:ext uri="{FF2B5EF4-FFF2-40B4-BE49-F238E27FC236}">
                <a16:creationId xmlns:a16="http://schemas.microsoft.com/office/drawing/2014/main" id="{F00DA87C-3492-D942-AB45-95CEF4555DDE}"/>
              </a:ext>
            </a:extLst>
          </p:cNvPr>
          <p:cNvCxnSpPr>
            <a:cxnSpLocks/>
            <a:stCxn id="19" idx="2"/>
            <a:endCxn id="21" idx="0"/>
          </p:cNvCxnSpPr>
          <p:nvPr/>
        </p:nvCxnSpPr>
        <p:spPr>
          <a:xfrm>
            <a:off x="1043620" y="2987187"/>
            <a:ext cx="0" cy="2180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6B2BB068-77C7-9A4A-90E2-A63423EFE2F1}"/>
              </a:ext>
            </a:extLst>
          </p:cNvPr>
          <p:cNvSpPr/>
          <p:nvPr/>
        </p:nvSpPr>
        <p:spPr>
          <a:xfrm>
            <a:off x="561572" y="4012297"/>
            <a:ext cx="964096" cy="586408"/>
          </a:xfrm>
          <a:prstGeom prst="rect">
            <a:avLst/>
          </a:prstGeom>
          <a:solidFill>
            <a:schemeClr val="accent6">
              <a:lumMod val="40000"/>
              <a:lumOff val="60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a:solidFill>
                  <a:schemeClr val="tx1"/>
                </a:solidFill>
              </a:rPr>
              <a:t>Router</a:t>
            </a:r>
            <a:endParaRPr lang="en-US" sz="2000">
              <a:solidFill>
                <a:schemeClr val="tx1"/>
              </a:solidFill>
            </a:endParaRPr>
          </a:p>
        </p:txBody>
      </p:sp>
      <p:cxnSp>
        <p:nvCxnSpPr>
          <p:cNvPr id="24" name="Straight Arrow Connector 23">
            <a:extLst>
              <a:ext uri="{FF2B5EF4-FFF2-40B4-BE49-F238E27FC236}">
                <a16:creationId xmlns:a16="http://schemas.microsoft.com/office/drawing/2014/main" id="{B20D4637-D001-2842-9DEB-FFE9ADE400B8}"/>
              </a:ext>
            </a:extLst>
          </p:cNvPr>
          <p:cNvCxnSpPr>
            <a:cxnSpLocks/>
            <a:stCxn id="21" idx="2"/>
            <a:endCxn id="23" idx="0"/>
          </p:cNvCxnSpPr>
          <p:nvPr/>
        </p:nvCxnSpPr>
        <p:spPr>
          <a:xfrm>
            <a:off x="1043620" y="3791626"/>
            <a:ext cx="0" cy="2206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953ABC04-A195-4049-99FA-97E817A04D2D}"/>
              </a:ext>
            </a:extLst>
          </p:cNvPr>
          <p:cNvSpPr/>
          <p:nvPr/>
        </p:nvSpPr>
        <p:spPr>
          <a:xfrm>
            <a:off x="561572" y="4819376"/>
            <a:ext cx="964096" cy="586408"/>
          </a:xfrm>
          <a:prstGeom prst="rect">
            <a:avLst/>
          </a:prstGeom>
          <a:solidFill>
            <a:schemeClr val="accent6">
              <a:lumMod val="40000"/>
              <a:lumOff val="60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a:solidFill>
                  <a:schemeClr val="tx1"/>
                </a:solidFill>
              </a:rPr>
              <a:t>DC</a:t>
            </a:r>
            <a:endParaRPr lang="en-US" sz="2000">
              <a:solidFill>
                <a:schemeClr val="tx1"/>
              </a:solidFill>
            </a:endParaRPr>
          </a:p>
        </p:txBody>
      </p:sp>
      <p:cxnSp>
        <p:nvCxnSpPr>
          <p:cNvPr id="26" name="Straight Arrow Connector 25">
            <a:extLst>
              <a:ext uri="{FF2B5EF4-FFF2-40B4-BE49-F238E27FC236}">
                <a16:creationId xmlns:a16="http://schemas.microsoft.com/office/drawing/2014/main" id="{449B9423-2919-FF49-9631-14723E32DF1D}"/>
              </a:ext>
            </a:extLst>
          </p:cNvPr>
          <p:cNvCxnSpPr>
            <a:cxnSpLocks/>
            <a:stCxn id="23" idx="2"/>
            <a:endCxn id="25" idx="0"/>
          </p:cNvCxnSpPr>
          <p:nvPr/>
        </p:nvCxnSpPr>
        <p:spPr>
          <a:xfrm>
            <a:off x="1043620" y="4598705"/>
            <a:ext cx="0" cy="2206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416595BA-6788-C241-860B-5BB303D24DEF}"/>
              </a:ext>
            </a:extLst>
          </p:cNvPr>
          <p:cNvSpPr/>
          <p:nvPr/>
        </p:nvSpPr>
        <p:spPr>
          <a:xfrm>
            <a:off x="561572" y="5626455"/>
            <a:ext cx="964096" cy="586408"/>
          </a:xfrm>
          <a:prstGeom prst="rect">
            <a:avLst/>
          </a:prstGeom>
          <a:solidFill>
            <a:schemeClr val="accent6">
              <a:lumMod val="40000"/>
              <a:lumOff val="60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a:solidFill>
                  <a:schemeClr val="tx1"/>
                </a:solidFill>
              </a:rPr>
              <a:t>MEM</a:t>
            </a:r>
            <a:endParaRPr lang="en-US" sz="2000">
              <a:solidFill>
                <a:schemeClr val="tx1"/>
              </a:solidFill>
            </a:endParaRPr>
          </a:p>
        </p:txBody>
      </p:sp>
      <p:cxnSp>
        <p:nvCxnSpPr>
          <p:cNvPr id="28" name="Straight Arrow Connector 27">
            <a:extLst>
              <a:ext uri="{FF2B5EF4-FFF2-40B4-BE49-F238E27FC236}">
                <a16:creationId xmlns:a16="http://schemas.microsoft.com/office/drawing/2014/main" id="{2D7BB266-C53E-1844-B859-09281A64CC03}"/>
              </a:ext>
            </a:extLst>
          </p:cNvPr>
          <p:cNvCxnSpPr>
            <a:cxnSpLocks/>
            <a:stCxn id="25" idx="2"/>
            <a:endCxn id="27" idx="0"/>
          </p:cNvCxnSpPr>
          <p:nvPr/>
        </p:nvCxnSpPr>
        <p:spPr>
          <a:xfrm>
            <a:off x="1043620" y="5405784"/>
            <a:ext cx="0" cy="2206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7CB7731B-2E3A-C044-B757-F12B221DED09}"/>
              </a:ext>
            </a:extLst>
          </p:cNvPr>
          <p:cNvSpPr/>
          <p:nvPr/>
        </p:nvSpPr>
        <p:spPr>
          <a:xfrm>
            <a:off x="2325568" y="2400779"/>
            <a:ext cx="964096" cy="586408"/>
          </a:xfrm>
          <a:prstGeom prst="rect">
            <a:avLst/>
          </a:prstGeom>
          <a:solidFill>
            <a:schemeClr val="accent6">
              <a:lumMod val="40000"/>
              <a:lumOff val="60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a:solidFill>
                  <a:schemeClr val="tx1"/>
                </a:solidFill>
              </a:rPr>
              <a:t>L1</a:t>
            </a:r>
            <a:r>
              <a:rPr lang="zh-CN" altLang="en-US" sz="2000">
                <a:solidFill>
                  <a:schemeClr val="tx1"/>
                </a:solidFill>
              </a:rPr>
              <a:t> </a:t>
            </a:r>
            <a:r>
              <a:rPr lang="en-US" altLang="zh-CN" sz="2000">
                <a:solidFill>
                  <a:schemeClr val="tx1"/>
                </a:solidFill>
              </a:rPr>
              <a:t>PCI</a:t>
            </a:r>
            <a:endParaRPr lang="en-US" sz="2000">
              <a:solidFill>
                <a:schemeClr val="tx1"/>
              </a:solidFill>
            </a:endParaRPr>
          </a:p>
        </p:txBody>
      </p:sp>
      <p:cxnSp>
        <p:nvCxnSpPr>
          <p:cNvPr id="30" name="Straight Arrow Connector 29">
            <a:extLst>
              <a:ext uri="{FF2B5EF4-FFF2-40B4-BE49-F238E27FC236}">
                <a16:creationId xmlns:a16="http://schemas.microsoft.com/office/drawing/2014/main" id="{C87745F4-11CF-6549-AC4F-78CCD5C397C5}"/>
              </a:ext>
            </a:extLst>
          </p:cNvPr>
          <p:cNvCxnSpPr>
            <a:cxnSpLocks/>
            <a:stCxn id="13" idx="1"/>
            <a:endCxn id="29" idx="0"/>
          </p:cNvCxnSpPr>
          <p:nvPr/>
        </p:nvCxnSpPr>
        <p:spPr>
          <a:xfrm flipH="1">
            <a:off x="2807616" y="1360027"/>
            <a:ext cx="3313710" cy="10407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4A9D33C-905C-674F-B2B1-C889EA992BCD}"/>
              </a:ext>
            </a:extLst>
          </p:cNvPr>
          <p:cNvSpPr/>
          <p:nvPr/>
        </p:nvSpPr>
        <p:spPr>
          <a:xfrm>
            <a:off x="2325568" y="3205218"/>
            <a:ext cx="964096" cy="586408"/>
          </a:xfrm>
          <a:prstGeom prst="rect">
            <a:avLst/>
          </a:prstGeom>
          <a:solidFill>
            <a:schemeClr val="accent6">
              <a:lumMod val="40000"/>
              <a:lumOff val="60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a:solidFill>
                  <a:schemeClr val="tx1"/>
                </a:solidFill>
              </a:rPr>
              <a:t>L2</a:t>
            </a:r>
            <a:r>
              <a:rPr lang="zh-CN" altLang="en-US" sz="2000">
                <a:solidFill>
                  <a:schemeClr val="tx1"/>
                </a:solidFill>
              </a:rPr>
              <a:t> </a:t>
            </a:r>
            <a:r>
              <a:rPr lang="en-US" altLang="zh-CN" sz="2000">
                <a:solidFill>
                  <a:schemeClr val="tx1"/>
                </a:solidFill>
              </a:rPr>
              <a:t>PCI</a:t>
            </a:r>
            <a:endParaRPr lang="en-US" sz="2000">
              <a:solidFill>
                <a:schemeClr val="tx1"/>
              </a:solidFill>
            </a:endParaRPr>
          </a:p>
        </p:txBody>
      </p:sp>
      <p:cxnSp>
        <p:nvCxnSpPr>
          <p:cNvPr id="32" name="Straight Arrow Connector 31">
            <a:extLst>
              <a:ext uri="{FF2B5EF4-FFF2-40B4-BE49-F238E27FC236}">
                <a16:creationId xmlns:a16="http://schemas.microsoft.com/office/drawing/2014/main" id="{A45C260B-38A9-144A-A2D6-336F44129613}"/>
              </a:ext>
            </a:extLst>
          </p:cNvPr>
          <p:cNvCxnSpPr>
            <a:cxnSpLocks/>
            <a:stCxn id="29" idx="2"/>
            <a:endCxn id="31" idx="0"/>
          </p:cNvCxnSpPr>
          <p:nvPr/>
        </p:nvCxnSpPr>
        <p:spPr>
          <a:xfrm>
            <a:off x="2807616" y="2987187"/>
            <a:ext cx="0" cy="2180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356D0C0-B270-E340-9176-35CC7FA33271}"/>
              </a:ext>
            </a:extLst>
          </p:cNvPr>
          <p:cNvCxnSpPr>
            <a:cxnSpLocks/>
            <a:stCxn id="31" idx="2"/>
            <a:endCxn id="23" idx="3"/>
          </p:cNvCxnSpPr>
          <p:nvPr/>
        </p:nvCxnSpPr>
        <p:spPr>
          <a:xfrm flipH="1">
            <a:off x="1525668" y="3791626"/>
            <a:ext cx="1281948" cy="5138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701947CC-859E-CD4F-8579-E303F71CCB1B}"/>
              </a:ext>
            </a:extLst>
          </p:cNvPr>
          <p:cNvSpPr/>
          <p:nvPr/>
        </p:nvSpPr>
        <p:spPr>
          <a:xfrm>
            <a:off x="4569125" y="2205492"/>
            <a:ext cx="7172381" cy="4524132"/>
          </a:xfrm>
          <a:prstGeom prst="roundRect">
            <a:avLst>
              <a:gd name="adj" fmla="val 5282"/>
            </a:avLst>
          </a:prstGeom>
          <a:solidFill>
            <a:srgbClr val="CBE5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000">
                <a:solidFill>
                  <a:schemeClr val="tx1"/>
                </a:solidFill>
              </a:rPr>
              <a:t>GPU</a:t>
            </a:r>
            <a:r>
              <a:rPr lang="zh-CN" altLang="en-US" sz="2000">
                <a:solidFill>
                  <a:schemeClr val="tx1"/>
                </a:solidFill>
              </a:rPr>
              <a:t> </a:t>
            </a:r>
            <a:r>
              <a:rPr lang="en-US" altLang="zh-CN" sz="2000">
                <a:solidFill>
                  <a:schemeClr val="tx1"/>
                </a:solidFill>
              </a:rPr>
              <a:t>memory</a:t>
            </a:r>
            <a:endParaRPr lang="en-US" sz="2000">
              <a:solidFill>
                <a:schemeClr val="tx1"/>
              </a:solidFill>
            </a:endParaRPr>
          </a:p>
        </p:txBody>
      </p:sp>
      <p:sp>
        <p:nvSpPr>
          <p:cNvPr id="35" name="Rectangle 34">
            <a:extLst>
              <a:ext uri="{FF2B5EF4-FFF2-40B4-BE49-F238E27FC236}">
                <a16:creationId xmlns:a16="http://schemas.microsoft.com/office/drawing/2014/main" id="{49223089-1A3A-154A-A2DD-4A67C7486B6C}"/>
              </a:ext>
            </a:extLst>
          </p:cNvPr>
          <p:cNvSpPr/>
          <p:nvPr/>
        </p:nvSpPr>
        <p:spPr>
          <a:xfrm>
            <a:off x="6471555" y="2507505"/>
            <a:ext cx="964096" cy="586408"/>
          </a:xfrm>
          <a:prstGeom prst="rect">
            <a:avLst/>
          </a:prstGeom>
          <a:solidFill>
            <a:schemeClr val="accent6">
              <a:lumMod val="40000"/>
              <a:lumOff val="60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a:solidFill>
                  <a:schemeClr val="tx1"/>
                </a:solidFill>
              </a:rPr>
              <a:t>L1</a:t>
            </a:r>
            <a:endParaRPr lang="en-US" sz="2000">
              <a:solidFill>
                <a:schemeClr val="tx1"/>
              </a:solidFill>
            </a:endParaRPr>
          </a:p>
        </p:txBody>
      </p:sp>
      <p:cxnSp>
        <p:nvCxnSpPr>
          <p:cNvPr id="36" name="Straight Arrow Connector 35">
            <a:extLst>
              <a:ext uri="{FF2B5EF4-FFF2-40B4-BE49-F238E27FC236}">
                <a16:creationId xmlns:a16="http://schemas.microsoft.com/office/drawing/2014/main" id="{FA5BDA33-2B21-9B4D-9C70-17EF631099E0}"/>
              </a:ext>
            </a:extLst>
          </p:cNvPr>
          <p:cNvCxnSpPr>
            <a:cxnSpLocks/>
            <a:stCxn id="14" idx="2"/>
            <a:endCxn id="35" idx="0"/>
          </p:cNvCxnSpPr>
          <p:nvPr/>
        </p:nvCxnSpPr>
        <p:spPr>
          <a:xfrm flipH="1">
            <a:off x="6953603" y="1926875"/>
            <a:ext cx="5585" cy="5806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6735C41A-1692-B04D-8B66-B38629245C36}"/>
              </a:ext>
            </a:extLst>
          </p:cNvPr>
          <p:cNvSpPr/>
          <p:nvPr/>
        </p:nvSpPr>
        <p:spPr>
          <a:xfrm>
            <a:off x="7731128" y="2507505"/>
            <a:ext cx="964096" cy="586408"/>
          </a:xfrm>
          <a:prstGeom prst="rect">
            <a:avLst/>
          </a:prstGeom>
          <a:solidFill>
            <a:schemeClr val="accent6">
              <a:lumMod val="40000"/>
              <a:lumOff val="60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a:solidFill>
                  <a:schemeClr val="tx1"/>
                </a:solidFill>
              </a:rPr>
              <a:t>L1</a:t>
            </a:r>
            <a:endParaRPr lang="en-US" sz="2000">
              <a:solidFill>
                <a:schemeClr val="tx1"/>
              </a:solidFill>
            </a:endParaRPr>
          </a:p>
        </p:txBody>
      </p:sp>
      <p:cxnSp>
        <p:nvCxnSpPr>
          <p:cNvPr id="38" name="Straight Arrow Connector 37">
            <a:extLst>
              <a:ext uri="{FF2B5EF4-FFF2-40B4-BE49-F238E27FC236}">
                <a16:creationId xmlns:a16="http://schemas.microsoft.com/office/drawing/2014/main" id="{DE3E3BB2-1EA5-734D-9C8F-99808AC28042}"/>
              </a:ext>
            </a:extLst>
          </p:cNvPr>
          <p:cNvCxnSpPr>
            <a:cxnSpLocks/>
            <a:stCxn id="15" idx="2"/>
            <a:endCxn id="37" idx="0"/>
          </p:cNvCxnSpPr>
          <p:nvPr/>
        </p:nvCxnSpPr>
        <p:spPr>
          <a:xfrm>
            <a:off x="8207517" y="1926875"/>
            <a:ext cx="5659" cy="5806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5031E379-FB41-1844-BBF7-1805D52DA25D}"/>
              </a:ext>
            </a:extLst>
          </p:cNvPr>
          <p:cNvSpPr/>
          <p:nvPr/>
        </p:nvSpPr>
        <p:spPr>
          <a:xfrm>
            <a:off x="10258175" y="2507505"/>
            <a:ext cx="964096" cy="586408"/>
          </a:xfrm>
          <a:prstGeom prst="rect">
            <a:avLst/>
          </a:prstGeom>
          <a:solidFill>
            <a:schemeClr val="accent6">
              <a:lumMod val="40000"/>
              <a:lumOff val="60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a:solidFill>
                  <a:schemeClr val="tx1"/>
                </a:solidFill>
              </a:rPr>
              <a:t>L1</a:t>
            </a:r>
            <a:endParaRPr lang="en-US" sz="2000">
              <a:solidFill>
                <a:schemeClr val="tx1"/>
              </a:solidFill>
            </a:endParaRPr>
          </a:p>
        </p:txBody>
      </p:sp>
      <p:cxnSp>
        <p:nvCxnSpPr>
          <p:cNvPr id="40" name="Straight Arrow Connector 39">
            <a:extLst>
              <a:ext uri="{FF2B5EF4-FFF2-40B4-BE49-F238E27FC236}">
                <a16:creationId xmlns:a16="http://schemas.microsoft.com/office/drawing/2014/main" id="{B951DAF2-A549-6748-9001-901CBD7F0B12}"/>
              </a:ext>
            </a:extLst>
          </p:cNvPr>
          <p:cNvCxnSpPr>
            <a:cxnSpLocks/>
            <a:stCxn id="16" idx="2"/>
            <a:endCxn id="39" idx="0"/>
          </p:cNvCxnSpPr>
          <p:nvPr/>
        </p:nvCxnSpPr>
        <p:spPr>
          <a:xfrm flipH="1">
            <a:off x="10740223" y="1926875"/>
            <a:ext cx="3436" cy="5806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57114FF5-5D51-6141-99A2-7AC4FCE456E7}"/>
              </a:ext>
            </a:extLst>
          </p:cNvPr>
          <p:cNvSpPr/>
          <p:nvPr/>
        </p:nvSpPr>
        <p:spPr>
          <a:xfrm>
            <a:off x="6471555" y="3474634"/>
            <a:ext cx="4750716" cy="586408"/>
          </a:xfrm>
          <a:prstGeom prst="rect">
            <a:avLst/>
          </a:prstGeom>
          <a:solidFill>
            <a:schemeClr val="accent6">
              <a:lumMod val="40000"/>
              <a:lumOff val="60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a:solidFill>
                  <a:schemeClr val="tx1"/>
                </a:solidFill>
              </a:rPr>
              <a:t>Router</a:t>
            </a:r>
            <a:endParaRPr lang="en-US" sz="2000">
              <a:solidFill>
                <a:schemeClr val="tx1"/>
              </a:solidFill>
            </a:endParaRPr>
          </a:p>
        </p:txBody>
      </p:sp>
      <p:cxnSp>
        <p:nvCxnSpPr>
          <p:cNvPr id="42" name="Straight Arrow Connector 41">
            <a:extLst>
              <a:ext uri="{FF2B5EF4-FFF2-40B4-BE49-F238E27FC236}">
                <a16:creationId xmlns:a16="http://schemas.microsoft.com/office/drawing/2014/main" id="{CC097004-2335-0540-947E-C514F177A0B6}"/>
              </a:ext>
            </a:extLst>
          </p:cNvPr>
          <p:cNvCxnSpPr>
            <a:cxnSpLocks/>
            <a:stCxn id="35" idx="2"/>
          </p:cNvCxnSpPr>
          <p:nvPr/>
        </p:nvCxnSpPr>
        <p:spPr>
          <a:xfrm>
            <a:off x="6953603" y="3093913"/>
            <a:ext cx="0" cy="4045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EA869D9-C1B9-0045-9152-BECFB9B71823}"/>
              </a:ext>
            </a:extLst>
          </p:cNvPr>
          <p:cNvCxnSpPr>
            <a:cxnSpLocks/>
            <a:stCxn id="37" idx="2"/>
          </p:cNvCxnSpPr>
          <p:nvPr/>
        </p:nvCxnSpPr>
        <p:spPr>
          <a:xfrm>
            <a:off x="8213176" y="3093913"/>
            <a:ext cx="0" cy="4045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72405DE-B429-C841-8D7A-D2F79E5C854E}"/>
              </a:ext>
            </a:extLst>
          </p:cNvPr>
          <p:cNvCxnSpPr>
            <a:cxnSpLocks/>
            <a:stCxn id="39" idx="2"/>
          </p:cNvCxnSpPr>
          <p:nvPr/>
        </p:nvCxnSpPr>
        <p:spPr>
          <a:xfrm>
            <a:off x="10740223" y="3093913"/>
            <a:ext cx="0" cy="3859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75821C41-1514-5B40-8D8A-24A3B0D37BE0}"/>
              </a:ext>
            </a:extLst>
          </p:cNvPr>
          <p:cNvSpPr/>
          <p:nvPr/>
        </p:nvSpPr>
        <p:spPr>
          <a:xfrm>
            <a:off x="6623955" y="4474960"/>
            <a:ext cx="964096" cy="586408"/>
          </a:xfrm>
          <a:prstGeom prst="rect">
            <a:avLst/>
          </a:prstGeom>
          <a:solidFill>
            <a:schemeClr val="accent6">
              <a:lumMod val="40000"/>
              <a:lumOff val="60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a:solidFill>
                  <a:schemeClr val="tx1"/>
                </a:solidFill>
              </a:rPr>
              <a:t>L2</a:t>
            </a:r>
            <a:endParaRPr lang="en-US" sz="2000">
              <a:solidFill>
                <a:schemeClr val="tx1"/>
              </a:solidFill>
            </a:endParaRPr>
          </a:p>
        </p:txBody>
      </p:sp>
      <p:cxnSp>
        <p:nvCxnSpPr>
          <p:cNvPr id="46" name="Straight Arrow Connector 45">
            <a:extLst>
              <a:ext uri="{FF2B5EF4-FFF2-40B4-BE49-F238E27FC236}">
                <a16:creationId xmlns:a16="http://schemas.microsoft.com/office/drawing/2014/main" id="{FF535494-A06F-D341-95D7-7C0CD2AF7FD5}"/>
              </a:ext>
            </a:extLst>
          </p:cNvPr>
          <p:cNvCxnSpPr>
            <a:cxnSpLocks/>
          </p:cNvCxnSpPr>
          <p:nvPr/>
        </p:nvCxnSpPr>
        <p:spPr>
          <a:xfrm>
            <a:off x="7106003" y="4084830"/>
            <a:ext cx="0" cy="3855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44EDBDE2-5F59-0B44-88C0-F4EF54D88B58}"/>
              </a:ext>
            </a:extLst>
          </p:cNvPr>
          <p:cNvSpPr/>
          <p:nvPr/>
        </p:nvSpPr>
        <p:spPr>
          <a:xfrm>
            <a:off x="8070099" y="4474960"/>
            <a:ext cx="964096" cy="586408"/>
          </a:xfrm>
          <a:prstGeom prst="rect">
            <a:avLst/>
          </a:prstGeom>
          <a:solidFill>
            <a:schemeClr val="accent6">
              <a:lumMod val="40000"/>
              <a:lumOff val="60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a:solidFill>
                  <a:schemeClr val="tx1"/>
                </a:solidFill>
              </a:rPr>
              <a:t>L2</a:t>
            </a:r>
            <a:endParaRPr lang="en-US" sz="2000">
              <a:solidFill>
                <a:schemeClr val="tx1"/>
              </a:solidFill>
            </a:endParaRPr>
          </a:p>
        </p:txBody>
      </p:sp>
      <p:cxnSp>
        <p:nvCxnSpPr>
          <p:cNvPr id="48" name="Straight Arrow Connector 47">
            <a:extLst>
              <a:ext uri="{FF2B5EF4-FFF2-40B4-BE49-F238E27FC236}">
                <a16:creationId xmlns:a16="http://schemas.microsoft.com/office/drawing/2014/main" id="{215D9DFD-5263-2940-9B90-C42B6BEB1EFB}"/>
              </a:ext>
            </a:extLst>
          </p:cNvPr>
          <p:cNvCxnSpPr>
            <a:cxnSpLocks/>
          </p:cNvCxnSpPr>
          <p:nvPr/>
        </p:nvCxnSpPr>
        <p:spPr>
          <a:xfrm>
            <a:off x="8552147" y="4084830"/>
            <a:ext cx="0" cy="3855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2EFE4DC-3DE3-BC48-8A18-4E99C648F321}"/>
              </a:ext>
            </a:extLst>
          </p:cNvPr>
          <p:cNvSpPr/>
          <p:nvPr/>
        </p:nvSpPr>
        <p:spPr>
          <a:xfrm>
            <a:off x="9937221" y="4474960"/>
            <a:ext cx="964096" cy="586408"/>
          </a:xfrm>
          <a:prstGeom prst="rect">
            <a:avLst/>
          </a:prstGeom>
          <a:solidFill>
            <a:schemeClr val="accent6">
              <a:lumMod val="40000"/>
              <a:lumOff val="60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a:solidFill>
                  <a:schemeClr val="tx1"/>
                </a:solidFill>
              </a:rPr>
              <a:t>L2</a:t>
            </a:r>
            <a:endParaRPr lang="en-US" sz="2000">
              <a:solidFill>
                <a:schemeClr val="tx1"/>
              </a:solidFill>
            </a:endParaRPr>
          </a:p>
        </p:txBody>
      </p:sp>
      <p:cxnSp>
        <p:nvCxnSpPr>
          <p:cNvPr id="50" name="Straight Arrow Connector 49">
            <a:extLst>
              <a:ext uri="{FF2B5EF4-FFF2-40B4-BE49-F238E27FC236}">
                <a16:creationId xmlns:a16="http://schemas.microsoft.com/office/drawing/2014/main" id="{EFEF8BE9-F718-8C4B-B053-3DCD0142348B}"/>
              </a:ext>
            </a:extLst>
          </p:cNvPr>
          <p:cNvCxnSpPr>
            <a:cxnSpLocks/>
          </p:cNvCxnSpPr>
          <p:nvPr/>
        </p:nvCxnSpPr>
        <p:spPr>
          <a:xfrm>
            <a:off x="10419269" y="4084830"/>
            <a:ext cx="0" cy="3855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D7EEA64C-FEB4-3649-BD83-5044E044CEE4}"/>
              </a:ext>
            </a:extLst>
          </p:cNvPr>
          <p:cNvSpPr/>
          <p:nvPr/>
        </p:nvSpPr>
        <p:spPr>
          <a:xfrm>
            <a:off x="6624972" y="5475286"/>
            <a:ext cx="964096" cy="586408"/>
          </a:xfrm>
          <a:prstGeom prst="rect">
            <a:avLst/>
          </a:prstGeom>
          <a:solidFill>
            <a:schemeClr val="accent6">
              <a:lumMod val="40000"/>
              <a:lumOff val="60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a:solidFill>
                  <a:schemeClr val="tx1"/>
                </a:solidFill>
              </a:rPr>
              <a:t>MEM</a:t>
            </a:r>
            <a:endParaRPr lang="en-US" sz="2000">
              <a:solidFill>
                <a:schemeClr val="tx1"/>
              </a:solidFill>
            </a:endParaRPr>
          </a:p>
        </p:txBody>
      </p:sp>
      <p:cxnSp>
        <p:nvCxnSpPr>
          <p:cNvPr id="52" name="Straight Arrow Connector 51">
            <a:extLst>
              <a:ext uri="{FF2B5EF4-FFF2-40B4-BE49-F238E27FC236}">
                <a16:creationId xmlns:a16="http://schemas.microsoft.com/office/drawing/2014/main" id="{598A3E09-FCAC-1B48-9EAC-AEF71AEEA781}"/>
              </a:ext>
            </a:extLst>
          </p:cNvPr>
          <p:cNvCxnSpPr>
            <a:cxnSpLocks/>
          </p:cNvCxnSpPr>
          <p:nvPr/>
        </p:nvCxnSpPr>
        <p:spPr>
          <a:xfrm>
            <a:off x="7107020" y="5085156"/>
            <a:ext cx="0" cy="3855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AA78646C-79CA-D54C-ABD2-CF59D908731B}"/>
              </a:ext>
            </a:extLst>
          </p:cNvPr>
          <p:cNvSpPr/>
          <p:nvPr/>
        </p:nvSpPr>
        <p:spPr>
          <a:xfrm>
            <a:off x="8071116" y="5475286"/>
            <a:ext cx="964096" cy="586408"/>
          </a:xfrm>
          <a:prstGeom prst="rect">
            <a:avLst/>
          </a:prstGeom>
          <a:solidFill>
            <a:schemeClr val="accent6">
              <a:lumMod val="40000"/>
              <a:lumOff val="60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a:solidFill>
                  <a:schemeClr val="tx1"/>
                </a:solidFill>
              </a:rPr>
              <a:t>MEM</a:t>
            </a:r>
            <a:endParaRPr lang="en-US" sz="2000">
              <a:solidFill>
                <a:schemeClr val="tx1"/>
              </a:solidFill>
            </a:endParaRPr>
          </a:p>
        </p:txBody>
      </p:sp>
      <p:cxnSp>
        <p:nvCxnSpPr>
          <p:cNvPr id="54" name="Straight Arrow Connector 53">
            <a:extLst>
              <a:ext uri="{FF2B5EF4-FFF2-40B4-BE49-F238E27FC236}">
                <a16:creationId xmlns:a16="http://schemas.microsoft.com/office/drawing/2014/main" id="{324EDCC4-132F-E54F-BF52-A8990AEB24E2}"/>
              </a:ext>
            </a:extLst>
          </p:cNvPr>
          <p:cNvCxnSpPr>
            <a:cxnSpLocks/>
          </p:cNvCxnSpPr>
          <p:nvPr/>
        </p:nvCxnSpPr>
        <p:spPr>
          <a:xfrm>
            <a:off x="8553164" y="5085156"/>
            <a:ext cx="0" cy="3855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E67D978B-0C20-0A4B-B8EC-F255EEA1175A}"/>
              </a:ext>
            </a:extLst>
          </p:cNvPr>
          <p:cNvSpPr/>
          <p:nvPr/>
        </p:nvSpPr>
        <p:spPr>
          <a:xfrm>
            <a:off x="9936428" y="5475286"/>
            <a:ext cx="964096" cy="586408"/>
          </a:xfrm>
          <a:prstGeom prst="rect">
            <a:avLst/>
          </a:prstGeom>
          <a:solidFill>
            <a:schemeClr val="accent6">
              <a:lumMod val="40000"/>
              <a:lumOff val="60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a:solidFill>
                  <a:schemeClr val="tx1"/>
                </a:solidFill>
              </a:rPr>
              <a:t>MEM</a:t>
            </a:r>
            <a:endParaRPr lang="en-US" sz="2000">
              <a:solidFill>
                <a:schemeClr val="tx1"/>
              </a:solidFill>
            </a:endParaRPr>
          </a:p>
        </p:txBody>
      </p:sp>
      <p:cxnSp>
        <p:nvCxnSpPr>
          <p:cNvPr id="56" name="Straight Arrow Connector 55">
            <a:extLst>
              <a:ext uri="{FF2B5EF4-FFF2-40B4-BE49-F238E27FC236}">
                <a16:creationId xmlns:a16="http://schemas.microsoft.com/office/drawing/2014/main" id="{C3B42498-E630-C64D-AC43-DD14E97AF612}"/>
              </a:ext>
            </a:extLst>
          </p:cNvPr>
          <p:cNvCxnSpPr>
            <a:cxnSpLocks/>
          </p:cNvCxnSpPr>
          <p:nvPr/>
        </p:nvCxnSpPr>
        <p:spPr>
          <a:xfrm>
            <a:off x="10418476" y="5085156"/>
            <a:ext cx="0" cy="3855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0251C310-A196-DB49-9A16-8E6F3AE8C5B6}"/>
              </a:ext>
            </a:extLst>
          </p:cNvPr>
          <p:cNvSpPr txBox="1"/>
          <p:nvPr/>
        </p:nvSpPr>
        <p:spPr>
          <a:xfrm>
            <a:off x="9037176" y="1433616"/>
            <a:ext cx="697627" cy="400110"/>
          </a:xfrm>
          <a:prstGeom prst="rect">
            <a:avLst/>
          </a:prstGeom>
          <a:noFill/>
          <a:ln w="19050">
            <a:noFill/>
          </a:ln>
        </p:spPr>
        <p:txBody>
          <a:bodyPr wrap="none" rtlCol="0">
            <a:spAutoFit/>
          </a:bodyPr>
          <a:lstStyle/>
          <a:p>
            <a:r>
              <a:rPr lang="en-US" sz="2000"/>
              <a:t>……</a:t>
            </a:r>
          </a:p>
        </p:txBody>
      </p:sp>
    </p:spTree>
    <p:extLst>
      <p:ext uri="{BB962C8B-B14F-4D97-AF65-F5344CB8AC3E}">
        <p14:creationId xmlns:p14="http://schemas.microsoft.com/office/powerpoint/2010/main" val="1191270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9FF2-9E64-4167-AC4A-E1BC2FAEF0EB}"/>
              </a:ext>
            </a:extLst>
          </p:cNvPr>
          <p:cNvSpPr>
            <a:spLocks noGrp="1"/>
          </p:cNvSpPr>
          <p:nvPr>
            <p:ph type="title"/>
          </p:nvPr>
        </p:nvSpPr>
        <p:spPr/>
        <p:txBody>
          <a:bodyPr/>
          <a:lstStyle/>
          <a:p>
            <a:r>
              <a:rPr lang="en-US"/>
              <a:t>Final GPGPU</a:t>
            </a:r>
            <a:r>
              <a:rPr lang="en-US" altLang="zh-CN"/>
              <a:t>-</a:t>
            </a:r>
            <a:r>
              <a:rPr lang="en-US"/>
              <a:t>Sim Integration</a:t>
            </a:r>
          </a:p>
        </p:txBody>
      </p:sp>
      <p:sp>
        <p:nvSpPr>
          <p:cNvPr id="4" name="Slide Number Placeholder 3">
            <a:extLst>
              <a:ext uri="{FF2B5EF4-FFF2-40B4-BE49-F238E27FC236}">
                <a16:creationId xmlns:a16="http://schemas.microsoft.com/office/drawing/2014/main" id="{04C58677-A8FF-40FC-AB25-00A7D01B874F}"/>
              </a:ext>
            </a:extLst>
          </p:cNvPr>
          <p:cNvSpPr>
            <a:spLocks noGrp="1"/>
          </p:cNvSpPr>
          <p:nvPr>
            <p:ph type="sldNum" sz="quarter" idx="4"/>
          </p:nvPr>
        </p:nvSpPr>
        <p:spPr/>
        <p:txBody>
          <a:bodyPr/>
          <a:lstStyle/>
          <a:p>
            <a:fld id="{4FAB73BC-B049-4115-A692-8D63A059BFB8}" type="slidenum">
              <a:rPr lang="en-US" smtClean="0"/>
              <a:pPr/>
              <a:t>7</a:t>
            </a:fld>
            <a:endParaRPr lang="en-US"/>
          </a:p>
        </p:txBody>
      </p:sp>
      <p:sp>
        <p:nvSpPr>
          <p:cNvPr id="5" name="Rounded Rectangle 4">
            <a:extLst>
              <a:ext uri="{FF2B5EF4-FFF2-40B4-BE49-F238E27FC236}">
                <a16:creationId xmlns:a16="http://schemas.microsoft.com/office/drawing/2014/main" id="{7268ECF9-D578-3841-A23A-8712924A1F2D}"/>
              </a:ext>
            </a:extLst>
          </p:cNvPr>
          <p:cNvSpPr/>
          <p:nvPr/>
        </p:nvSpPr>
        <p:spPr>
          <a:xfrm>
            <a:off x="6368967" y="335644"/>
            <a:ext cx="5663878" cy="1337839"/>
          </a:xfrm>
          <a:prstGeom prst="roundRect">
            <a:avLst/>
          </a:prstGeom>
          <a:solidFill>
            <a:srgbClr val="13D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2000">
                <a:solidFill>
                  <a:schemeClr val="tx1"/>
                </a:solidFill>
              </a:rPr>
              <a:t>SM</a:t>
            </a:r>
            <a:r>
              <a:rPr lang="zh-CN" altLang="en-US" sz="2000">
                <a:solidFill>
                  <a:schemeClr val="tx1"/>
                </a:solidFill>
              </a:rPr>
              <a:t> </a:t>
            </a:r>
            <a:r>
              <a:rPr lang="en-US" altLang="zh-CN" sz="2000">
                <a:solidFill>
                  <a:schemeClr val="tx1"/>
                </a:solidFill>
              </a:rPr>
              <a:t>Group</a:t>
            </a:r>
            <a:endParaRPr lang="en-US" sz="2000">
              <a:solidFill>
                <a:schemeClr val="tx1"/>
              </a:solidFill>
            </a:endParaRPr>
          </a:p>
        </p:txBody>
      </p:sp>
      <p:sp>
        <p:nvSpPr>
          <p:cNvPr id="6" name="Rounded Rectangle 5">
            <a:extLst>
              <a:ext uri="{FF2B5EF4-FFF2-40B4-BE49-F238E27FC236}">
                <a16:creationId xmlns:a16="http://schemas.microsoft.com/office/drawing/2014/main" id="{E50474C0-D360-C541-B11F-BB6597CD6F76}"/>
              </a:ext>
            </a:extLst>
          </p:cNvPr>
          <p:cNvSpPr/>
          <p:nvPr/>
        </p:nvSpPr>
        <p:spPr>
          <a:xfrm>
            <a:off x="125047" y="712124"/>
            <a:ext cx="1811747" cy="1337839"/>
          </a:xfrm>
          <a:prstGeom prst="roundRect">
            <a:avLst/>
          </a:prstGeom>
          <a:solidFill>
            <a:srgbClr val="13D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a:solidFill>
                  <a:schemeClr val="tx1"/>
                </a:solidFill>
              </a:rPr>
              <a:t>Ariel</a:t>
            </a:r>
          </a:p>
        </p:txBody>
      </p:sp>
      <p:sp>
        <p:nvSpPr>
          <p:cNvPr id="7" name="Rectangle 6">
            <a:extLst>
              <a:ext uri="{FF2B5EF4-FFF2-40B4-BE49-F238E27FC236}">
                <a16:creationId xmlns:a16="http://schemas.microsoft.com/office/drawing/2014/main" id="{8D38C8E8-02D6-2E4D-AAED-D41AE6733128}"/>
              </a:ext>
            </a:extLst>
          </p:cNvPr>
          <p:cNvSpPr/>
          <p:nvPr/>
        </p:nvSpPr>
        <p:spPr>
          <a:xfrm>
            <a:off x="564059" y="1202640"/>
            <a:ext cx="964096" cy="586408"/>
          </a:xfrm>
          <a:prstGeom prst="rect">
            <a:avLst/>
          </a:prstGeom>
          <a:solidFill>
            <a:schemeClr val="accent2">
              <a:lumMod val="60000"/>
              <a:lumOff val="40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a:solidFill>
                  <a:schemeClr val="tx1"/>
                </a:solidFill>
              </a:rPr>
              <a:t>CPU</a:t>
            </a:r>
          </a:p>
        </p:txBody>
      </p:sp>
      <p:sp>
        <p:nvSpPr>
          <p:cNvPr id="8" name="Arrow: Left-Right 31">
            <a:extLst>
              <a:ext uri="{FF2B5EF4-FFF2-40B4-BE49-F238E27FC236}">
                <a16:creationId xmlns:a16="http://schemas.microsoft.com/office/drawing/2014/main" id="{550537B5-2F95-544A-8ED8-77BA0ED866E9}"/>
              </a:ext>
            </a:extLst>
          </p:cNvPr>
          <p:cNvSpPr/>
          <p:nvPr/>
        </p:nvSpPr>
        <p:spPr>
          <a:xfrm>
            <a:off x="1947181" y="1085682"/>
            <a:ext cx="1261957" cy="258852"/>
          </a:xfrm>
          <a:prstGeom prst="leftRightArrow">
            <a:avLst/>
          </a:prstGeom>
          <a:solidFill>
            <a:srgbClr val="B0DDF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9" name="TextBox 8">
            <a:extLst>
              <a:ext uri="{FF2B5EF4-FFF2-40B4-BE49-F238E27FC236}">
                <a16:creationId xmlns:a16="http://schemas.microsoft.com/office/drawing/2014/main" id="{C887969D-3860-F741-9B6C-B939C1000D50}"/>
              </a:ext>
            </a:extLst>
          </p:cNvPr>
          <p:cNvSpPr txBox="1"/>
          <p:nvPr/>
        </p:nvSpPr>
        <p:spPr>
          <a:xfrm>
            <a:off x="1919431" y="1342076"/>
            <a:ext cx="1317456" cy="707886"/>
          </a:xfrm>
          <a:prstGeom prst="rect">
            <a:avLst/>
          </a:prstGeom>
          <a:noFill/>
        </p:spPr>
        <p:txBody>
          <a:bodyPr wrap="square" rtlCol="0">
            <a:spAutoFit/>
          </a:bodyPr>
          <a:lstStyle/>
          <a:p>
            <a:pPr algn="ctr"/>
            <a:r>
              <a:rPr lang="en-US" altLang="zh-CN" sz="2000"/>
              <a:t>API</a:t>
            </a:r>
            <a:r>
              <a:rPr lang="en-US" sz="2000"/>
              <a:t> command</a:t>
            </a:r>
          </a:p>
        </p:txBody>
      </p:sp>
      <p:sp>
        <p:nvSpPr>
          <p:cNvPr id="10" name="TextBox 9">
            <a:extLst>
              <a:ext uri="{FF2B5EF4-FFF2-40B4-BE49-F238E27FC236}">
                <a16:creationId xmlns:a16="http://schemas.microsoft.com/office/drawing/2014/main" id="{356260A1-027A-2F4B-A523-2CE5639D6ED6}"/>
              </a:ext>
            </a:extLst>
          </p:cNvPr>
          <p:cNvSpPr txBox="1"/>
          <p:nvPr/>
        </p:nvSpPr>
        <p:spPr>
          <a:xfrm>
            <a:off x="4829973" y="1407858"/>
            <a:ext cx="1374882" cy="1015663"/>
          </a:xfrm>
          <a:prstGeom prst="rect">
            <a:avLst/>
          </a:prstGeom>
          <a:noFill/>
        </p:spPr>
        <p:txBody>
          <a:bodyPr wrap="square" rtlCol="0">
            <a:spAutoFit/>
          </a:bodyPr>
          <a:lstStyle/>
          <a:p>
            <a:pPr algn="ctr"/>
            <a:r>
              <a:rPr lang="en-US" sz="2000"/>
              <a:t>CTA command</a:t>
            </a:r>
          </a:p>
          <a:p>
            <a:endParaRPr lang="en-US" sz="2000"/>
          </a:p>
        </p:txBody>
      </p:sp>
      <p:sp>
        <p:nvSpPr>
          <p:cNvPr id="11" name="Arrow: Left-Right 31">
            <a:extLst>
              <a:ext uri="{FF2B5EF4-FFF2-40B4-BE49-F238E27FC236}">
                <a16:creationId xmlns:a16="http://schemas.microsoft.com/office/drawing/2014/main" id="{BD6008C7-F4C5-A841-8DE9-6E52C9A3DBE7}"/>
              </a:ext>
            </a:extLst>
          </p:cNvPr>
          <p:cNvSpPr/>
          <p:nvPr/>
        </p:nvSpPr>
        <p:spPr>
          <a:xfrm>
            <a:off x="4910481" y="1085682"/>
            <a:ext cx="1210845" cy="303377"/>
          </a:xfrm>
          <a:prstGeom prst="leftRightArrow">
            <a:avLst/>
          </a:prstGeom>
          <a:solidFill>
            <a:srgbClr val="B0DDF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ounded Rectangle 11">
            <a:extLst>
              <a:ext uri="{FF2B5EF4-FFF2-40B4-BE49-F238E27FC236}">
                <a16:creationId xmlns:a16="http://schemas.microsoft.com/office/drawing/2014/main" id="{54E8F46C-F15E-AA4E-A2FB-15D7D5B11D88}"/>
              </a:ext>
            </a:extLst>
          </p:cNvPr>
          <p:cNvSpPr/>
          <p:nvPr/>
        </p:nvSpPr>
        <p:spPr>
          <a:xfrm>
            <a:off x="3229498" y="712123"/>
            <a:ext cx="1680983" cy="1337839"/>
          </a:xfrm>
          <a:prstGeom prst="roundRect">
            <a:avLst/>
          </a:prstGeom>
          <a:solidFill>
            <a:srgbClr val="13D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GPUSched</a:t>
            </a:r>
          </a:p>
        </p:txBody>
      </p:sp>
      <p:sp>
        <p:nvSpPr>
          <p:cNvPr id="13" name="Rounded Rectangle 12">
            <a:extLst>
              <a:ext uri="{FF2B5EF4-FFF2-40B4-BE49-F238E27FC236}">
                <a16:creationId xmlns:a16="http://schemas.microsoft.com/office/drawing/2014/main" id="{AB6892F7-B036-2447-9D59-2EE50A9B20AC}"/>
              </a:ext>
            </a:extLst>
          </p:cNvPr>
          <p:cNvSpPr/>
          <p:nvPr/>
        </p:nvSpPr>
        <p:spPr>
          <a:xfrm>
            <a:off x="6126985" y="825407"/>
            <a:ext cx="5663878" cy="1337839"/>
          </a:xfrm>
          <a:prstGeom prst="roundRect">
            <a:avLst/>
          </a:prstGeom>
          <a:solidFill>
            <a:srgbClr val="13D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2000">
                <a:solidFill>
                  <a:schemeClr val="tx1"/>
                </a:solidFill>
              </a:rPr>
              <a:t>SM</a:t>
            </a:r>
            <a:r>
              <a:rPr lang="zh-CN" altLang="en-US" sz="2000">
                <a:solidFill>
                  <a:schemeClr val="tx1"/>
                </a:solidFill>
              </a:rPr>
              <a:t> </a:t>
            </a:r>
            <a:r>
              <a:rPr lang="en-US" altLang="zh-CN" sz="2000">
                <a:solidFill>
                  <a:schemeClr val="tx1"/>
                </a:solidFill>
              </a:rPr>
              <a:t>Group</a:t>
            </a:r>
            <a:endParaRPr lang="en-US" sz="2000">
              <a:solidFill>
                <a:schemeClr val="tx1"/>
              </a:solidFill>
            </a:endParaRPr>
          </a:p>
        </p:txBody>
      </p:sp>
      <p:sp>
        <p:nvSpPr>
          <p:cNvPr id="14" name="Rectangle 13">
            <a:extLst>
              <a:ext uri="{FF2B5EF4-FFF2-40B4-BE49-F238E27FC236}">
                <a16:creationId xmlns:a16="http://schemas.microsoft.com/office/drawing/2014/main" id="{950D1E1D-D80F-4047-AA24-5553B0750AF1}"/>
              </a:ext>
            </a:extLst>
          </p:cNvPr>
          <p:cNvSpPr/>
          <p:nvPr/>
        </p:nvSpPr>
        <p:spPr>
          <a:xfrm>
            <a:off x="6477140" y="1340467"/>
            <a:ext cx="964096" cy="586408"/>
          </a:xfrm>
          <a:prstGeom prst="rect">
            <a:avLst/>
          </a:prstGeom>
          <a:solidFill>
            <a:schemeClr val="accent2">
              <a:lumMod val="60000"/>
              <a:lumOff val="40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a:solidFill>
                  <a:schemeClr val="tx1"/>
                </a:solidFill>
              </a:rPr>
              <a:t>SM</a:t>
            </a:r>
          </a:p>
        </p:txBody>
      </p:sp>
      <p:sp>
        <p:nvSpPr>
          <p:cNvPr id="15" name="Rectangle 14">
            <a:extLst>
              <a:ext uri="{FF2B5EF4-FFF2-40B4-BE49-F238E27FC236}">
                <a16:creationId xmlns:a16="http://schemas.microsoft.com/office/drawing/2014/main" id="{FA042805-A361-2947-902C-51DBAC121824}"/>
              </a:ext>
            </a:extLst>
          </p:cNvPr>
          <p:cNvSpPr/>
          <p:nvPr/>
        </p:nvSpPr>
        <p:spPr>
          <a:xfrm>
            <a:off x="7725469" y="1340467"/>
            <a:ext cx="964096" cy="586408"/>
          </a:xfrm>
          <a:prstGeom prst="rect">
            <a:avLst/>
          </a:prstGeom>
          <a:solidFill>
            <a:schemeClr val="accent2">
              <a:lumMod val="60000"/>
              <a:lumOff val="40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a:solidFill>
                  <a:schemeClr val="tx1"/>
                </a:solidFill>
              </a:rPr>
              <a:t>SM</a:t>
            </a:r>
          </a:p>
        </p:txBody>
      </p:sp>
      <p:sp>
        <p:nvSpPr>
          <p:cNvPr id="16" name="Rectangle 15">
            <a:extLst>
              <a:ext uri="{FF2B5EF4-FFF2-40B4-BE49-F238E27FC236}">
                <a16:creationId xmlns:a16="http://schemas.microsoft.com/office/drawing/2014/main" id="{7BD7FAE3-CF3A-884E-B99A-40E3E5A036F3}"/>
              </a:ext>
            </a:extLst>
          </p:cNvPr>
          <p:cNvSpPr/>
          <p:nvPr/>
        </p:nvSpPr>
        <p:spPr>
          <a:xfrm>
            <a:off x="10261611" y="1340467"/>
            <a:ext cx="964096" cy="586408"/>
          </a:xfrm>
          <a:prstGeom prst="rect">
            <a:avLst/>
          </a:prstGeom>
          <a:solidFill>
            <a:schemeClr val="accent2">
              <a:lumMod val="60000"/>
              <a:lumOff val="40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a:solidFill>
                  <a:schemeClr val="tx1"/>
                </a:solidFill>
              </a:rPr>
              <a:t>SM</a:t>
            </a:r>
          </a:p>
        </p:txBody>
      </p:sp>
      <p:sp>
        <p:nvSpPr>
          <p:cNvPr id="17" name="TextBox 16">
            <a:extLst>
              <a:ext uri="{FF2B5EF4-FFF2-40B4-BE49-F238E27FC236}">
                <a16:creationId xmlns:a16="http://schemas.microsoft.com/office/drawing/2014/main" id="{71385BC8-6EB8-2F44-A3C8-BFC288B1C974}"/>
              </a:ext>
            </a:extLst>
          </p:cNvPr>
          <p:cNvSpPr txBox="1"/>
          <p:nvPr/>
        </p:nvSpPr>
        <p:spPr>
          <a:xfrm>
            <a:off x="9037176" y="1433616"/>
            <a:ext cx="697627" cy="400110"/>
          </a:xfrm>
          <a:prstGeom prst="rect">
            <a:avLst/>
          </a:prstGeom>
          <a:noFill/>
          <a:ln w="19050">
            <a:noFill/>
          </a:ln>
        </p:spPr>
        <p:txBody>
          <a:bodyPr wrap="none" rtlCol="0">
            <a:spAutoFit/>
          </a:bodyPr>
          <a:lstStyle/>
          <a:p>
            <a:r>
              <a:rPr lang="en-US" sz="2000"/>
              <a:t>……</a:t>
            </a:r>
          </a:p>
        </p:txBody>
      </p:sp>
      <p:sp>
        <p:nvSpPr>
          <p:cNvPr id="18" name="Rounded Rectangle 17">
            <a:extLst>
              <a:ext uri="{FF2B5EF4-FFF2-40B4-BE49-F238E27FC236}">
                <a16:creationId xmlns:a16="http://schemas.microsoft.com/office/drawing/2014/main" id="{FD2570F9-22DC-2448-A2C6-6F404B169544}"/>
              </a:ext>
            </a:extLst>
          </p:cNvPr>
          <p:cNvSpPr/>
          <p:nvPr/>
        </p:nvSpPr>
        <p:spPr>
          <a:xfrm>
            <a:off x="135434" y="2163246"/>
            <a:ext cx="3440625" cy="4580454"/>
          </a:xfrm>
          <a:prstGeom prst="roundRect">
            <a:avLst>
              <a:gd name="adj" fmla="val 7808"/>
            </a:avLst>
          </a:prstGeom>
          <a:solidFill>
            <a:srgbClr val="CBE5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000">
                <a:solidFill>
                  <a:schemeClr val="tx1"/>
                </a:solidFill>
              </a:rPr>
              <a:t>CPU</a:t>
            </a:r>
            <a:r>
              <a:rPr lang="zh-CN" altLang="en-US" sz="2000">
                <a:solidFill>
                  <a:schemeClr val="tx1"/>
                </a:solidFill>
              </a:rPr>
              <a:t> </a:t>
            </a:r>
            <a:r>
              <a:rPr lang="en-US" altLang="zh-CN" sz="2000">
                <a:solidFill>
                  <a:schemeClr val="tx1"/>
                </a:solidFill>
              </a:rPr>
              <a:t>memory</a:t>
            </a:r>
            <a:endParaRPr lang="en-US" sz="2000">
              <a:solidFill>
                <a:schemeClr val="tx1"/>
              </a:solidFill>
            </a:endParaRPr>
          </a:p>
        </p:txBody>
      </p:sp>
      <p:sp>
        <p:nvSpPr>
          <p:cNvPr id="19" name="Rectangle 18">
            <a:extLst>
              <a:ext uri="{FF2B5EF4-FFF2-40B4-BE49-F238E27FC236}">
                <a16:creationId xmlns:a16="http://schemas.microsoft.com/office/drawing/2014/main" id="{C94F554F-14BA-EF4E-8F24-1D68C5BF6352}"/>
              </a:ext>
            </a:extLst>
          </p:cNvPr>
          <p:cNvSpPr/>
          <p:nvPr/>
        </p:nvSpPr>
        <p:spPr>
          <a:xfrm>
            <a:off x="561572" y="2400779"/>
            <a:ext cx="964096" cy="586408"/>
          </a:xfrm>
          <a:prstGeom prst="rect">
            <a:avLst/>
          </a:prstGeom>
          <a:solidFill>
            <a:schemeClr val="accent6">
              <a:lumMod val="40000"/>
              <a:lumOff val="60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a:solidFill>
                  <a:schemeClr val="tx1"/>
                </a:solidFill>
              </a:rPr>
              <a:t>L1</a:t>
            </a:r>
            <a:endParaRPr lang="en-US" sz="2000">
              <a:solidFill>
                <a:schemeClr val="tx1"/>
              </a:solidFill>
            </a:endParaRPr>
          </a:p>
        </p:txBody>
      </p:sp>
      <p:cxnSp>
        <p:nvCxnSpPr>
          <p:cNvPr id="20" name="Straight Arrow Connector 19">
            <a:extLst>
              <a:ext uri="{FF2B5EF4-FFF2-40B4-BE49-F238E27FC236}">
                <a16:creationId xmlns:a16="http://schemas.microsoft.com/office/drawing/2014/main" id="{A2C9FB42-55D3-8D43-AA95-558EAF46F42C}"/>
              </a:ext>
            </a:extLst>
          </p:cNvPr>
          <p:cNvCxnSpPr>
            <a:stCxn id="7" idx="2"/>
            <a:endCxn id="19" idx="0"/>
          </p:cNvCxnSpPr>
          <p:nvPr/>
        </p:nvCxnSpPr>
        <p:spPr>
          <a:xfrm flipH="1">
            <a:off x="1043620" y="1789048"/>
            <a:ext cx="2487" cy="611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010216EC-8B65-404C-BDC5-223C4D499A85}"/>
              </a:ext>
            </a:extLst>
          </p:cNvPr>
          <p:cNvSpPr/>
          <p:nvPr/>
        </p:nvSpPr>
        <p:spPr>
          <a:xfrm>
            <a:off x="561572" y="3205218"/>
            <a:ext cx="964096" cy="586408"/>
          </a:xfrm>
          <a:prstGeom prst="rect">
            <a:avLst/>
          </a:prstGeom>
          <a:solidFill>
            <a:schemeClr val="accent6">
              <a:lumMod val="40000"/>
              <a:lumOff val="60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a:solidFill>
                  <a:schemeClr val="tx1"/>
                </a:solidFill>
              </a:rPr>
              <a:t>L2</a:t>
            </a:r>
            <a:endParaRPr lang="en-US" sz="2000">
              <a:solidFill>
                <a:schemeClr val="tx1"/>
              </a:solidFill>
            </a:endParaRPr>
          </a:p>
        </p:txBody>
      </p:sp>
      <p:cxnSp>
        <p:nvCxnSpPr>
          <p:cNvPr id="22" name="Straight Arrow Connector 21">
            <a:extLst>
              <a:ext uri="{FF2B5EF4-FFF2-40B4-BE49-F238E27FC236}">
                <a16:creationId xmlns:a16="http://schemas.microsoft.com/office/drawing/2014/main" id="{F00DA87C-3492-D942-AB45-95CEF4555DDE}"/>
              </a:ext>
            </a:extLst>
          </p:cNvPr>
          <p:cNvCxnSpPr>
            <a:cxnSpLocks/>
            <a:stCxn id="19" idx="2"/>
            <a:endCxn id="21" idx="0"/>
          </p:cNvCxnSpPr>
          <p:nvPr/>
        </p:nvCxnSpPr>
        <p:spPr>
          <a:xfrm>
            <a:off x="1043620" y="2987187"/>
            <a:ext cx="0" cy="2180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6B2BB068-77C7-9A4A-90E2-A63423EFE2F1}"/>
              </a:ext>
            </a:extLst>
          </p:cNvPr>
          <p:cNvSpPr/>
          <p:nvPr/>
        </p:nvSpPr>
        <p:spPr>
          <a:xfrm>
            <a:off x="561572" y="4012297"/>
            <a:ext cx="964096" cy="586408"/>
          </a:xfrm>
          <a:prstGeom prst="rect">
            <a:avLst/>
          </a:prstGeom>
          <a:solidFill>
            <a:schemeClr val="accent6">
              <a:lumMod val="40000"/>
              <a:lumOff val="60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a:solidFill>
                  <a:schemeClr val="tx1"/>
                </a:solidFill>
              </a:rPr>
              <a:t>Router</a:t>
            </a:r>
            <a:endParaRPr lang="en-US" sz="2000">
              <a:solidFill>
                <a:schemeClr val="tx1"/>
              </a:solidFill>
            </a:endParaRPr>
          </a:p>
        </p:txBody>
      </p:sp>
      <p:cxnSp>
        <p:nvCxnSpPr>
          <p:cNvPr id="24" name="Straight Arrow Connector 23">
            <a:extLst>
              <a:ext uri="{FF2B5EF4-FFF2-40B4-BE49-F238E27FC236}">
                <a16:creationId xmlns:a16="http://schemas.microsoft.com/office/drawing/2014/main" id="{B20D4637-D001-2842-9DEB-FFE9ADE400B8}"/>
              </a:ext>
            </a:extLst>
          </p:cNvPr>
          <p:cNvCxnSpPr>
            <a:cxnSpLocks/>
            <a:stCxn id="21" idx="2"/>
            <a:endCxn id="23" idx="0"/>
          </p:cNvCxnSpPr>
          <p:nvPr/>
        </p:nvCxnSpPr>
        <p:spPr>
          <a:xfrm>
            <a:off x="1043620" y="3791626"/>
            <a:ext cx="0" cy="2206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953ABC04-A195-4049-99FA-97E817A04D2D}"/>
              </a:ext>
            </a:extLst>
          </p:cNvPr>
          <p:cNvSpPr/>
          <p:nvPr/>
        </p:nvSpPr>
        <p:spPr>
          <a:xfrm>
            <a:off x="561572" y="4819376"/>
            <a:ext cx="964096" cy="586408"/>
          </a:xfrm>
          <a:prstGeom prst="rect">
            <a:avLst/>
          </a:prstGeom>
          <a:solidFill>
            <a:schemeClr val="accent6">
              <a:lumMod val="40000"/>
              <a:lumOff val="60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a:solidFill>
                  <a:schemeClr val="tx1"/>
                </a:solidFill>
              </a:rPr>
              <a:t>DC</a:t>
            </a:r>
            <a:endParaRPr lang="en-US" sz="2000">
              <a:solidFill>
                <a:schemeClr val="tx1"/>
              </a:solidFill>
            </a:endParaRPr>
          </a:p>
        </p:txBody>
      </p:sp>
      <p:cxnSp>
        <p:nvCxnSpPr>
          <p:cNvPr id="26" name="Straight Arrow Connector 25">
            <a:extLst>
              <a:ext uri="{FF2B5EF4-FFF2-40B4-BE49-F238E27FC236}">
                <a16:creationId xmlns:a16="http://schemas.microsoft.com/office/drawing/2014/main" id="{449B9423-2919-FF49-9631-14723E32DF1D}"/>
              </a:ext>
            </a:extLst>
          </p:cNvPr>
          <p:cNvCxnSpPr>
            <a:cxnSpLocks/>
            <a:stCxn id="23" idx="2"/>
            <a:endCxn id="25" idx="0"/>
          </p:cNvCxnSpPr>
          <p:nvPr/>
        </p:nvCxnSpPr>
        <p:spPr>
          <a:xfrm>
            <a:off x="1043620" y="4598705"/>
            <a:ext cx="0" cy="2206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416595BA-6788-C241-860B-5BB303D24DEF}"/>
              </a:ext>
            </a:extLst>
          </p:cNvPr>
          <p:cNvSpPr/>
          <p:nvPr/>
        </p:nvSpPr>
        <p:spPr>
          <a:xfrm>
            <a:off x="561572" y="5626455"/>
            <a:ext cx="964096" cy="586408"/>
          </a:xfrm>
          <a:prstGeom prst="rect">
            <a:avLst/>
          </a:prstGeom>
          <a:solidFill>
            <a:schemeClr val="accent6">
              <a:lumMod val="40000"/>
              <a:lumOff val="60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a:solidFill>
                  <a:schemeClr val="tx1"/>
                </a:solidFill>
              </a:rPr>
              <a:t>MEM</a:t>
            </a:r>
            <a:endParaRPr lang="en-US" sz="2000">
              <a:solidFill>
                <a:schemeClr val="tx1"/>
              </a:solidFill>
            </a:endParaRPr>
          </a:p>
        </p:txBody>
      </p:sp>
      <p:cxnSp>
        <p:nvCxnSpPr>
          <p:cNvPr id="28" name="Straight Arrow Connector 27">
            <a:extLst>
              <a:ext uri="{FF2B5EF4-FFF2-40B4-BE49-F238E27FC236}">
                <a16:creationId xmlns:a16="http://schemas.microsoft.com/office/drawing/2014/main" id="{2D7BB266-C53E-1844-B859-09281A64CC03}"/>
              </a:ext>
            </a:extLst>
          </p:cNvPr>
          <p:cNvCxnSpPr>
            <a:cxnSpLocks/>
            <a:stCxn id="25" idx="2"/>
            <a:endCxn id="27" idx="0"/>
          </p:cNvCxnSpPr>
          <p:nvPr/>
        </p:nvCxnSpPr>
        <p:spPr>
          <a:xfrm>
            <a:off x="1043620" y="5405784"/>
            <a:ext cx="0" cy="2206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7CB7731B-2E3A-C044-B757-F12B221DED09}"/>
              </a:ext>
            </a:extLst>
          </p:cNvPr>
          <p:cNvSpPr/>
          <p:nvPr/>
        </p:nvSpPr>
        <p:spPr>
          <a:xfrm>
            <a:off x="2325568" y="2400779"/>
            <a:ext cx="964096" cy="586408"/>
          </a:xfrm>
          <a:prstGeom prst="rect">
            <a:avLst/>
          </a:prstGeom>
          <a:solidFill>
            <a:schemeClr val="accent6">
              <a:lumMod val="40000"/>
              <a:lumOff val="60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a:solidFill>
                  <a:schemeClr val="tx1"/>
                </a:solidFill>
              </a:rPr>
              <a:t>L1</a:t>
            </a:r>
            <a:r>
              <a:rPr lang="zh-CN" altLang="en-US" sz="2000">
                <a:solidFill>
                  <a:schemeClr val="tx1"/>
                </a:solidFill>
              </a:rPr>
              <a:t> </a:t>
            </a:r>
            <a:r>
              <a:rPr lang="en-US" altLang="zh-CN" sz="2000">
                <a:solidFill>
                  <a:schemeClr val="tx1"/>
                </a:solidFill>
              </a:rPr>
              <a:t>PCI</a:t>
            </a:r>
            <a:endParaRPr lang="en-US" sz="2000">
              <a:solidFill>
                <a:schemeClr val="tx1"/>
              </a:solidFill>
            </a:endParaRPr>
          </a:p>
        </p:txBody>
      </p:sp>
      <p:cxnSp>
        <p:nvCxnSpPr>
          <p:cNvPr id="30" name="Straight Arrow Connector 29">
            <a:extLst>
              <a:ext uri="{FF2B5EF4-FFF2-40B4-BE49-F238E27FC236}">
                <a16:creationId xmlns:a16="http://schemas.microsoft.com/office/drawing/2014/main" id="{C87745F4-11CF-6549-AC4F-78CCD5C397C5}"/>
              </a:ext>
            </a:extLst>
          </p:cNvPr>
          <p:cNvCxnSpPr>
            <a:cxnSpLocks/>
            <a:stCxn id="12" idx="2"/>
            <a:endCxn id="29" idx="0"/>
          </p:cNvCxnSpPr>
          <p:nvPr/>
        </p:nvCxnSpPr>
        <p:spPr>
          <a:xfrm flipH="1">
            <a:off x="2807616" y="2049962"/>
            <a:ext cx="1262374" cy="3508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4A9D33C-905C-674F-B2B1-C889EA992BCD}"/>
              </a:ext>
            </a:extLst>
          </p:cNvPr>
          <p:cNvSpPr/>
          <p:nvPr/>
        </p:nvSpPr>
        <p:spPr>
          <a:xfrm>
            <a:off x="2325568" y="3205218"/>
            <a:ext cx="964096" cy="586408"/>
          </a:xfrm>
          <a:prstGeom prst="rect">
            <a:avLst/>
          </a:prstGeom>
          <a:solidFill>
            <a:schemeClr val="accent6">
              <a:lumMod val="40000"/>
              <a:lumOff val="60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a:solidFill>
                  <a:schemeClr val="tx1"/>
                </a:solidFill>
              </a:rPr>
              <a:t>L2</a:t>
            </a:r>
            <a:r>
              <a:rPr lang="zh-CN" altLang="en-US" sz="2000">
                <a:solidFill>
                  <a:schemeClr val="tx1"/>
                </a:solidFill>
              </a:rPr>
              <a:t> </a:t>
            </a:r>
            <a:r>
              <a:rPr lang="en-US" altLang="zh-CN" sz="2000">
                <a:solidFill>
                  <a:schemeClr val="tx1"/>
                </a:solidFill>
              </a:rPr>
              <a:t>PCI</a:t>
            </a:r>
            <a:endParaRPr lang="en-US" sz="2000">
              <a:solidFill>
                <a:schemeClr val="tx1"/>
              </a:solidFill>
            </a:endParaRPr>
          </a:p>
        </p:txBody>
      </p:sp>
      <p:cxnSp>
        <p:nvCxnSpPr>
          <p:cNvPr id="32" name="Straight Arrow Connector 31">
            <a:extLst>
              <a:ext uri="{FF2B5EF4-FFF2-40B4-BE49-F238E27FC236}">
                <a16:creationId xmlns:a16="http://schemas.microsoft.com/office/drawing/2014/main" id="{A45C260B-38A9-144A-A2D6-336F44129613}"/>
              </a:ext>
            </a:extLst>
          </p:cNvPr>
          <p:cNvCxnSpPr>
            <a:cxnSpLocks/>
            <a:stCxn id="29" idx="2"/>
            <a:endCxn id="31" idx="0"/>
          </p:cNvCxnSpPr>
          <p:nvPr/>
        </p:nvCxnSpPr>
        <p:spPr>
          <a:xfrm>
            <a:off x="2807616" y="2987187"/>
            <a:ext cx="0" cy="2180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356D0C0-B270-E340-9176-35CC7FA33271}"/>
              </a:ext>
            </a:extLst>
          </p:cNvPr>
          <p:cNvCxnSpPr>
            <a:cxnSpLocks/>
            <a:stCxn id="31" idx="2"/>
            <a:endCxn id="23" idx="3"/>
          </p:cNvCxnSpPr>
          <p:nvPr/>
        </p:nvCxnSpPr>
        <p:spPr>
          <a:xfrm flipH="1">
            <a:off x="1525668" y="3791626"/>
            <a:ext cx="1281948" cy="5138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701947CC-859E-CD4F-8579-E303F71CCB1B}"/>
              </a:ext>
            </a:extLst>
          </p:cNvPr>
          <p:cNvSpPr/>
          <p:nvPr/>
        </p:nvSpPr>
        <p:spPr>
          <a:xfrm>
            <a:off x="4540155" y="2300742"/>
            <a:ext cx="7201351" cy="4240664"/>
          </a:xfrm>
          <a:prstGeom prst="roundRect">
            <a:avLst>
              <a:gd name="adj" fmla="val 5282"/>
            </a:avLst>
          </a:prstGeom>
          <a:solidFill>
            <a:srgbClr val="CBE5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000">
                <a:solidFill>
                  <a:schemeClr val="tx1"/>
                </a:solidFill>
              </a:rPr>
              <a:t>GPU</a:t>
            </a:r>
            <a:r>
              <a:rPr lang="zh-CN" altLang="en-US" sz="2000">
                <a:solidFill>
                  <a:schemeClr val="tx1"/>
                </a:solidFill>
              </a:rPr>
              <a:t> </a:t>
            </a:r>
            <a:r>
              <a:rPr lang="en-US" altLang="zh-CN" sz="2000">
                <a:solidFill>
                  <a:schemeClr val="tx1"/>
                </a:solidFill>
              </a:rPr>
              <a:t>memory</a:t>
            </a:r>
            <a:endParaRPr lang="en-US" sz="2000">
              <a:solidFill>
                <a:schemeClr val="tx1"/>
              </a:solidFill>
            </a:endParaRPr>
          </a:p>
        </p:txBody>
      </p:sp>
      <p:sp>
        <p:nvSpPr>
          <p:cNvPr id="35" name="Rectangle 34">
            <a:extLst>
              <a:ext uri="{FF2B5EF4-FFF2-40B4-BE49-F238E27FC236}">
                <a16:creationId xmlns:a16="http://schemas.microsoft.com/office/drawing/2014/main" id="{49223089-1A3A-154A-A2DD-4A67C7486B6C}"/>
              </a:ext>
            </a:extLst>
          </p:cNvPr>
          <p:cNvSpPr/>
          <p:nvPr/>
        </p:nvSpPr>
        <p:spPr>
          <a:xfrm>
            <a:off x="6471555" y="2507505"/>
            <a:ext cx="964096" cy="586408"/>
          </a:xfrm>
          <a:prstGeom prst="rect">
            <a:avLst/>
          </a:prstGeom>
          <a:solidFill>
            <a:schemeClr val="accent6">
              <a:lumMod val="40000"/>
              <a:lumOff val="60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a:solidFill>
                  <a:schemeClr val="tx1"/>
                </a:solidFill>
              </a:rPr>
              <a:t>L1</a:t>
            </a:r>
            <a:endParaRPr lang="en-US" sz="2000">
              <a:solidFill>
                <a:schemeClr val="tx1"/>
              </a:solidFill>
            </a:endParaRPr>
          </a:p>
        </p:txBody>
      </p:sp>
      <p:cxnSp>
        <p:nvCxnSpPr>
          <p:cNvPr id="36" name="Straight Arrow Connector 35">
            <a:extLst>
              <a:ext uri="{FF2B5EF4-FFF2-40B4-BE49-F238E27FC236}">
                <a16:creationId xmlns:a16="http://schemas.microsoft.com/office/drawing/2014/main" id="{FA5BDA33-2B21-9B4D-9C70-17EF631099E0}"/>
              </a:ext>
            </a:extLst>
          </p:cNvPr>
          <p:cNvCxnSpPr>
            <a:cxnSpLocks/>
            <a:stCxn id="14" idx="2"/>
            <a:endCxn id="35" idx="0"/>
          </p:cNvCxnSpPr>
          <p:nvPr/>
        </p:nvCxnSpPr>
        <p:spPr>
          <a:xfrm flipH="1">
            <a:off x="6953603" y="1926875"/>
            <a:ext cx="5585" cy="5806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6735C41A-1692-B04D-8B66-B38629245C36}"/>
              </a:ext>
            </a:extLst>
          </p:cNvPr>
          <p:cNvSpPr/>
          <p:nvPr/>
        </p:nvSpPr>
        <p:spPr>
          <a:xfrm>
            <a:off x="7731128" y="2507505"/>
            <a:ext cx="964096" cy="586408"/>
          </a:xfrm>
          <a:prstGeom prst="rect">
            <a:avLst/>
          </a:prstGeom>
          <a:solidFill>
            <a:schemeClr val="accent6">
              <a:lumMod val="40000"/>
              <a:lumOff val="60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a:solidFill>
                  <a:schemeClr val="tx1"/>
                </a:solidFill>
              </a:rPr>
              <a:t>L1</a:t>
            </a:r>
            <a:endParaRPr lang="en-US" sz="2000">
              <a:solidFill>
                <a:schemeClr val="tx1"/>
              </a:solidFill>
            </a:endParaRPr>
          </a:p>
        </p:txBody>
      </p:sp>
      <p:cxnSp>
        <p:nvCxnSpPr>
          <p:cNvPr id="38" name="Straight Arrow Connector 37">
            <a:extLst>
              <a:ext uri="{FF2B5EF4-FFF2-40B4-BE49-F238E27FC236}">
                <a16:creationId xmlns:a16="http://schemas.microsoft.com/office/drawing/2014/main" id="{DE3E3BB2-1EA5-734D-9C8F-99808AC28042}"/>
              </a:ext>
            </a:extLst>
          </p:cNvPr>
          <p:cNvCxnSpPr>
            <a:cxnSpLocks/>
            <a:stCxn id="15" idx="2"/>
            <a:endCxn id="37" idx="0"/>
          </p:cNvCxnSpPr>
          <p:nvPr/>
        </p:nvCxnSpPr>
        <p:spPr>
          <a:xfrm>
            <a:off x="8207517" y="1926875"/>
            <a:ext cx="5659" cy="5806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5031E379-FB41-1844-BBF7-1805D52DA25D}"/>
              </a:ext>
            </a:extLst>
          </p:cNvPr>
          <p:cNvSpPr/>
          <p:nvPr/>
        </p:nvSpPr>
        <p:spPr>
          <a:xfrm>
            <a:off x="10258175" y="2507505"/>
            <a:ext cx="964096" cy="586408"/>
          </a:xfrm>
          <a:prstGeom prst="rect">
            <a:avLst/>
          </a:prstGeom>
          <a:solidFill>
            <a:schemeClr val="accent6">
              <a:lumMod val="40000"/>
              <a:lumOff val="60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a:solidFill>
                  <a:schemeClr val="tx1"/>
                </a:solidFill>
              </a:rPr>
              <a:t>L1</a:t>
            </a:r>
            <a:endParaRPr lang="en-US" sz="2000">
              <a:solidFill>
                <a:schemeClr val="tx1"/>
              </a:solidFill>
            </a:endParaRPr>
          </a:p>
        </p:txBody>
      </p:sp>
      <p:cxnSp>
        <p:nvCxnSpPr>
          <p:cNvPr id="40" name="Straight Arrow Connector 39">
            <a:extLst>
              <a:ext uri="{FF2B5EF4-FFF2-40B4-BE49-F238E27FC236}">
                <a16:creationId xmlns:a16="http://schemas.microsoft.com/office/drawing/2014/main" id="{B951DAF2-A549-6748-9001-901CBD7F0B12}"/>
              </a:ext>
            </a:extLst>
          </p:cNvPr>
          <p:cNvCxnSpPr>
            <a:cxnSpLocks/>
            <a:stCxn id="16" idx="2"/>
            <a:endCxn id="39" idx="0"/>
          </p:cNvCxnSpPr>
          <p:nvPr/>
        </p:nvCxnSpPr>
        <p:spPr>
          <a:xfrm flipH="1">
            <a:off x="10740223" y="1926875"/>
            <a:ext cx="3436" cy="5806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57114FF5-5D51-6141-99A2-7AC4FCE456E7}"/>
              </a:ext>
            </a:extLst>
          </p:cNvPr>
          <p:cNvSpPr/>
          <p:nvPr/>
        </p:nvSpPr>
        <p:spPr>
          <a:xfrm>
            <a:off x="6471555" y="3474634"/>
            <a:ext cx="4750716" cy="586408"/>
          </a:xfrm>
          <a:prstGeom prst="rect">
            <a:avLst/>
          </a:prstGeom>
          <a:solidFill>
            <a:schemeClr val="accent6">
              <a:lumMod val="40000"/>
              <a:lumOff val="60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a:solidFill>
                  <a:schemeClr val="tx1"/>
                </a:solidFill>
              </a:rPr>
              <a:t>Router</a:t>
            </a:r>
            <a:endParaRPr lang="en-US" sz="2000">
              <a:solidFill>
                <a:schemeClr val="tx1"/>
              </a:solidFill>
            </a:endParaRPr>
          </a:p>
        </p:txBody>
      </p:sp>
      <p:cxnSp>
        <p:nvCxnSpPr>
          <p:cNvPr id="42" name="Straight Arrow Connector 41">
            <a:extLst>
              <a:ext uri="{FF2B5EF4-FFF2-40B4-BE49-F238E27FC236}">
                <a16:creationId xmlns:a16="http://schemas.microsoft.com/office/drawing/2014/main" id="{CC097004-2335-0540-947E-C514F177A0B6}"/>
              </a:ext>
            </a:extLst>
          </p:cNvPr>
          <p:cNvCxnSpPr>
            <a:cxnSpLocks/>
            <a:stCxn id="35" idx="2"/>
          </p:cNvCxnSpPr>
          <p:nvPr/>
        </p:nvCxnSpPr>
        <p:spPr>
          <a:xfrm>
            <a:off x="6953603" y="3093913"/>
            <a:ext cx="0" cy="4045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EA869D9-C1B9-0045-9152-BECFB9B71823}"/>
              </a:ext>
            </a:extLst>
          </p:cNvPr>
          <p:cNvCxnSpPr>
            <a:cxnSpLocks/>
            <a:stCxn id="37" idx="2"/>
          </p:cNvCxnSpPr>
          <p:nvPr/>
        </p:nvCxnSpPr>
        <p:spPr>
          <a:xfrm>
            <a:off x="8213176" y="3093913"/>
            <a:ext cx="0" cy="4045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72405DE-B429-C841-8D7A-D2F79E5C854E}"/>
              </a:ext>
            </a:extLst>
          </p:cNvPr>
          <p:cNvCxnSpPr>
            <a:cxnSpLocks/>
            <a:stCxn id="39" idx="2"/>
          </p:cNvCxnSpPr>
          <p:nvPr/>
        </p:nvCxnSpPr>
        <p:spPr>
          <a:xfrm>
            <a:off x="10740223" y="3093913"/>
            <a:ext cx="0" cy="3859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75821C41-1514-5B40-8D8A-24A3B0D37BE0}"/>
              </a:ext>
            </a:extLst>
          </p:cNvPr>
          <p:cNvSpPr/>
          <p:nvPr/>
        </p:nvSpPr>
        <p:spPr>
          <a:xfrm>
            <a:off x="6623955" y="4474960"/>
            <a:ext cx="964096" cy="586408"/>
          </a:xfrm>
          <a:prstGeom prst="rect">
            <a:avLst/>
          </a:prstGeom>
          <a:solidFill>
            <a:schemeClr val="accent6">
              <a:lumMod val="40000"/>
              <a:lumOff val="60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a:solidFill>
                  <a:schemeClr val="tx1"/>
                </a:solidFill>
              </a:rPr>
              <a:t>L2</a:t>
            </a:r>
            <a:endParaRPr lang="en-US" sz="2000">
              <a:solidFill>
                <a:schemeClr val="tx1"/>
              </a:solidFill>
            </a:endParaRPr>
          </a:p>
        </p:txBody>
      </p:sp>
      <p:cxnSp>
        <p:nvCxnSpPr>
          <p:cNvPr id="46" name="Straight Arrow Connector 45">
            <a:extLst>
              <a:ext uri="{FF2B5EF4-FFF2-40B4-BE49-F238E27FC236}">
                <a16:creationId xmlns:a16="http://schemas.microsoft.com/office/drawing/2014/main" id="{FF535494-A06F-D341-95D7-7C0CD2AF7FD5}"/>
              </a:ext>
            </a:extLst>
          </p:cNvPr>
          <p:cNvCxnSpPr>
            <a:cxnSpLocks/>
          </p:cNvCxnSpPr>
          <p:nvPr/>
        </p:nvCxnSpPr>
        <p:spPr>
          <a:xfrm>
            <a:off x="7106003" y="4084830"/>
            <a:ext cx="0" cy="3855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44EDBDE2-5F59-0B44-88C0-F4EF54D88B58}"/>
              </a:ext>
            </a:extLst>
          </p:cNvPr>
          <p:cNvSpPr/>
          <p:nvPr/>
        </p:nvSpPr>
        <p:spPr>
          <a:xfrm>
            <a:off x="8070099" y="4474960"/>
            <a:ext cx="964096" cy="586408"/>
          </a:xfrm>
          <a:prstGeom prst="rect">
            <a:avLst/>
          </a:prstGeom>
          <a:solidFill>
            <a:schemeClr val="accent6">
              <a:lumMod val="40000"/>
              <a:lumOff val="60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a:solidFill>
                  <a:schemeClr val="tx1"/>
                </a:solidFill>
              </a:rPr>
              <a:t>L2</a:t>
            </a:r>
            <a:endParaRPr lang="en-US" sz="2000">
              <a:solidFill>
                <a:schemeClr val="tx1"/>
              </a:solidFill>
            </a:endParaRPr>
          </a:p>
        </p:txBody>
      </p:sp>
      <p:cxnSp>
        <p:nvCxnSpPr>
          <p:cNvPr id="48" name="Straight Arrow Connector 47">
            <a:extLst>
              <a:ext uri="{FF2B5EF4-FFF2-40B4-BE49-F238E27FC236}">
                <a16:creationId xmlns:a16="http://schemas.microsoft.com/office/drawing/2014/main" id="{215D9DFD-5263-2940-9B90-C42B6BEB1EFB}"/>
              </a:ext>
            </a:extLst>
          </p:cNvPr>
          <p:cNvCxnSpPr>
            <a:cxnSpLocks/>
          </p:cNvCxnSpPr>
          <p:nvPr/>
        </p:nvCxnSpPr>
        <p:spPr>
          <a:xfrm>
            <a:off x="8552147" y="4084830"/>
            <a:ext cx="0" cy="3855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2EFE4DC-3DE3-BC48-8A18-4E99C648F321}"/>
              </a:ext>
            </a:extLst>
          </p:cNvPr>
          <p:cNvSpPr/>
          <p:nvPr/>
        </p:nvSpPr>
        <p:spPr>
          <a:xfrm>
            <a:off x="9937221" y="4474960"/>
            <a:ext cx="964096" cy="586408"/>
          </a:xfrm>
          <a:prstGeom prst="rect">
            <a:avLst/>
          </a:prstGeom>
          <a:solidFill>
            <a:schemeClr val="accent6">
              <a:lumMod val="40000"/>
              <a:lumOff val="60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a:solidFill>
                  <a:schemeClr val="tx1"/>
                </a:solidFill>
              </a:rPr>
              <a:t>L2</a:t>
            </a:r>
            <a:endParaRPr lang="en-US" sz="2000">
              <a:solidFill>
                <a:schemeClr val="tx1"/>
              </a:solidFill>
            </a:endParaRPr>
          </a:p>
        </p:txBody>
      </p:sp>
      <p:cxnSp>
        <p:nvCxnSpPr>
          <p:cNvPr id="50" name="Straight Arrow Connector 49">
            <a:extLst>
              <a:ext uri="{FF2B5EF4-FFF2-40B4-BE49-F238E27FC236}">
                <a16:creationId xmlns:a16="http://schemas.microsoft.com/office/drawing/2014/main" id="{EFEF8BE9-F718-8C4B-B053-3DCD0142348B}"/>
              </a:ext>
            </a:extLst>
          </p:cNvPr>
          <p:cNvCxnSpPr>
            <a:cxnSpLocks/>
          </p:cNvCxnSpPr>
          <p:nvPr/>
        </p:nvCxnSpPr>
        <p:spPr>
          <a:xfrm>
            <a:off x="10419269" y="4084830"/>
            <a:ext cx="0" cy="3855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D7EEA64C-FEB4-3649-BD83-5044E044CEE4}"/>
              </a:ext>
            </a:extLst>
          </p:cNvPr>
          <p:cNvSpPr/>
          <p:nvPr/>
        </p:nvSpPr>
        <p:spPr>
          <a:xfrm>
            <a:off x="6624972" y="5475286"/>
            <a:ext cx="964096" cy="586408"/>
          </a:xfrm>
          <a:prstGeom prst="rect">
            <a:avLst/>
          </a:prstGeom>
          <a:solidFill>
            <a:schemeClr val="accent6">
              <a:lumMod val="40000"/>
              <a:lumOff val="60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a:solidFill>
                  <a:schemeClr val="tx1"/>
                </a:solidFill>
              </a:rPr>
              <a:t>MEM</a:t>
            </a:r>
            <a:endParaRPr lang="en-US" sz="2000">
              <a:solidFill>
                <a:schemeClr val="tx1"/>
              </a:solidFill>
            </a:endParaRPr>
          </a:p>
        </p:txBody>
      </p:sp>
      <p:cxnSp>
        <p:nvCxnSpPr>
          <p:cNvPr id="52" name="Straight Arrow Connector 51">
            <a:extLst>
              <a:ext uri="{FF2B5EF4-FFF2-40B4-BE49-F238E27FC236}">
                <a16:creationId xmlns:a16="http://schemas.microsoft.com/office/drawing/2014/main" id="{598A3E09-FCAC-1B48-9EAC-AEF71AEEA781}"/>
              </a:ext>
            </a:extLst>
          </p:cNvPr>
          <p:cNvCxnSpPr>
            <a:cxnSpLocks/>
          </p:cNvCxnSpPr>
          <p:nvPr/>
        </p:nvCxnSpPr>
        <p:spPr>
          <a:xfrm>
            <a:off x="7107020" y="5085156"/>
            <a:ext cx="0" cy="3855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AA78646C-79CA-D54C-ABD2-CF59D908731B}"/>
              </a:ext>
            </a:extLst>
          </p:cNvPr>
          <p:cNvSpPr/>
          <p:nvPr/>
        </p:nvSpPr>
        <p:spPr>
          <a:xfrm>
            <a:off x="8071116" y="5475286"/>
            <a:ext cx="964096" cy="586408"/>
          </a:xfrm>
          <a:prstGeom prst="rect">
            <a:avLst/>
          </a:prstGeom>
          <a:solidFill>
            <a:schemeClr val="accent6">
              <a:lumMod val="40000"/>
              <a:lumOff val="60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a:solidFill>
                  <a:schemeClr val="tx1"/>
                </a:solidFill>
              </a:rPr>
              <a:t>MEM</a:t>
            </a:r>
            <a:endParaRPr lang="en-US" sz="2000">
              <a:solidFill>
                <a:schemeClr val="tx1"/>
              </a:solidFill>
            </a:endParaRPr>
          </a:p>
        </p:txBody>
      </p:sp>
      <p:cxnSp>
        <p:nvCxnSpPr>
          <p:cNvPr id="54" name="Straight Arrow Connector 53">
            <a:extLst>
              <a:ext uri="{FF2B5EF4-FFF2-40B4-BE49-F238E27FC236}">
                <a16:creationId xmlns:a16="http://schemas.microsoft.com/office/drawing/2014/main" id="{324EDCC4-132F-E54F-BF52-A8990AEB24E2}"/>
              </a:ext>
            </a:extLst>
          </p:cNvPr>
          <p:cNvCxnSpPr>
            <a:cxnSpLocks/>
          </p:cNvCxnSpPr>
          <p:nvPr/>
        </p:nvCxnSpPr>
        <p:spPr>
          <a:xfrm>
            <a:off x="8553164" y="5085156"/>
            <a:ext cx="0" cy="3855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E67D978B-0C20-0A4B-B8EC-F255EEA1175A}"/>
              </a:ext>
            </a:extLst>
          </p:cNvPr>
          <p:cNvSpPr/>
          <p:nvPr/>
        </p:nvSpPr>
        <p:spPr>
          <a:xfrm>
            <a:off x="9936428" y="5475286"/>
            <a:ext cx="964096" cy="586408"/>
          </a:xfrm>
          <a:prstGeom prst="rect">
            <a:avLst/>
          </a:prstGeom>
          <a:solidFill>
            <a:schemeClr val="accent6">
              <a:lumMod val="40000"/>
              <a:lumOff val="60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a:solidFill>
                  <a:schemeClr val="tx1"/>
                </a:solidFill>
              </a:rPr>
              <a:t>MEM</a:t>
            </a:r>
            <a:endParaRPr lang="en-US" sz="2000">
              <a:solidFill>
                <a:schemeClr val="tx1"/>
              </a:solidFill>
            </a:endParaRPr>
          </a:p>
        </p:txBody>
      </p:sp>
      <p:cxnSp>
        <p:nvCxnSpPr>
          <p:cNvPr id="56" name="Straight Arrow Connector 55">
            <a:extLst>
              <a:ext uri="{FF2B5EF4-FFF2-40B4-BE49-F238E27FC236}">
                <a16:creationId xmlns:a16="http://schemas.microsoft.com/office/drawing/2014/main" id="{C3B42498-E630-C64D-AC43-DD14E97AF612}"/>
              </a:ext>
            </a:extLst>
          </p:cNvPr>
          <p:cNvCxnSpPr>
            <a:cxnSpLocks/>
          </p:cNvCxnSpPr>
          <p:nvPr/>
        </p:nvCxnSpPr>
        <p:spPr>
          <a:xfrm>
            <a:off x="10418476" y="5085156"/>
            <a:ext cx="0" cy="3855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D74597A3-6502-C748-8D0C-E447CF8831EB}"/>
              </a:ext>
            </a:extLst>
          </p:cNvPr>
          <p:cNvSpPr/>
          <p:nvPr/>
        </p:nvSpPr>
        <p:spPr>
          <a:xfrm>
            <a:off x="4942303" y="2501319"/>
            <a:ext cx="964096" cy="586408"/>
          </a:xfrm>
          <a:prstGeom prst="rect">
            <a:avLst/>
          </a:prstGeom>
          <a:solidFill>
            <a:schemeClr val="accent6">
              <a:lumMod val="40000"/>
              <a:lumOff val="60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a:solidFill>
                  <a:schemeClr val="tx1"/>
                </a:solidFill>
              </a:rPr>
              <a:t>L1</a:t>
            </a:r>
            <a:endParaRPr lang="en-US" sz="2000">
              <a:solidFill>
                <a:schemeClr val="tx1"/>
              </a:solidFill>
            </a:endParaRPr>
          </a:p>
        </p:txBody>
      </p:sp>
      <p:cxnSp>
        <p:nvCxnSpPr>
          <p:cNvPr id="58" name="Straight Arrow Connector 57">
            <a:extLst>
              <a:ext uri="{FF2B5EF4-FFF2-40B4-BE49-F238E27FC236}">
                <a16:creationId xmlns:a16="http://schemas.microsoft.com/office/drawing/2014/main" id="{5829E938-652A-9947-A645-1E1F72072675}"/>
              </a:ext>
            </a:extLst>
          </p:cNvPr>
          <p:cNvCxnSpPr>
            <a:cxnSpLocks/>
            <a:stCxn id="12" idx="2"/>
            <a:endCxn id="57" idx="0"/>
          </p:cNvCxnSpPr>
          <p:nvPr/>
        </p:nvCxnSpPr>
        <p:spPr>
          <a:xfrm>
            <a:off x="4069990" y="2049962"/>
            <a:ext cx="1354361" cy="4513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239E133-D7A4-3249-9D58-F37C0C671B6B}"/>
              </a:ext>
            </a:extLst>
          </p:cNvPr>
          <p:cNvCxnSpPr>
            <a:cxnSpLocks/>
            <a:stCxn id="57" idx="2"/>
          </p:cNvCxnSpPr>
          <p:nvPr/>
        </p:nvCxnSpPr>
        <p:spPr>
          <a:xfrm>
            <a:off x="5424351" y="3087727"/>
            <a:ext cx="1047204" cy="7038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110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5A67197-E120-1B4F-B17A-70259B422D73}"/>
              </a:ext>
            </a:extLst>
          </p:cNvPr>
          <p:cNvSpPr>
            <a:spLocks noGrp="1"/>
          </p:cNvSpPr>
          <p:nvPr>
            <p:ph type="ctrTitle"/>
          </p:nvPr>
        </p:nvSpPr>
        <p:spPr/>
        <p:txBody>
          <a:bodyPr/>
          <a:lstStyle/>
          <a:p>
            <a:r>
              <a:rPr lang="en-US"/>
              <a:t>Using The GPU Component</a:t>
            </a:r>
          </a:p>
        </p:txBody>
      </p:sp>
      <p:sp>
        <p:nvSpPr>
          <p:cNvPr id="6" name="Subtitle 5">
            <a:extLst>
              <a:ext uri="{FF2B5EF4-FFF2-40B4-BE49-F238E27FC236}">
                <a16:creationId xmlns:a16="http://schemas.microsoft.com/office/drawing/2014/main" id="{BA971A61-194D-FA42-910C-E179B0A7A86A}"/>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491207C1-F440-524A-84A2-44BDC221D9B8}"/>
              </a:ext>
            </a:extLst>
          </p:cNvPr>
          <p:cNvSpPr>
            <a:spLocks noGrp="1"/>
          </p:cNvSpPr>
          <p:nvPr>
            <p:ph type="sldNum" sz="quarter" idx="12"/>
          </p:nvPr>
        </p:nvSpPr>
        <p:spPr/>
        <p:txBody>
          <a:bodyPr/>
          <a:lstStyle/>
          <a:p>
            <a:fld id="{4FAB73BC-B049-4115-A692-8D63A059BFB8}" type="slidenum">
              <a:rPr lang="en-US" smtClean="0"/>
              <a:pPr/>
              <a:t>8</a:t>
            </a:fld>
            <a:endParaRPr lang="en-US"/>
          </a:p>
        </p:txBody>
      </p:sp>
    </p:spTree>
    <p:extLst>
      <p:ext uri="{BB962C8B-B14F-4D97-AF65-F5344CB8AC3E}">
        <p14:creationId xmlns:p14="http://schemas.microsoft.com/office/powerpoint/2010/main" val="179643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Using the Component</a:t>
            </a:r>
          </a:p>
        </p:txBody>
      </p:sp>
      <p:sp>
        <p:nvSpPr>
          <p:cNvPr id="3" name="Content Placeholder 2"/>
          <p:cNvSpPr>
            <a:spLocks noGrp="1"/>
          </p:cNvSpPr>
          <p:nvPr>
            <p:ph idx="1"/>
          </p:nvPr>
        </p:nvSpPr>
        <p:spPr>
          <a:xfrm>
            <a:off x="549294" y="887307"/>
            <a:ext cx="11452205" cy="5376333"/>
          </a:xfrm>
        </p:spPr>
        <p:txBody>
          <a:bodyPr>
            <a:noAutofit/>
          </a:bodyPr>
          <a:lstStyle/>
          <a:p>
            <a:r>
              <a:rPr lang="en-US" sz="2400"/>
              <a:t>Currently hosted in a separate repository within the SST project</a:t>
            </a:r>
          </a:p>
          <a:p>
            <a:r>
              <a:rPr lang="en-US" sz="2400"/>
              <a:t>To build SST elements with the GPU component (assumes core is built):</a:t>
            </a:r>
          </a:p>
          <a:p>
            <a:endParaRPr lang="en-US"/>
          </a:p>
          <a:p>
            <a:endParaRPr lang="en-US"/>
          </a:p>
          <a:p>
            <a:endParaRPr lang="en-US"/>
          </a:p>
          <a:p>
            <a:endParaRPr lang="en-US"/>
          </a:p>
          <a:p>
            <a:endParaRPr lang="en-US"/>
          </a:p>
          <a:p>
            <a:endParaRPr lang="en-US"/>
          </a:p>
          <a:p>
            <a:endParaRPr lang="en-US"/>
          </a:p>
          <a:p>
            <a:r>
              <a:rPr lang="en-US" sz="2400"/>
              <a:t>Applications must be built using the shared </a:t>
            </a:r>
            <a:r>
              <a:rPr lang="en-US" sz="2400" err="1"/>
              <a:t>cuda</a:t>
            </a:r>
            <a:r>
              <a:rPr lang="en-US" sz="2400"/>
              <a:t> runtime library: --</a:t>
            </a:r>
            <a:r>
              <a:rPr lang="en-US" sz="2400" err="1"/>
              <a:t>cudart</a:t>
            </a:r>
            <a:r>
              <a:rPr lang="en-US" sz="2400"/>
              <a:t>=shared</a:t>
            </a:r>
          </a:p>
          <a:p>
            <a:r>
              <a:rPr lang="en-US" sz="2400"/>
              <a:t>If an application requires </a:t>
            </a:r>
            <a:r>
              <a:rPr lang="en-US" sz="2400" err="1"/>
              <a:t>cuDNN</a:t>
            </a:r>
            <a:r>
              <a:rPr lang="en-US" sz="2400"/>
              <a:t> or </a:t>
            </a:r>
            <a:r>
              <a:rPr lang="en-US" sz="2400" err="1"/>
              <a:t>cuBLAS</a:t>
            </a:r>
            <a:r>
              <a:rPr lang="en-US" sz="2400"/>
              <a:t>, it must be linked against the static </a:t>
            </a:r>
            <a:r>
              <a:rPr lang="en-US" sz="2400" err="1"/>
              <a:t>Cuda</a:t>
            </a:r>
            <a:r>
              <a:rPr lang="en-US" sz="2400"/>
              <a:t> library: -</a:t>
            </a:r>
            <a:r>
              <a:rPr lang="en-US" sz="2400" err="1"/>
              <a:t>cublas_static</a:t>
            </a:r>
            <a:r>
              <a:rPr lang="en-US" sz="2400"/>
              <a:t>, -</a:t>
            </a:r>
            <a:r>
              <a:rPr lang="en-US" sz="2400" err="1"/>
              <a:t>lcudnn_static</a:t>
            </a:r>
            <a:endParaRPr lang="en-US" sz="2400"/>
          </a:p>
        </p:txBody>
      </p:sp>
      <p:sp>
        <p:nvSpPr>
          <p:cNvPr id="4" name="Slide Number Placeholder 3"/>
          <p:cNvSpPr>
            <a:spLocks noGrp="1"/>
          </p:cNvSpPr>
          <p:nvPr>
            <p:ph type="sldNum" sz="quarter" idx="4"/>
          </p:nvPr>
        </p:nvSpPr>
        <p:spPr/>
        <p:txBody>
          <a:bodyPr/>
          <a:lstStyle/>
          <a:p>
            <a:fld id="{4FAB73BC-B049-4115-A692-8D63A059BFB8}" type="slidenum">
              <a:rPr lang="en-US" smtClean="0"/>
              <a:pPr/>
              <a:t>9</a:t>
            </a:fld>
            <a:endParaRPr lang="en-US"/>
          </a:p>
        </p:txBody>
      </p:sp>
      <p:sp>
        <p:nvSpPr>
          <p:cNvPr id="6" name="Rectangle 5"/>
          <p:cNvSpPr/>
          <p:nvPr/>
        </p:nvSpPr>
        <p:spPr>
          <a:xfrm>
            <a:off x="728662" y="1910532"/>
            <a:ext cx="11272837" cy="3046988"/>
          </a:xfrm>
          <a:prstGeom prst="rect">
            <a:avLst/>
          </a:prstGeom>
        </p:spPr>
        <p:txBody>
          <a:bodyPr wrap="square">
            <a:spAutoFit/>
          </a:bodyPr>
          <a:lstStyle/>
          <a:p>
            <a:pPr marL="342900" indent="-342900">
              <a:buFont typeface="+mj-lt"/>
              <a:buAutoNum type="arabicPeriod"/>
            </a:pPr>
            <a:r>
              <a:rPr lang="en-US" sz="1600" err="1">
                <a:solidFill>
                  <a:srgbClr val="2A4B7C"/>
                </a:solidFill>
                <a:latin typeface="Palatino Linotype" panose="02040502050505030304" pitchFamily="18" charset="0"/>
              </a:rPr>
              <a:t>git</a:t>
            </a:r>
            <a:r>
              <a:rPr lang="en-US" sz="1600">
                <a:solidFill>
                  <a:srgbClr val="2A4B7C"/>
                </a:solidFill>
                <a:latin typeface="Palatino Linotype" panose="02040502050505030304" pitchFamily="18" charset="0"/>
              </a:rPr>
              <a:t> clone https://github.com/sstsimulator/sst-elements.git</a:t>
            </a:r>
          </a:p>
          <a:p>
            <a:pPr marL="342900" indent="-342900">
              <a:buFont typeface="+mj-lt"/>
              <a:buAutoNum type="arabicPeriod"/>
            </a:pPr>
            <a:r>
              <a:rPr lang="en-US" sz="1600" err="1">
                <a:solidFill>
                  <a:srgbClr val="2A4B7C"/>
                </a:solidFill>
                <a:latin typeface="Palatino Linotype" panose="02040502050505030304" pitchFamily="18" charset="0"/>
              </a:rPr>
              <a:t>git</a:t>
            </a:r>
            <a:r>
              <a:rPr lang="en-US" sz="1600">
                <a:solidFill>
                  <a:srgbClr val="2A4B7C"/>
                </a:solidFill>
                <a:latin typeface="Palatino Linotype" panose="02040502050505030304" pitchFamily="18" charset="0"/>
              </a:rPr>
              <a:t> clone https://github.com/sstsimulator/sst-gpgpusim.git $SST_ELEMENTS_ROOT/</a:t>
            </a:r>
            <a:r>
              <a:rPr lang="en-US" sz="1600" err="1">
                <a:solidFill>
                  <a:srgbClr val="2A4B7C"/>
                </a:solidFill>
                <a:latin typeface="Palatino Linotype" panose="02040502050505030304" pitchFamily="18" charset="0"/>
              </a:rPr>
              <a:t>src</a:t>
            </a:r>
            <a:r>
              <a:rPr lang="en-US" sz="1600">
                <a:solidFill>
                  <a:srgbClr val="2A4B7C"/>
                </a:solidFill>
                <a:latin typeface="Palatino Linotype" panose="02040502050505030304" pitchFamily="18" charset="0"/>
              </a:rPr>
              <a:t>/</a:t>
            </a:r>
            <a:r>
              <a:rPr lang="en-US" sz="1600" err="1">
                <a:solidFill>
                  <a:srgbClr val="2A4B7C"/>
                </a:solidFill>
                <a:latin typeface="Palatino Linotype" panose="02040502050505030304" pitchFamily="18" charset="0"/>
              </a:rPr>
              <a:t>sst</a:t>
            </a:r>
            <a:r>
              <a:rPr lang="en-US" sz="1600">
                <a:solidFill>
                  <a:srgbClr val="2A4B7C"/>
                </a:solidFill>
                <a:latin typeface="Palatino Linotype" panose="02040502050505030304" pitchFamily="18" charset="0"/>
              </a:rPr>
              <a:t>/elements/</a:t>
            </a:r>
            <a:r>
              <a:rPr lang="en-US" sz="1600" err="1">
                <a:solidFill>
                  <a:srgbClr val="2A4B7C"/>
                </a:solidFill>
                <a:latin typeface="Palatino Linotype" panose="02040502050505030304" pitchFamily="18" charset="0"/>
              </a:rPr>
              <a:t>Gpgpusim</a:t>
            </a:r>
            <a:endParaRPr lang="en-US" sz="1600">
              <a:solidFill>
                <a:srgbClr val="2A4B7C"/>
              </a:solidFill>
              <a:latin typeface="Palatino Linotype" panose="02040502050505030304" pitchFamily="18" charset="0"/>
            </a:endParaRPr>
          </a:p>
          <a:p>
            <a:pPr marL="342900" indent="-342900">
              <a:buFont typeface="+mj-lt"/>
              <a:buAutoNum type="arabicPeriod"/>
            </a:pPr>
            <a:r>
              <a:rPr lang="en-US" sz="1600">
                <a:solidFill>
                  <a:srgbClr val="2A4B7C"/>
                </a:solidFill>
                <a:latin typeface="Palatino Linotype" panose="02040502050505030304" pitchFamily="18" charset="0"/>
              </a:rPr>
              <a:t>. </a:t>
            </a:r>
            <a:r>
              <a:rPr lang="en-US" sz="1600" err="1">
                <a:solidFill>
                  <a:srgbClr val="2A4B7C"/>
                </a:solidFill>
                <a:latin typeface="Palatino Linotype" panose="02040502050505030304" pitchFamily="18" charset="0"/>
              </a:rPr>
              <a:t>src</a:t>
            </a:r>
            <a:r>
              <a:rPr lang="en-US" sz="1600">
                <a:solidFill>
                  <a:srgbClr val="2A4B7C"/>
                </a:solidFill>
                <a:latin typeface="Palatino Linotype" panose="02040502050505030304" pitchFamily="18" charset="0"/>
              </a:rPr>
              <a:t>/</a:t>
            </a:r>
            <a:r>
              <a:rPr lang="en-US" sz="1600" err="1">
                <a:solidFill>
                  <a:srgbClr val="2A4B7C"/>
                </a:solidFill>
                <a:latin typeface="Palatino Linotype" panose="02040502050505030304" pitchFamily="18" charset="0"/>
              </a:rPr>
              <a:t>sst</a:t>
            </a:r>
            <a:r>
              <a:rPr lang="en-US" sz="1600">
                <a:solidFill>
                  <a:srgbClr val="2A4B7C"/>
                </a:solidFill>
                <a:latin typeface="Palatino Linotype" panose="02040502050505030304" pitchFamily="18" charset="0"/>
              </a:rPr>
              <a:t>/elements/</a:t>
            </a:r>
            <a:r>
              <a:rPr lang="en-US" sz="1600" err="1">
                <a:solidFill>
                  <a:srgbClr val="2A4B7C"/>
                </a:solidFill>
                <a:latin typeface="Palatino Linotype" panose="02040502050505030304" pitchFamily="18" charset="0"/>
              </a:rPr>
              <a:t>Gpgpusim</a:t>
            </a:r>
            <a:r>
              <a:rPr lang="en-US" sz="1600">
                <a:solidFill>
                  <a:srgbClr val="2A4B7C"/>
                </a:solidFill>
                <a:latin typeface="Palatino Linotype" panose="02040502050505030304" pitchFamily="18" charset="0"/>
              </a:rPr>
              <a:t>/</a:t>
            </a:r>
            <a:r>
              <a:rPr lang="en-US" sz="1600" err="1">
                <a:solidFill>
                  <a:srgbClr val="2A4B7C"/>
                </a:solidFill>
                <a:latin typeface="Palatino Linotype" panose="02040502050505030304" pitchFamily="18" charset="0"/>
              </a:rPr>
              <a:t>sst-gpgpusim</a:t>
            </a:r>
            <a:r>
              <a:rPr lang="en-US" sz="1600">
                <a:solidFill>
                  <a:srgbClr val="2A4B7C"/>
                </a:solidFill>
                <a:latin typeface="Palatino Linotype" panose="02040502050505030304" pitchFamily="18" charset="0"/>
              </a:rPr>
              <a:t>/</a:t>
            </a:r>
            <a:r>
              <a:rPr lang="en-US" sz="1600" err="1">
                <a:solidFill>
                  <a:srgbClr val="2A4B7C"/>
                </a:solidFill>
                <a:latin typeface="Palatino Linotype" panose="02040502050505030304" pitchFamily="18" charset="0"/>
              </a:rPr>
              <a:t>setup_environment</a:t>
            </a:r>
            <a:endParaRPr lang="en-US" sz="1600">
              <a:solidFill>
                <a:srgbClr val="2A4B7C"/>
              </a:solidFill>
              <a:latin typeface="Palatino Linotype" panose="02040502050505030304" pitchFamily="18" charset="0"/>
            </a:endParaRPr>
          </a:p>
          <a:p>
            <a:pPr marL="342900" indent="-342900">
              <a:buFont typeface="+mj-lt"/>
              <a:buAutoNum type="arabicPeriod"/>
            </a:pPr>
            <a:r>
              <a:rPr lang="en-US" sz="1600">
                <a:solidFill>
                  <a:srgbClr val="2A4B7C"/>
                </a:solidFill>
                <a:latin typeface="Palatino Linotype" panose="02040502050505030304" pitchFamily="18" charset="0"/>
              </a:rPr>
              <a:t>cd </a:t>
            </a:r>
            <a:r>
              <a:rPr lang="en-US" sz="1600" err="1">
                <a:solidFill>
                  <a:srgbClr val="2A4B7C"/>
                </a:solidFill>
                <a:latin typeface="Palatino Linotype" panose="02040502050505030304" pitchFamily="18" charset="0"/>
              </a:rPr>
              <a:t>src</a:t>
            </a:r>
            <a:r>
              <a:rPr lang="en-US" sz="1600">
                <a:solidFill>
                  <a:srgbClr val="2A4B7C"/>
                </a:solidFill>
                <a:latin typeface="Palatino Linotype" panose="02040502050505030304" pitchFamily="18" charset="0"/>
              </a:rPr>
              <a:t>/</a:t>
            </a:r>
            <a:r>
              <a:rPr lang="en-US" sz="1600" err="1">
                <a:solidFill>
                  <a:srgbClr val="2A4B7C"/>
                </a:solidFill>
                <a:latin typeface="Palatino Linotype" panose="02040502050505030304" pitchFamily="18" charset="0"/>
              </a:rPr>
              <a:t>sst</a:t>
            </a:r>
            <a:r>
              <a:rPr lang="en-US" sz="1600">
                <a:solidFill>
                  <a:srgbClr val="2A4B7C"/>
                </a:solidFill>
                <a:latin typeface="Palatino Linotype" panose="02040502050505030304" pitchFamily="18" charset="0"/>
              </a:rPr>
              <a:t>/elements/</a:t>
            </a:r>
            <a:r>
              <a:rPr lang="en-US" sz="1600" err="1">
                <a:solidFill>
                  <a:srgbClr val="2A4B7C"/>
                </a:solidFill>
                <a:latin typeface="Palatino Linotype" panose="02040502050505030304" pitchFamily="18" charset="0"/>
              </a:rPr>
              <a:t>Gpgpusim</a:t>
            </a:r>
            <a:r>
              <a:rPr lang="en-US" sz="1600">
                <a:solidFill>
                  <a:srgbClr val="2A4B7C"/>
                </a:solidFill>
                <a:latin typeface="Palatino Linotype" panose="02040502050505030304" pitchFamily="18" charset="0"/>
              </a:rPr>
              <a:t>/</a:t>
            </a:r>
            <a:r>
              <a:rPr lang="en-US" sz="1600" err="1">
                <a:solidFill>
                  <a:srgbClr val="2A4B7C"/>
                </a:solidFill>
                <a:latin typeface="Palatino Linotype" panose="02040502050505030304" pitchFamily="18" charset="0"/>
              </a:rPr>
              <a:t>sst-gpgpusim</a:t>
            </a:r>
            <a:endParaRPr lang="en-US" sz="1600">
              <a:solidFill>
                <a:srgbClr val="2A4B7C"/>
              </a:solidFill>
              <a:latin typeface="Palatino Linotype" panose="02040502050505030304" pitchFamily="18" charset="0"/>
            </a:endParaRPr>
          </a:p>
          <a:p>
            <a:pPr marL="342900" indent="-342900">
              <a:buFont typeface="+mj-lt"/>
              <a:buAutoNum type="arabicPeriod"/>
            </a:pPr>
            <a:r>
              <a:rPr lang="en-US" sz="1600">
                <a:solidFill>
                  <a:srgbClr val="2A4B7C"/>
                </a:solidFill>
                <a:latin typeface="Palatino Linotype" panose="02040502050505030304" pitchFamily="18" charset="0"/>
              </a:rPr>
              <a:t>make</a:t>
            </a:r>
          </a:p>
          <a:p>
            <a:pPr marL="342900" indent="-342900">
              <a:buFont typeface="+mj-lt"/>
              <a:buAutoNum type="arabicPeriod"/>
            </a:pPr>
            <a:r>
              <a:rPr lang="en-US" sz="1600" err="1">
                <a:solidFill>
                  <a:srgbClr val="2A4B7C"/>
                </a:solidFill>
                <a:latin typeface="Palatino Linotype" panose="02040502050505030304" pitchFamily="18" charset="0"/>
              </a:rPr>
              <a:t>cp</a:t>
            </a:r>
            <a:r>
              <a:rPr lang="en-US" sz="1600">
                <a:solidFill>
                  <a:srgbClr val="2A4B7C"/>
                </a:solidFill>
                <a:latin typeface="Palatino Linotype" panose="02040502050505030304" pitchFamily="18" charset="0"/>
              </a:rPr>
              <a:t> --preserve=links $GPGPUSIM_ROOT/lib/$GPGPUSIM_CONFIG/libcudart_mod.so $SST_ELEMENTS_ROOT/</a:t>
            </a:r>
            <a:r>
              <a:rPr lang="en-US" sz="1600" err="1">
                <a:solidFill>
                  <a:srgbClr val="2A4B7C"/>
                </a:solidFill>
                <a:latin typeface="Palatino Linotype" panose="02040502050505030304" pitchFamily="18" charset="0"/>
              </a:rPr>
              <a:t>src</a:t>
            </a:r>
            <a:r>
              <a:rPr lang="en-US" sz="1600">
                <a:solidFill>
                  <a:srgbClr val="2A4B7C"/>
                </a:solidFill>
                <a:latin typeface="Palatino Linotype" panose="02040502050505030304" pitchFamily="18" charset="0"/>
              </a:rPr>
              <a:t>/</a:t>
            </a:r>
            <a:r>
              <a:rPr lang="en-US" sz="1600" err="1">
                <a:solidFill>
                  <a:srgbClr val="2A4B7C"/>
                </a:solidFill>
                <a:latin typeface="Palatino Linotype" panose="02040502050505030304" pitchFamily="18" charset="0"/>
              </a:rPr>
              <a:t>sst</a:t>
            </a:r>
            <a:r>
              <a:rPr lang="en-US" sz="1600">
                <a:solidFill>
                  <a:srgbClr val="2A4B7C"/>
                </a:solidFill>
                <a:latin typeface="Palatino Linotype" panose="02040502050505030304" pitchFamily="18" charset="0"/>
              </a:rPr>
              <a:t>/elements/</a:t>
            </a:r>
            <a:r>
              <a:rPr lang="en-US" sz="1600" err="1">
                <a:solidFill>
                  <a:srgbClr val="2A4B7C"/>
                </a:solidFill>
                <a:latin typeface="Palatino Linotype" panose="02040502050505030304" pitchFamily="18" charset="0"/>
              </a:rPr>
              <a:t>Gpgpusim</a:t>
            </a:r>
            <a:r>
              <a:rPr lang="en-US" sz="1600">
                <a:solidFill>
                  <a:srgbClr val="2A4B7C"/>
                </a:solidFill>
                <a:latin typeface="Palatino Linotype" panose="02040502050505030304" pitchFamily="18" charset="0"/>
              </a:rPr>
              <a:t>/</a:t>
            </a:r>
          </a:p>
          <a:p>
            <a:pPr marL="342900" indent="-342900">
              <a:buFont typeface="+mj-lt"/>
              <a:buAutoNum type="arabicPeriod"/>
            </a:pPr>
            <a:r>
              <a:rPr lang="en-US" sz="1600">
                <a:solidFill>
                  <a:srgbClr val="2A4B7C"/>
                </a:solidFill>
                <a:latin typeface="Palatino Linotype" panose="02040502050505030304" pitchFamily="18" charset="0"/>
              </a:rPr>
              <a:t>cd $SST_ELEMENTS_HOME</a:t>
            </a:r>
          </a:p>
          <a:p>
            <a:pPr marL="342900" indent="-342900">
              <a:buFont typeface="+mj-lt"/>
              <a:buAutoNum type="arabicPeriod"/>
            </a:pPr>
            <a:r>
              <a:rPr lang="en-US" sz="1600">
                <a:solidFill>
                  <a:srgbClr val="2A4B7C"/>
                </a:solidFill>
                <a:latin typeface="Palatino Linotype" panose="02040502050505030304" pitchFamily="18" charset="0"/>
              </a:rPr>
              <a:t>./</a:t>
            </a:r>
            <a:r>
              <a:rPr lang="en-US" sz="1600" err="1">
                <a:solidFill>
                  <a:srgbClr val="2A4B7C"/>
                </a:solidFill>
                <a:latin typeface="Palatino Linotype" panose="02040502050505030304" pitchFamily="18" charset="0"/>
              </a:rPr>
              <a:t>autogen</a:t>
            </a:r>
            <a:endParaRPr lang="en-US" sz="1600">
              <a:solidFill>
                <a:srgbClr val="2A4B7C"/>
              </a:solidFill>
              <a:latin typeface="Palatino Linotype" panose="02040502050505030304" pitchFamily="18" charset="0"/>
            </a:endParaRPr>
          </a:p>
          <a:p>
            <a:pPr marL="342900" indent="-342900">
              <a:buFont typeface="+mj-lt"/>
              <a:buAutoNum type="arabicPeriod"/>
            </a:pPr>
            <a:r>
              <a:rPr lang="en-US" sz="1600">
                <a:solidFill>
                  <a:srgbClr val="2A4B7C"/>
                </a:solidFill>
                <a:latin typeface="Palatino Linotype" panose="02040502050505030304" pitchFamily="18" charset="0"/>
              </a:rPr>
              <a:t>./configure --prefix=$SST_ELEMENTS_HOME --with-</a:t>
            </a:r>
            <a:r>
              <a:rPr lang="en-US" sz="1600" err="1">
                <a:solidFill>
                  <a:srgbClr val="2A4B7C"/>
                </a:solidFill>
                <a:latin typeface="Palatino Linotype" panose="02040502050505030304" pitchFamily="18" charset="0"/>
              </a:rPr>
              <a:t>sst</a:t>
            </a:r>
            <a:r>
              <a:rPr lang="en-US" sz="1600">
                <a:solidFill>
                  <a:srgbClr val="2A4B7C"/>
                </a:solidFill>
                <a:latin typeface="Palatino Linotype" panose="02040502050505030304" pitchFamily="18" charset="0"/>
              </a:rPr>
              <a:t>-core=$SST_CORE_HOME --with-pin=$PIN_HOME --with-</a:t>
            </a:r>
            <a:r>
              <a:rPr lang="en-US" sz="1600" err="1">
                <a:solidFill>
                  <a:srgbClr val="2A4B7C"/>
                </a:solidFill>
                <a:latin typeface="Palatino Linotype" panose="02040502050505030304" pitchFamily="18" charset="0"/>
              </a:rPr>
              <a:t>cuda</a:t>
            </a:r>
            <a:r>
              <a:rPr lang="en-US" sz="1600">
                <a:solidFill>
                  <a:srgbClr val="2A4B7C"/>
                </a:solidFill>
                <a:latin typeface="Palatino Linotype" panose="02040502050505030304" pitchFamily="18" charset="0"/>
              </a:rPr>
              <a:t>=$CUDA_ROOT --with-</a:t>
            </a:r>
            <a:r>
              <a:rPr lang="en-US" sz="1600" err="1">
                <a:solidFill>
                  <a:srgbClr val="2A4B7C"/>
                </a:solidFill>
                <a:latin typeface="Palatino Linotype" panose="02040502050505030304" pitchFamily="18" charset="0"/>
              </a:rPr>
              <a:t>gpgpusim</a:t>
            </a:r>
            <a:r>
              <a:rPr lang="en-US" sz="1600">
                <a:solidFill>
                  <a:srgbClr val="2A4B7C"/>
                </a:solidFill>
                <a:latin typeface="Palatino Linotype" panose="02040502050505030304" pitchFamily="18" charset="0"/>
              </a:rPr>
              <a:t>=$GPGPUSIM_ROOT</a:t>
            </a:r>
          </a:p>
          <a:p>
            <a:pPr marL="342900" indent="-342900">
              <a:buFont typeface="+mj-lt"/>
              <a:buAutoNum type="arabicPeriod"/>
              <a:tabLst>
                <a:tab pos="169863" algn="l"/>
              </a:tabLst>
            </a:pPr>
            <a:r>
              <a:rPr lang="en-US" sz="1600">
                <a:solidFill>
                  <a:srgbClr val="2A4B7C"/>
                </a:solidFill>
                <a:latin typeface="Palatino Linotype" panose="02040502050505030304" pitchFamily="18" charset="0"/>
              </a:rPr>
              <a:t>make</a:t>
            </a:r>
          </a:p>
        </p:txBody>
      </p:sp>
    </p:spTree>
    <p:extLst>
      <p:ext uri="{BB962C8B-B14F-4D97-AF65-F5344CB8AC3E}">
        <p14:creationId xmlns:p14="http://schemas.microsoft.com/office/powerpoint/2010/main" val="2850652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White Background)">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Sandia Theme (Dark Background)">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2</TotalTime>
  <Words>8695</Words>
  <Application>Microsoft Macintosh PowerPoint</Application>
  <PresentationFormat>Widescreen</PresentationFormat>
  <Paragraphs>1338</Paragraphs>
  <Slides>36</Slides>
  <Notes>33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36</vt:i4>
      </vt:variant>
    </vt:vector>
  </HeadingPairs>
  <TitlesOfParts>
    <vt:vector size="47" baseType="lpstr">
      <vt:lpstr>华文中宋</vt:lpstr>
      <vt:lpstr>Arial</vt:lpstr>
      <vt:lpstr>Calibri</vt:lpstr>
      <vt:lpstr>Garamond</vt:lpstr>
      <vt:lpstr>Gill Sans MT</vt:lpstr>
      <vt:lpstr>Helvetica</vt:lpstr>
      <vt:lpstr>Palatino Linotype</vt:lpstr>
      <vt:lpstr>Trebuchet MS</vt:lpstr>
      <vt:lpstr>Wingdings</vt:lpstr>
      <vt:lpstr>Sandia Theme (White Background)</vt:lpstr>
      <vt:lpstr>Sandia Theme (Dark Background)</vt:lpstr>
      <vt:lpstr>Balar: SST &amp; GPGPU-Sim</vt:lpstr>
      <vt:lpstr>SST GPGPU Modeling Capability</vt:lpstr>
      <vt:lpstr>GPGPU-Sim Integration</vt:lpstr>
      <vt:lpstr>GPGPU-Sim Integration</vt:lpstr>
      <vt:lpstr>GPGPU-Sim Integration</vt:lpstr>
      <vt:lpstr>Initial GPGPU-Sim Integration</vt:lpstr>
      <vt:lpstr>Final GPGPU-Sim Integration</vt:lpstr>
      <vt:lpstr>Using The GPU Component</vt:lpstr>
      <vt:lpstr>Using the Component</vt:lpstr>
      <vt:lpstr>Using the Component</vt:lpstr>
      <vt:lpstr>Using the Component – vectorAdd</vt:lpstr>
      <vt:lpstr>Using the Component – vectorAdd</vt:lpstr>
      <vt:lpstr>PowerPoint Presentation</vt:lpstr>
      <vt:lpstr>Performance Analysis</vt:lpstr>
      <vt:lpstr>Mean Error</vt:lpstr>
      <vt:lpstr>Functional Testing – Kokkos Kernels</vt:lpstr>
      <vt:lpstr>Functional Testing – Kokkos Kernels Unit Test Results</vt:lpstr>
      <vt:lpstr>Functional Testing – Kokkos Kernels Unit Test Results</vt:lpstr>
      <vt:lpstr>Functional Testing – Kokkos Kernels Unit Test Results</vt:lpstr>
      <vt:lpstr>Performance Analysis – Lulesh</vt:lpstr>
      <vt:lpstr>Performance Analysis – Lulesh</vt:lpstr>
      <vt:lpstr>Performance Analysis L1 Cache – Lulesh</vt:lpstr>
      <vt:lpstr>Performance Analysis L2 Cache – Lulesh</vt:lpstr>
      <vt:lpstr>Performance Analysis Crossbar – Lulesh</vt:lpstr>
      <vt:lpstr>Performance Analysis Memory Controller– Lulesh</vt:lpstr>
      <vt:lpstr>Design Space Exploration – Lulesh</vt:lpstr>
      <vt:lpstr>Future Work and Summaries</vt:lpstr>
      <vt:lpstr>Position SST For the Future</vt:lpstr>
      <vt:lpstr>Remaining Issues</vt:lpstr>
      <vt:lpstr>CUDA API interception model</vt:lpstr>
      <vt:lpstr>PTX vs. SASS</vt:lpstr>
      <vt:lpstr>Kokkos Kernels Unit Test Results</vt:lpstr>
      <vt:lpstr>Split Monolithic GPGPU Component into SM Components</vt:lpstr>
      <vt:lpstr>Performance Analysis – Lulesh</vt:lpstr>
      <vt:lpstr>GPGPUSim Integration</vt:lpstr>
      <vt:lpstr>Slide Left Blank</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Arun Rodrigues</cp:lastModifiedBy>
  <cp:revision>3</cp:revision>
  <dcterms:created xsi:type="dcterms:W3CDTF">2017-10-14T01:15:26Z</dcterms:created>
  <dcterms:modified xsi:type="dcterms:W3CDTF">2020-11-16T16:46:24Z</dcterms:modified>
</cp:coreProperties>
</file>